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66" r:id="rId4"/>
    <p:sldId id="270" r:id="rId5"/>
    <p:sldId id="263" r:id="rId6"/>
    <p:sldId id="271" r:id="rId7"/>
    <p:sldId id="265" r:id="rId8"/>
    <p:sldId id="264"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F20566-51F3-49C8-9CDF-DEA9540ACD2F}" v="8" dt="2024-09-25T15:51:05.787"/>
    <p1510:client id="{C43607F1-232B-44DB-B3B2-14DEC55E9315}" v="80" dt="2024-09-25T15:24:18.1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8" autoAdjust="0"/>
    <p:restoredTop sz="94660"/>
  </p:normalViewPr>
  <p:slideViewPr>
    <p:cSldViewPr snapToGrid="0">
      <p:cViewPr varScale="1">
        <p:scale>
          <a:sx n="104" d="100"/>
          <a:sy n="104" d="100"/>
        </p:scale>
        <p:origin x="81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shiharu Hamaguchi" userId="470e288704938fe9" providerId="LiveId" clId="{46C12E7F-E35C-42BF-B856-810C3AAE2138}"/>
    <pc:docChg chg="custSel modSld">
      <pc:chgData name="Yoshiharu Hamaguchi" userId="470e288704938fe9" providerId="LiveId" clId="{46C12E7F-E35C-42BF-B856-810C3AAE2138}" dt="2024-08-17T07:15:42.746" v="129" actId="20577"/>
      <pc:docMkLst>
        <pc:docMk/>
      </pc:docMkLst>
      <pc:sldChg chg="modSp mod">
        <pc:chgData name="Yoshiharu Hamaguchi" userId="470e288704938fe9" providerId="LiveId" clId="{46C12E7F-E35C-42BF-B856-810C3AAE2138}" dt="2024-08-17T07:13:46.984" v="43" actId="20577"/>
        <pc:sldMkLst>
          <pc:docMk/>
          <pc:sldMk cId="634982452" sldId="256"/>
        </pc:sldMkLst>
        <pc:spChg chg="mod">
          <ac:chgData name="Yoshiharu Hamaguchi" userId="470e288704938fe9" providerId="LiveId" clId="{46C12E7F-E35C-42BF-B856-810C3AAE2138}" dt="2024-08-17T07:13:17.184" v="10" actId="20577"/>
          <ac:spMkLst>
            <pc:docMk/>
            <pc:sldMk cId="634982452" sldId="256"/>
            <ac:spMk id="2" creationId="{3F0D190A-A8DB-32F1-0D56-13F6D381B778}"/>
          </ac:spMkLst>
        </pc:spChg>
        <pc:spChg chg="mod">
          <ac:chgData name="Yoshiharu Hamaguchi" userId="470e288704938fe9" providerId="LiveId" clId="{46C12E7F-E35C-42BF-B856-810C3AAE2138}" dt="2024-08-17T07:13:46.984" v="43" actId="20577"/>
          <ac:spMkLst>
            <pc:docMk/>
            <pc:sldMk cId="634982452" sldId="256"/>
            <ac:spMk id="3" creationId="{BC817A74-920C-0926-7C76-24BA4993B9F3}"/>
          </ac:spMkLst>
        </pc:spChg>
      </pc:sldChg>
      <pc:sldChg chg="modSp mod">
        <pc:chgData name="Yoshiharu Hamaguchi" userId="470e288704938fe9" providerId="LiveId" clId="{46C12E7F-E35C-42BF-B856-810C3AAE2138}" dt="2024-08-17T07:14:18.771" v="52" actId="20577"/>
        <pc:sldMkLst>
          <pc:docMk/>
          <pc:sldMk cId="3586103662" sldId="259"/>
        </pc:sldMkLst>
        <pc:spChg chg="mod">
          <ac:chgData name="Yoshiharu Hamaguchi" userId="470e288704938fe9" providerId="LiveId" clId="{46C12E7F-E35C-42BF-B856-810C3AAE2138}" dt="2024-08-17T07:14:18.771" v="52" actId="20577"/>
          <ac:spMkLst>
            <pc:docMk/>
            <pc:sldMk cId="3586103662" sldId="259"/>
            <ac:spMk id="3" creationId="{37025C41-8921-578C-16F8-6B5CF0A93AE0}"/>
          </ac:spMkLst>
        </pc:spChg>
      </pc:sldChg>
      <pc:sldChg chg="modSp mod">
        <pc:chgData name="Yoshiharu Hamaguchi" userId="470e288704938fe9" providerId="LiveId" clId="{46C12E7F-E35C-42BF-B856-810C3AAE2138}" dt="2024-08-17T07:13:56.935" v="45" actId="27636"/>
        <pc:sldMkLst>
          <pc:docMk/>
          <pc:sldMk cId="3422986759" sldId="260"/>
        </pc:sldMkLst>
        <pc:spChg chg="mod">
          <ac:chgData name="Yoshiharu Hamaguchi" userId="470e288704938fe9" providerId="LiveId" clId="{46C12E7F-E35C-42BF-B856-810C3AAE2138}" dt="2024-08-17T07:13:56.935" v="45" actId="27636"/>
          <ac:spMkLst>
            <pc:docMk/>
            <pc:sldMk cId="3422986759" sldId="260"/>
            <ac:spMk id="3" creationId="{37025C41-8921-578C-16F8-6B5CF0A93AE0}"/>
          </ac:spMkLst>
        </pc:spChg>
      </pc:sldChg>
      <pc:sldChg chg="modSp mod">
        <pc:chgData name="Yoshiharu Hamaguchi" userId="470e288704938fe9" providerId="LiveId" clId="{46C12E7F-E35C-42BF-B856-810C3AAE2138}" dt="2024-08-17T07:15:42.746" v="129" actId="20577"/>
        <pc:sldMkLst>
          <pc:docMk/>
          <pc:sldMk cId="4019972730" sldId="262"/>
        </pc:sldMkLst>
        <pc:spChg chg="mod">
          <ac:chgData name="Yoshiharu Hamaguchi" userId="470e288704938fe9" providerId="LiveId" clId="{46C12E7F-E35C-42BF-B856-810C3AAE2138}" dt="2024-08-17T07:15:42.746" v="129" actId="20577"/>
          <ac:spMkLst>
            <pc:docMk/>
            <pc:sldMk cId="4019972730" sldId="262"/>
            <ac:spMk id="3" creationId="{37025C41-8921-578C-16F8-6B5CF0A93AE0}"/>
          </ac:spMkLst>
        </pc:spChg>
      </pc:sldChg>
    </pc:docChg>
  </pc:docChgLst>
  <pc:docChgLst>
    <pc:chgData name="Yoshiharu Hamaguchi" userId="470e288704938fe9" providerId="LiveId" clId="{C43607F1-232B-44DB-B3B2-14DEC55E9315}"/>
    <pc:docChg chg="undo redo custSel addSld modSld sldOrd">
      <pc:chgData name="Yoshiharu Hamaguchi" userId="470e288704938fe9" providerId="LiveId" clId="{C43607F1-232B-44DB-B3B2-14DEC55E9315}" dt="2024-09-25T15:29:14.834" v="6781" actId="20577"/>
      <pc:docMkLst>
        <pc:docMk/>
      </pc:docMkLst>
      <pc:sldChg chg="modSp mod">
        <pc:chgData name="Yoshiharu Hamaguchi" userId="470e288704938fe9" providerId="LiveId" clId="{C43607F1-232B-44DB-B3B2-14DEC55E9315}" dt="2024-09-25T10:11:46.044" v="3377"/>
        <pc:sldMkLst>
          <pc:docMk/>
          <pc:sldMk cId="634982452" sldId="256"/>
        </pc:sldMkLst>
        <pc:spChg chg="mod">
          <ac:chgData name="Yoshiharu Hamaguchi" userId="470e288704938fe9" providerId="LiveId" clId="{C43607F1-232B-44DB-B3B2-14DEC55E9315}" dt="2024-09-25T10:11:46.044" v="3377"/>
          <ac:spMkLst>
            <pc:docMk/>
            <pc:sldMk cId="634982452" sldId="256"/>
            <ac:spMk id="2" creationId="{3F0D190A-A8DB-32F1-0D56-13F6D381B778}"/>
          </ac:spMkLst>
        </pc:spChg>
        <pc:spChg chg="mod">
          <ac:chgData name="Yoshiharu Hamaguchi" userId="470e288704938fe9" providerId="LiveId" clId="{C43607F1-232B-44DB-B3B2-14DEC55E9315}" dt="2024-09-25T10:11:46.044" v="3377"/>
          <ac:spMkLst>
            <pc:docMk/>
            <pc:sldMk cId="634982452" sldId="256"/>
            <ac:spMk id="3" creationId="{BC817A74-920C-0926-7C76-24BA4993B9F3}"/>
          </ac:spMkLst>
        </pc:spChg>
      </pc:sldChg>
      <pc:sldChg chg="modSp mod ord">
        <pc:chgData name="Yoshiharu Hamaguchi" userId="470e288704938fe9" providerId="LiveId" clId="{C43607F1-232B-44DB-B3B2-14DEC55E9315}" dt="2024-09-25T15:29:14.834" v="6781" actId="20577"/>
        <pc:sldMkLst>
          <pc:docMk/>
          <pc:sldMk cId="4019972730" sldId="262"/>
        </pc:sldMkLst>
        <pc:spChg chg="mod">
          <ac:chgData name="Yoshiharu Hamaguchi" userId="470e288704938fe9" providerId="LiveId" clId="{C43607F1-232B-44DB-B3B2-14DEC55E9315}" dt="2024-09-25T10:11:46.044" v="3377"/>
          <ac:spMkLst>
            <pc:docMk/>
            <pc:sldMk cId="4019972730" sldId="262"/>
            <ac:spMk id="2" creationId="{9C784ACA-9376-15C6-DD93-68B5D582FADA}"/>
          </ac:spMkLst>
        </pc:spChg>
        <pc:spChg chg="mod">
          <ac:chgData name="Yoshiharu Hamaguchi" userId="470e288704938fe9" providerId="LiveId" clId="{C43607F1-232B-44DB-B3B2-14DEC55E9315}" dt="2024-09-25T15:29:14.834" v="6781" actId="20577"/>
          <ac:spMkLst>
            <pc:docMk/>
            <pc:sldMk cId="4019972730" sldId="262"/>
            <ac:spMk id="3" creationId="{37025C41-8921-578C-16F8-6B5CF0A93AE0}"/>
          </ac:spMkLst>
        </pc:spChg>
      </pc:sldChg>
      <pc:sldChg chg="modSp add mod">
        <pc:chgData name="Yoshiharu Hamaguchi" userId="470e288704938fe9" providerId="LiveId" clId="{C43607F1-232B-44DB-B3B2-14DEC55E9315}" dt="2024-09-25T12:01:46.486" v="5502" actId="20577"/>
        <pc:sldMkLst>
          <pc:docMk/>
          <pc:sldMk cId="958570635" sldId="263"/>
        </pc:sldMkLst>
        <pc:spChg chg="mod">
          <ac:chgData name="Yoshiharu Hamaguchi" userId="470e288704938fe9" providerId="LiveId" clId="{C43607F1-232B-44DB-B3B2-14DEC55E9315}" dt="2024-09-25T12:01:46.486" v="5502" actId="20577"/>
          <ac:spMkLst>
            <pc:docMk/>
            <pc:sldMk cId="958570635" sldId="263"/>
            <ac:spMk id="2" creationId="{9C784ACA-9376-15C6-DD93-68B5D582FADA}"/>
          </ac:spMkLst>
        </pc:spChg>
        <pc:spChg chg="mod">
          <ac:chgData name="Yoshiharu Hamaguchi" userId="470e288704938fe9" providerId="LiveId" clId="{C43607F1-232B-44DB-B3B2-14DEC55E9315}" dt="2024-09-25T11:59:29.129" v="5429" actId="20577"/>
          <ac:spMkLst>
            <pc:docMk/>
            <pc:sldMk cId="958570635" sldId="263"/>
            <ac:spMk id="3" creationId="{37025C41-8921-578C-16F8-6B5CF0A93AE0}"/>
          </ac:spMkLst>
        </pc:spChg>
      </pc:sldChg>
      <pc:sldChg chg="modSp add mod">
        <pc:chgData name="Yoshiharu Hamaguchi" userId="470e288704938fe9" providerId="LiveId" clId="{C43607F1-232B-44DB-B3B2-14DEC55E9315}" dt="2024-09-25T15:26:14.501" v="6687" actId="20577"/>
        <pc:sldMkLst>
          <pc:docMk/>
          <pc:sldMk cId="3365730422" sldId="264"/>
        </pc:sldMkLst>
        <pc:spChg chg="mod">
          <ac:chgData name="Yoshiharu Hamaguchi" userId="470e288704938fe9" providerId="LiveId" clId="{C43607F1-232B-44DB-B3B2-14DEC55E9315}" dt="2024-09-25T10:11:46.044" v="3377"/>
          <ac:spMkLst>
            <pc:docMk/>
            <pc:sldMk cId="3365730422" sldId="264"/>
            <ac:spMk id="2" creationId="{9C784ACA-9376-15C6-DD93-68B5D582FADA}"/>
          </ac:spMkLst>
        </pc:spChg>
        <pc:spChg chg="mod">
          <ac:chgData name="Yoshiharu Hamaguchi" userId="470e288704938fe9" providerId="LiveId" clId="{C43607F1-232B-44DB-B3B2-14DEC55E9315}" dt="2024-09-25T15:26:14.501" v="6687" actId="20577"/>
          <ac:spMkLst>
            <pc:docMk/>
            <pc:sldMk cId="3365730422" sldId="264"/>
            <ac:spMk id="3" creationId="{37025C41-8921-578C-16F8-6B5CF0A93AE0}"/>
          </ac:spMkLst>
        </pc:spChg>
      </pc:sldChg>
      <pc:sldChg chg="modSp add mod">
        <pc:chgData name="Yoshiharu Hamaguchi" userId="470e288704938fe9" providerId="LiveId" clId="{C43607F1-232B-44DB-B3B2-14DEC55E9315}" dt="2024-09-25T12:17:14.612" v="6294" actId="20577"/>
        <pc:sldMkLst>
          <pc:docMk/>
          <pc:sldMk cId="3485624740" sldId="265"/>
        </pc:sldMkLst>
        <pc:spChg chg="mod">
          <ac:chgData name="Yoshiharu Hamaguchi" userId="470e288704938fe9" providerId="LiveId" clId="{C43607F1-232B-44DB-B3B2-14DEC55E9315}" dt="2024-09-25T12:01:42.167" v="5500" actId="20577"/>
          <ac:spMkLst>
            <pc:docMk/>
            <pc:sldMk cId="3485624740" sldId="265"/>
            <ac:spMk id="2" creationId="{9C784ACA-9376-15C6-DD93-68B5D582FADA}"/>
          </ac:spMkLst>
        </pc:spChg>
        <pc:spChg chg="mod">
          <ac:chgData name="Yoshiharu Hamaguchi" userId="470e288704938fe9" providerId="LiveId" clId="{C43607F1-232B-44DB-B3B2-14DEC55E9315}" dt="2024-09-25T12:17:14.612" v="6294" actId="20577"/>
          <ac:spMkLst>
            <pc:docMk/>
            <pc:sldMk cId="3485624740" sldId="265"/>
            <ac:spMk id="3" creationId="{37025C41-8921-578C-16F8-6B5CF0A93AE0}"/>
          </ac:spMkLst>
        </pc:spChg>
      </pc:sldChg>
      <pc:sldChg chg="addSp delSp modSp add mod ord">
        <pc:chgData name="Yoshiharu Hamaguchi" userId="470e288704938fe9" providerId="LiveId" clId="{C43607F1-232B-44DB-B3B2-14DEC55E9315}" dt="2024-09-25T15:24:02.544" v="6637" actId="20577"/>
        <pc:sldMkLst>
          <pc:docMk/>
          <pc:sldMk cId="3544669301" sldId="266"/>
        </pc:sldMkLst>
        <pc:spChg chg="mod">
          <ac:chgData name="Yoshiharu Hamaguchi" userId="470e288704938fe9" providerId="LiveId" clId="{C43607F1-232B-44DB-B3B2-14DEC55E9315}" dt="2024-09-25T13:30:45.185" v="6550" actId="20577"/>
          <ac:spMkLst>
            <pc:docMk/>
            <pc:sldMk cId="3544669301" sldId="266"/>
            <ac:spMk id="2" creationId="{9C784ACA-9376-15C6-DD93-68B5D582FADA}"/>
          </ac:spMkLst>
        </pc:spChg>
        <pc:spChg chg="del mod">
          <ac:chgData name="Yoshiharu Hamaguchi" userId="470e288704938fe9" providerId="LiveId" clId="{C43607F1-232B-44DB-B3B2-14DEC55E9315}" dt="2024-09-25T12:13:58.063" v="6127" actId="478"/>
          <ac:spMkLst>
            <pc:docMk/>
            <pc:sldMk cId="3544669301" sldId="266"/>
            <ac:spMk id="3" creationId="{37025C41-8921-578C-16F8-6B5CF0A93AE0}"/>
          </ac:spMkLst>
        </pc:spChg>
        <pc:spChg chg="add mod">
          <ac:chgData name="Yoshiharu Hamaguchi" userId="470e288704938fe9" providerId="LiveId" clId="{C43607F1-232B-44DB-B3B2-14DEC55E9315}" dt="2024-09-25T15:24:02.544" v="6637" actId="20577"/>
          <ac:spMkLst>
            <pc:docMk/>
            <pc:sldMk cId="3544669301" sldId="266"/>
            <ac:spMk id="4" creationId="{8C13C9CE-666C-02A7-9EAA-106F1B50AE66}"/>
          </ac:spMkLst>
        </pc:spChg>
        <pc:spChg chg="add mod">
          <ac:chgData name="Yoshiharu Hamaguchi" userId="470e288704938fe9" providerId="LiveId" clId="{C43607F1-232B-44DB-B3B2-14DEC55E9315}" dt="2024-09-25T15:23:37.841" v="6553" actId="1076"/>
          <ac:spMkLst>
            <pc:docMk/>
            <pc:sldMk cId="3544669301" sldId="266"/>
            <ac:spMk id="5" creationId="{38525753-506C-CF9E-DF2A-0368D654E503}"/>
          </ac:spMkLst>
        </pc:spChg>
        <pc:graphicFrameChg chg="add del mod">
          <ac:chgData name="Yoshiharu Hamaguchi" userId="470e288704938fe9" providerId="LiveId" clId="{C43607F1-232B-44DB-B3B2-14DEC55E9315}" dt="2024-09-25T09:11:35.706" v="3118" actId="478"/>
          <ac:graphicFrameMkLst>
            <pc:docMk/>
            <pc:sldMk cId="3544669301" sldId="266"/>
            <ac:graphicFrameMk id="4" creationId="{9638860F-7C2B-CB75-3633-23A88AD1CFFF}"/>
          </ac:graphicFrameMkLst>
        </pc:graphicFrameChg>
      </pc:sldChg>
      <pc:sldChg chg="addSp delSp modSp add mod">
        <pc:chgData name="Yoshiharu Hamaguchi" userId="470e288704938fe9" providerId="LiveId" clId="{C43607F1-232B-44DB-B3B2-14DEC55E9315}" dt="2024-09-25T12:39:33.816" v="6418" actId="20577"/>
        <pc:sldMkLst>
          <pc:docMk/>
          <pc:sldMk cId="768576187" sldId="267"/>
        </pc:sldMkLst>
        <pc:spChg chg="mod">
          <ac:chgData name="Yoshiharu Hamaguchi" userId="470e288704938fe9" providerId="LiveId" clId="{C43607F1-232B-44DB-B3B2-14DEC55E9315}" dt="2024-09-25T12:11:51.211" v="6042" actId="255"/>
          <ac:spMkLst>
            <pc:docMk/>
            <pc:sldMk cId="768576187" sldId="267"/>
            <ac:spMk id="2" creationId="{9C784ACA-9376-15C6-DD93-68B5D582FADA}"/>
          </ac:spMkLst>
        </pc:spChg>
        <pc:spChg chg="mod">
          <ac:chgData name="Yoshiharu Hamaguchi" userId="470e288704938fe9" providerId="LiveId" clId="{C43607F1-232B-44DB-B3B2-14DEC55E9315}" dt="2024-09-25T12:39:33.816" v="6418" actId="20577"/>
          <ac:spMkLst>
            <pc:docMk/>
            <pc:sldMk cId="768576187" sldId="267"/>
            <ac:spMk id="3" creationId="{37025C41-8921-578C-16F8-6B5CF0A93AE0}"/>
          </ac:spMkLst>
        </pc:spChg>
        <pc:graphicFrameChg chg="add mod">
          <ac:chgData name="Yoshiharu Hamaguchi" userId="470e288704938fe9" providerId="LiveId" clId="{C43607F1-232B-44DB-B3B2-14DEC55E9315}" dt="2024-09-25T12:12:56.408" v="6045" actId="1076"/>
          <ac:graphicFrameMkLst>
            <pc:docMk/>
            <pc:sldMk cId="768576187" sldId="267"/>
            <ac:graphicFrameMk id="4" creationId="{4E5D5511-B581-66FB-A2EC-FFB9111D8C73}"/>
          </ac:graphicFrameMkLst>
        </pc:graphicFrameChg>
        <pc:graphicFrameChg chg="del">
          <ac:chgData name="Yoshiharu Hamaguchi" userId="470e288704938fe9" providerId="LiveId" clId="{C43607F1-232B-44DB-B3B2-14DEC55E9315}" dt="2024-09-25T09:09:05.412" v="2871" actId="478"/>
          <ac:graphicFrameMkLst>
            <pc:docMk/>
            <pc:sldMk cId="768576187" sldId="267"/>
            <ac:graphicFrameMk id="4" creationId="{9638860F-7C2B-CB75-3633-23A88AD1CFFF}"/>
          </ac:graphicFrameMkLst>
        </pc:graphicFrameChg>
      </pc:sldChg>
      <pc:sldChg chg="addSp delSp modSp add mod">
        <pc:chgData name="Yoshiharu Hamaguchi" userId="470e288704938fe9" providerId="LiveId" clId="{C43607F1-232B-44DB-B3B2-14DEC55E9315}" dt="2024-09-25T13:29:00.213" v="6471" actId="20577"/>
        <pc:sldMkLst>
          <pc:docMk/>
          <pc:sldMk cId="840589698" sldId="268"/>
        </pc:sldMkLst>
        <pc:spChg chg="mod">
          <ac:chgData name="Yoshiharu Hamaguchi" userId="470e288704938fe9" providerId="LiveId" clId="{C43607F1-232B-44DB-B3B2-14DEC55E9315}" dt="2024-09-25T11:54:23.312" v="5068" actId="20577"/>
          <ac:spMkLst>
            <pc:docMk/>
            <pc:sldMk cId="840589698" sldId="268"/>
            <ac:spMk id="2" creationId="{9C784ACA-9376-15C6-DD93-68B5D582FADA}"/>
          </ac:spMkLst>
        </pc:spChg>
        <pc:spChg chg="mod">
          <ac:chgData name="Yoshiharu Hamaguchi" userId="470e288704938fe9" providerId="LiveId" clId="{C43607F1-232B-44DB-B3B2-14DEC55E9315}" dt="2024-09-25T11:55:02.095" v="5109" actId="1035"/>
          <ac:spMkLst>
            <pc:docMk/>
            <pc:sldMk cId="840589698" sldId="268"/>
            <ac:spMk id="3" creationId="{37025C41-8921-578C-16F8-6B5CF0A93AE0}"/>
          </ac:spMkLst>
        </pc:spChg>
        <pc:spChg chg="add del mod">
          <ac:chgData name="Yoshiharu Hamaguchi" userId="470e288704938fe9" providerId="LiveId" clId="{C43607F1-232B-44DB-B3B2-14DEC55E9315}" dt="2024-09-25T10:16:39.785" v="3447" actId="11529"/>
          <ac:spMkLst>
            <pc:docMk/>
            <pc:sldMk cId="840589698" sldId="268"/>
            <ac:spMk id="4" creationId="{F98FC884-FBB8-61AD-34FB-0D85D813F28B}"/>
          </ac:spMkLst>
        </pc:spChg>
        <pc:spChg chg="add mod">
          <ac:chgData name="Yoshiharu Hamaguchi" userId="470e288704938fe9" providerId="LiveId" clId="{C43607F1-232B-44DB-B3B2-14DEC55E9315}" dt="2024-09-25T10:16:39.267" v="3446" actId="571"/>
          <ac:spMkLst>
            <pc:docMk/>
            <pc:sldMk cId="840589698" sldId="268"/>
            <ac:spMk id="5" creationId="{F23FD391-2473-6A83-F034-27A86E8878C2}"/>
          </ac:spMkLst>
        </pc:spChg>
        <pc:spChg chg="add del">
          <ac:chgData name="Yoshiharu Hamaguchi" userId="470e288704938fe9" providerId="LiveId" clId="{C43607F1-232B-44DB-B3B2-14DEC55E9315}" dt="2024-09-25T10:18:36.849" v="3472" actId="478"/>
          <ac:spMkLst>
            <pc:docMk/>
            <pc:sldMk cId="840589698" sldId="268"/>
            <ac:spMk id="12" creationId="{5320D42A-23DA-4C62-811E-03B9E5D4BC45}"/>
          </ac:spMkLst>
        </pc:spChg>
        <pc:spChg chg="add mod">
          <ac:chgData name="Yoshiharu Hamaguchi" userId="470e288704938fe9" providerId="LiveId" clId="{C43607F1-232B-44DB-B3B2-14DEC55E9315}" dt="2024-09-25T12:00:41.153" v="5465" actId="20577"/>
          <ac:spMkLst>
            <pc:docMk/>
            <pc:sldMk cId="840589698" sldId="268"/>
            <ac:spMk id="17" creationId="{22EFD490-063C-E600-DC74-E61C4AD29849}"/>
          </ac:spMkLst>
        </pc:spChg>
        <pc:spChg chg="add del mod">
          <ac:chgData name="Yoshiharu Hamaguchi" userId="470e288704938fe9" providerId="LiveId" clId="{C43607F1-232B-44DB-B3B2-14DEC55E9315}" dt="2024-09-25T10:21:45.687" v="3627"/>
          <ac:spMkLst>
            <pc:docMk/>
            <pc:sldMk cId="840589698" sldId="268"/>
            <ac:spMk id="18" creationId="{AFC52DAA-C20B-D63E-784B-8FAFBC832FAE}"/>
          </ac:spMkLst>
        </pc:spChg>
        <pc:spChg chg="add mod">
          <ac:chgData name="Yoshiharu Hamaguchi" userId="470e288704938fe9" providerId="LiveId" clId="{C43607F1-232B-44DB-B3B2-14DEC55E9315}" dt="2024-09-25T11:55:02.095" v="5109" actId="1035"/>
          <ac:spMkLst>
            <pc:docMk/>
            <pc:sldMk cId="840589698" sldId="268"/>
            <ac:spMk id="19" creationId="{2CDCB588-1E89-B1B4-BB6B-210B5ECD1361}"/>
          </ac:spMkLst>
        </pc:spChg>
        <pc:spChg chg="add mod">
          <ac:chgData name="Yoshiharu Hamaguchi" userId="470e288704938fe9" providerId="LiveId" clId="{C43607F1-232B-44DB-B3B2-14DEC55E9315}" dt="2024-09-25T11:55:02.095" v="5109" actId="1035"/>
          <ac:spMkLst>
            <pc:docMk/>
            <pc:sldMk cId="840589698" sldId="268"/>
            <ac:spMk id="20" creationId="{5D996A43-DC64-4070-A3C0-8AEBA9493CE6}"/>
          </ac:spMkLst>
        </pc:spChg>
        <pc:spChg chg="add mod">
          <ac:chgData name="Yoshiharu Hamaguchi" userId="470e288704938fe9" providerId="LiveId" clId="{C43607F1-232B-44DB-B3B2-14DEC55E9315}" dt="2024-09-25T12:01:51.040" v="5503" actId="20577"/>
          <ac:spMkLst>
            <pc:docMk/>
            <pc:sldMk cId="840589698" sldId="268"/>
            <ac:spMk id="21" creationId="{7EB19867-148A-D7FC-9274-4234BFD3440B}"/>
          </ac:spMkLst>
        </pc:spChg>
        <pc:spChg chg="add mod">
          <ac:chgData name="Yoshiharu Hamaguchi" userId="470e288704938fe9" providerId="LiveId" clId="{C43607F1-232B-44DB-B3B2-14DEC55E9315}" dt="2024-09-25T10:22:00.581" v="3631" actId="571"/>
          <ac:spMkLst>
            <pc:docMk/>
            <pc:sldMk cId="840589698" sldId="268"/>
            <ac:spMk id="22" creationId="{CBA24C83-4831-1386-386F-530CF522B95C}"/>
          </ac:spMkLst>
        </pc:spChg>
        <pc:spChg chg="add mod">
          <ac:chgData name="Yoshiharu Hamaguchi" userId="470e288704938fe9" providerId="LiveId" clId="{C43607F1-232B-44DB-B3B2-14DEC55E9315}" dt="2024-09-25T10:22:00.581" v="3631" actId="571"/>
          <ac:spMkLst>
            <pc:docMk/>
            <pc:sldMk cId="840589698" sldId="268"/>
            <ac:spMk id="23" creationId="{0D782016-83C1-6806-9341-108657EA9BA8}"/>
          </ac:spMkLst>
        </pc:spChg>
        <pc:spChg chg="add mod ord">
          <ac:chgData name="Yoshiharu Hamaguchi" userId="470e288704938fe9" providerId="LiveId" clId="{C43607F1-232B-44DB-B3B2-14DEC55E9315}" dt="2024-09-25T11:55:02.095" v="5109" actId="1035"/>
          <ac:spMkLst>
            <pc:docMk/>
            <pc:sldMk cId="840589698" sldId="268"/>
            <ac:spMk id="24" creationId="{2C710E95-554D-F235-C3F1-BF13E1AA1068}"/>
          </ac:spMkLst>
        </pc:spChg>
        <pc:spChg chg="add mod ord">
          <ac:chgData name="Yoshiharu Hamaguchi" userId="470e288704938fe9" providerId="LiveId" clId="{C43607F1-232B-44DB-B3B2-14DEC55E9315}" dt="2024-09-25T11:55:02.095" v="5109" actId="1035"/>
          <ac:spMkLst>
            <pc:docMk/>
            <pc:sldMk cId="840589698" sldId="268"/>
            <ac:spMk id="25" creationId="{432FD002-C3EC-95AB-E364-BC60A7440B0A}"/>
          </ac:spMkLst>
        </pc:spChg>
        <pc:spChg chg="add mod ord">
          <ac:chgData name="Yoshiharu Hamaguchi" userId="470e288704938fe9" providerId="LiveId" clId="{C43607F1-232B-44DB-B3B2-14DEC55E9315}" dt="2024-09-25T11:55:02.095" v="5109" actId="1035"/>
          <ac:spMkLst>
            <pc:docMk/>
            <pc:sldMk cId="840589698" sldId="268"/>
            <ac:spMk id="26" creationId="{0A5DCF7B-D5B4-2BE2-5871-8EED0BA9AE2C}"/>
          </ac:spMkLst>
        </pc:spChg>
        <pc:spChg chg="add mod">
          <ac:chgData name="Yoshiharu Hamaguchi" userId="470e288704938fe9" providerId="LiveId" clId="{C43607F1-232B-44DB-B3B2-14DEC55E9315}" dt="2024-09-25T12:03:08.078" v="5525" actId="1036"/>
          <ac:spMkLst>
            <pc:docMk/>
            <pc:sldMk cId="840589698" sldId="268"/>
            <ac:spMk id="27" creationId="{D7F52068-5699-1CBA-7FBA-D813809E2F1F}"/>
          </ac:spMkLst>
        </pc:spChg>
        <pc:spChg chg="add mod">
          <ac:chgData name="Yoshiharu Hamaguchi" userId="470e288704938fe9" providerId="LiveId" clId="{C43607F1-232B-44DB-B3B2-14DEC55E9315}" dt="2024-09-25T10:27:34.883" v="3851" actId="571"/>
          <ac:spMkLst>
            <pc:docMk/>
            <pc:sldMk cId="840589698" sldId="268"/>
            <ac:spMk id="28" creationId="{FD64C395-4E8A-6520-A2FE-4A7B5009B0AB}"/>
          </ac:spMkLst>
        </pc:spChg>
        <pc:spChg chg="add mod">
          <ac:chgData name="Yoshiharu Hamaguchi" userId="470e288704938fe9" providerId="LiveId" clId="{C43607F1-232B-44DB-B3B2-14DEC55E9315}" dt="2024-09-25T10:27:38.841" v="3853" actId="571"/>
          <ac:spMkLst>
            <pc:docMk/>
            <pc:sldMk cId="840589698" sldId="268"/>
            <ac:spMk id="29" creationId="{8D074A2A-D5C9-BBC7-E92D-C9565B37A9E9}"/>
          </ac:spMkLst>
        </pc:spChg>
        <pc:spChg chg="add mod">
          <ac:chgData name="Yoshiharu Hamaguchi" userId="470e288704938fe9" providerId="LiveId" clId="{C43607F1-232B-44DB-B3B2-14DEC55E9315}" dt="2024-09-25T11:55:02.095" v="5109" actId="1035"/>
          <ac:spMkLst>
            <pc:docMk/>
            <pc:sldMk cId="840589698" sldId="268"/>
            <ac:spMk id="30" creationId="{9F8A6BA6-9C05-8916-B855-7146EEBA1167}"/>
          </ac:spMkLst>
        </pc:spChg>
        <pc:spChg chg="add mod">
          <ac:chgData name="Yoshiharu Hamaguchi" userId="470e288704938fe9" providerId="LiveId" clId="{C43607F1-232B-44DB-B3B2-14DEC55E9315}" dt="2024-09-25T11:55:02.095" v="5109" actId="1035"/>
          <ac:spMkLst>
            <pc:docMk/>
            <pc:sldMk cId="840589698" sldId="268"/>
            <ac:spMk id="31" creationId="{84235BB5-BE18-15D2-8BB3-E9CB549D6AB3}"/>
          </ac:spMkLst>
        </pc:spChg>
        <pc:spChg chg="add mod">
          <ac:chgData name="Yoshiharu Hamaguchi" userId="470e288704938fe9" providerId="LiveId" clId="{C43607F1-232B-44DB-B3B2-14DEC55E9315}" dt="2024-09-25T11:55:02.095" v="5109" actId="1035"/>
          <ac:spMkLst>
            <pc:docMk/>
            <pc:sldMk cId="840589698" sldId="268"/>
            <ac:spMk id="32" creationId="{CD126C2D-904F-6F62-E142-CA8F1BBD0251}"/>
          </ac:spMkLst>
        </pc:spChg>
        <pc:spChg chg="add mod">
          <ac:chgData name="Yoshiharu Hamaguchi" userId="470e288704938fe9" providerId="LiveId" clId="{C43607F1-232B-44DB-B3B2-14DEC55E9315}" dt="2024-09-25T11:55:02.095" v="5109" actId="1035"/>
          <ac:spMkLst>
            <pc:docMk/>
            <pc:sldMk cId="840589698" sldId="268"/>
            <ac:spMk id="33" creationId="{0FB338FD-35EF-30D7-06A9-7A1B992B2830}"/>
          </ac:spMkLst>
        </pc:spChg>
        <pc:spChg chg="add del mod">
          <ac:chgData name="Yoshiharu Hamaguchi" userId="470e288704938fe9" providerId="LiveId" clId="{C43607F1-232B-44DB-B3B2-14DEC55E9315}" dt="2024-09-25T10:35:09.999" v="4180" actId="478"/>
          <ac:spMkLst>
            <pc:docMk/>
            <pc:sldMk cId="840589698" sldId="268"/>
            <ac:spMk id="34" creationId="{A50A472D-4099-8DAF-24F2-AF418F2F9C79}"/>
          </ac:spMkLst>
        </pc:spChg>
        <pc:spChg chg="add mod">
          <ac:chgData name="Yoshiharu Hamaguchi" userId="470e288704938fe9" providerId="LiveId" clId="{C43607F1-232B-44DB-B3B2-14DEC55E9315}" dt="2024-09-25T11:55:02.095" v="5109" actId="1035"/>
          <ac:spMkLst>
            <pc:docMk/>
            <pc:sldMk cId="840589698" sldId="268"/>
            <ac:spMk id="35" creationId="{1AFFE9F5-AE2D-EBB6-D84B-C52DD42E357B}"/>
          </ac:spMkLst>
        </pc:spChg>
        <pc:spChg chg="add mod">
          <ac:chgData name="Yoshiharu Hamaguchi" userId="470e288704938fe9" providerId="LiveId" clId="{C43607F1-232B-44DB-B3B2-14DEC55E9315}" dt="2024-09-25T10:39:29.891" v="4299" actId="571"/>
          <ac:spMkLst>
            <pc:docMk/>
            <pc:sldMk cId="840589698" sldId="268"/>
            <ac:spMk id="36" creationId="{24F56B13-3AC6-7FDD-8B46-EE30294A3D96}"/>
          </ac:spMkLst>
        </pc:spChg>
        <pc:spChg chg="add mod ord">
          <ac:chgData name="Yoshiharu Hamaguchi" userId="470e288704938fe9" providerId="LiveId" clId="{C43607F1-232B-44DB-B3B2-14DEC55E9315}" dt="2024-09-25T11:55:02.095" v="5109" actId="1035"/>
          <ac:spMkLst>
            <pc:docMk/>
            <pc:sldMk cId="840589698" sldId="268"/>
            <ac:spMk id="37" creationId="{D1058EA4-8932-1FDF-0C0E-3BD94FD33D65}"/>
          </ac:spMkLst>
        </pc:spChg>
        <pc:spChg chg="add mod ord">
          <ac:chgData name="Yoshiharu Hamaguchi" userId="470e288704938fe9" providerId="LiveId" clId="{C43607F1-232B-44DB-B3B2-14DEC55E9315}" dt="2024-09-25T11:55:02.095" v="5109" actId="1035"/>
          <ac:spMkLst>
            <pc:docMk/>
            <pc:sldMk cId="840589698" sldId="268"/>
            <ac:spMk id="38" creationId="{1A3E6AA3-18D3-7A9B-F0B1-B7633BF22430}"/>
          </ac:spMkLst>
        </pc:spChg>
        <pc:spChg chg="add mod ord">
          <ac:chgData name="Yoshiharu Hamaguchi" userId="470e288704938fe9" providerId="LiveId" clId="{C43607F1-232B-44DB-B3B2-14DEC55E9315}" dt="2024-09-25T11:55:02.095" v="5109" actId="1035"/>
          <ac:spMkLst>
            <pc:docMk/>
            <pc:sldMk cId="840589698" sldId="268"/>
            <ac:spMk id="39" creationId="{8A7149DE-6BB3-5177-C779-82DBB0881054}"/>
          </ac:spMkLst>
        </pc:spChg>
        <pc:spChg chg="add mod">
          <ac:chgData name="Yoshiharu Hamaguchi" userId="470e288704938fe9" providerId="LiveId" clId="{C43607F1-232B-44DB-B3B2-14DEC55E9315}" dt="2024-09-25T11:55:02.095" v="5109" actId="1035"/>
          <ac:spMkLst>
            <pc:docMk/>
            <pc:sldMk cId="840589698" sldId="268"/>
            <ac:spMk id="40" creationId="{AE3EDBDD-CC31-46D4-A001-B6C397E7D5A7}"/>
          </ac:spMkLst>
        </pc:spChg>
        <pc:spChg chg="add mod">
          <ac:chgData name="Yoshiharu Hamaguchi" userId="470e288704938fe9" providerId="LiveId" clId="{C43607F1-232B-44DB-B3B2-14DEC55E9315}" dt="2024-09-25T12:02:19.942" v="5505" actId="20577"/>
          <ac:spMkLst>
            <pc:docMk/>
            <pc:sldMk cId="840589698" sldId="268"/>
            <ac:spMk id="41" creationId="{78EB841D-7EEE-856E-2816-A546A25A6747}"/>
          </ac:spMkLst>
        </pc:spChg>
        <pc:spChg chg="add mod">
          <ac:chgData name="Yoshiharu Hamaguchi" userId="470e288704938fe9" providerId="LiveId" clId="{C43607F1-232B-44DB-B3B2-14DEC55E9315}" dt="2024-09-25T11:55:02.095" v="5109" actId="1035"/>
          <ac:spMkLst>
            <pc:docMk/>
            <pc:sldMk cId="840589698" sldId="268"/>
            <ac:spMk id="42" creationId="{25617D89-2A2A-DD7D-7316-1D4B0FFFD10C}"/>
          </ac:spMkLst>
        </pc:spChg>
        <pc:spChg chg="add mod">
          <ac:chgData name="Yoshiharu Hamaguchi" userId="470e288704938fe9" providerId="LiveId" clId="{C43607F1-232B-44DB-B3B2-14DEC55E9315}" dt="2024-09-25T11:55:02.095" v="5109" actId="1035"/>
          <ac:spMkLst>
            <pc:docMk/>
            <pc:sldMk cId="840589698" sldId="268"/>
            <ac:spMk id="43" creationId="{5FCB99EE-0845-55B5-25FB-9528EA5E62DB}"/>
          </ac:spMkLst>
        </pc:spChg>
        <pc:spChg chg="add del">
          <ac:chgData name="Yoshiharu Hamaguchi" userId="470e288704938fe9" providerId="LiveId" clId="{C43607F1-232B-44DB-B3B2-14DEC55E9315}" dt="2024-09-25T11:27:52.577" v="4545" actId="11529"/>
          <ac:spMkLst>
            <pc:docMk/>
            <pc:sldMk cId="840589698" sldId="268"/>
            <ac:spMk id="46" creationId="{864648D8-4C7D-49CB-AC03-A530324A6D1F}"/>
          </ac:spMkLst>
        </pc:spChg>
        <pc:spChg chg="add mod">
          <ac:chgData name="Yoshiharu Hamaguchi" userId="470e288704938fe9" providerId="LiveId" clId="{C43607F1-232B-44DB-B3B2-14DEC55E9315}" dt="2024-09-25T12:22:51.936" v="6363" actId="1076"/>
          <ac:spMkLst>
            <pc:docMk/>
            <pc:sldMk cId="840589698" sldId="268"/>
            <ac:spMk id="53" creationId="{2EBDE60C-B3C7-8BCA-38EB-2B2EE296631D}"/>
          </ac:spMkLst>
        </pc:spChg>
        <pc:spChg chg="add mod">
          <ac:chgData name="Yoshiharu Hamaguchi" userId="470e288704938fe9" providerId="LiveId" clId="{C43607F1-232B-44DB-B3B2-14DEC55E9315}" dt="2024-09-25T11:29:12.246" v="4591" actId="571"/>
          <ac:spMkLst>
            <pc:docMk/>
            <pc:sldMk cId="840589698" sldId="268"/>
            <ac:spMk id="54" creationId="{64213D1F-62E0-6FE2-8DD0-98A0F7965A20}"/>
          </ac:spMkLst>
        </pc:spChg>
        <pc:spChg chg="add mod">
          <ac:chgData name="Yoshiharu Hamaguchi" userId="470e288704938fe9" providerId="LiveId" clId="{C43607F1-232B-44DB-B3B2-14DEC55E9315}" dt="2024-09-25T11:30:21.518" v="4611" actId="571"/>
          <ac:spMkLst>
            <pc:docMk/>
            <pc:sldMk cId="840589698" sldId="268"/>
            <ac:spMk id="69" creationId="{87F80CD8-AD9D-76E0-D20C-888BEB7DBF63}"/>
          </ac:spMkLst>
        </pc:spChg>
        <pc:spChg chg="add mod">
          <ac:chgData name="Yoshiharu Hamaguchi" userId="470e288704938fe9" providerId="LiveId" clId="{C43607F1-232B-44DB-B3B2-14DEC55E9315}" dt="2024-09-25T11:55:02.095" v="5109" actId="1035"/>
          <ac:spMkLst>
            <pc:docMk/>
            <pc:sldMk cId="840589698" sldId="268"/>
            <ac:spMk id="72" creationId="{741FC192-317D-477E-05E4-6AE0AEEE4091}"/>
          </ac:spMkLst>
        </pc:spChg>
        <pc:spChg chg="add del mod ord">
          <ac:chgData name="Yoshiharu Hamaguchi" userId="470e288704938fe9" providerId="LiveId" clId="{C43607F1-232B-44DB-B3B2-14DEC55E9315}" dt="2024-09-25T11:42:15.199" v="4772" actId="478"/>
          <ac:spMkLst>
            <pc:docMk/>
            <pc:sldMk cId="840589698" sldId="268"/>
            <ac:spMk id="73" creationId="{F290F820-E77D-22D6-2914-B8FF9F15771A}"/>
          </ac:spMkLst>
        </pc:spChg>
        <pc:spChg chg="add del mod ord">
          <ac:chgData name="Yoshiharu Hamaguchi" userId="470e288704938fe9" providerId="LiveId" clId="{C43607F1-232B-44DB-B3B2-14DEC55E9315}" dt="2024-09-25T11:42:39.516" v="4783" actId="478"/>
          <ac:spMkLst>
            <pc:docMk/>
            <pc:sldMk cId="840589698" sldId="268"/>
            <ac:spMk id="74" creationId="{773FC1F2-A6BB-000C-C4C6-25ED96C57065}"/>
          </ac:spMkLst>
        </pc:spChg>
        <pc:spChg chg="add del mod ord">
          <ac:chgData name="Yoshiharu Hamaguchi" userId="470e288704938fe9" providerId="LiveId" clId="{C43607F1-232B-44DB-B3B2-14DEC55E9315}" dt="2024-09-25T11:42:38.906" v="4782" actId="478"/>
          <ac:spMkLst>
            <pc:docMk/>
            <pc:sldMk cId="840589698" sldId="268"/>
            <ac:spMk id="76" creationId="{579EA042-E61D-672A-3ED1-E044253656A2}"/>
          </ac:spMkLst>
        </pc:spChg>
        <pc:spChg chg="add mod ord">
          <ac:chgData name="Yoshiharu Hamaguchi" userId="470e288704938fe9" providerId="LiveId" clId="{C43607F1-232B-44DB-B3B2-14DEC55E9315}" dt="2024-09-25T13:28:46.984" v="6464" actId="207"/>
          <ac:spMkLst>
            <pc:docMk/>
            <pc:sldMk cId="840589698" sldId="268"/>
            <ac:spMk id="77" creationId="{A8393CBC-1EA9-35DD-1457-F7D76951A781}"/>
          </ac:spMkLst>
        </pc:spChg>
        <pc:spChg chg="add mod">
          <ac:chgData name="Yoshiharu Hamaguchi" userId="470e288704938fe9" providerId="LiveId" clId="{C43607F1-232B-44DB-B3B2-14DEC55E9315}" dt="2024-09-25T11:55:02.095" v="5109" actId="1035"/>
          <ac:spMkLst>
            <pc:docMk/>
            <pc:sldMk cId="840589698" sldId="268"/>
            <ac:spMk id="83" creationId="{CCD52B30-82F7-87C0-989A-283F3DA60F6E}"/>
          </ac:spMkLst>
        </pc:spChg>
        <pc:spChg chg="add mod">
          <ac:chgData name="Yoshiharu Hamaguchi" userId="470e288704938fe9" providerId="LiveId" clId="{C43607F1-232B-44DB-B3B2-14DEC55E9315}" dt="2024-09-25T13:28:31.859" v="6463" actId="13822"/>
          <ac:spMkLst>
            <pc:docMk/>
            <pc:sldMk cId="840589698" sldId="268"/>
            <ac:spMk id="84" creationId="{A83C95F3-56CE-A8BE-4166-5101A47E4447}"/>
          </ac:spMkLst>
        </pc:spChg>
        <pc:spChg chg="add mod">
          <ac:chgData name="Yoshiharu Hamaguchi" userId="470e288704938fe9" providerId="LiveId" clId="{C43607F1-232B-44DB-B3B2-14DEC55E9315}" dt="2024-09-25T13:29:00.213" v="6471" actId="20577"/>
          <ac:spMkLst>
            <pc:docMk/>
            <pc:sldMk cId="840589698" sldId="268"/>
            <ac:spMk id="185" creationId="{130A0482-3284-7713-A99C-40E52448C831}"/>
          </ac:spMkLst>
        </pc:spChg>
        <pc:spChg chg="add del">
          <ac:chgData name="Yoshiharu Hamaguchi" userId="470e288704938fe9" providerId="LiveId" clId="{C43607F1-232B-44DB-B3B2-14DEC55E9315}" dt="2024-09-25T11:55:17.262" v="5111" actId="22"/>
          <ac:spMkLst>
            <pc:docMk/>
            <pc:sldMk cId="840589698" sldId="268"/>
            <ac:spMk id="187" creationId="{87941EAC-51C0-CC28-E79E-4F55F2887F3F}"/>
          </ac:spMkLst>
        </pc:spChg>
        <pc:spChg chg="add mod">
          <ac:chgData name="Yoshiharu Hamaguchi" userId="470e288704938fe9" providerId="LiveId" clId="{C43607F1-232B-44DB-B3B2-14DEC55E9315}" dt="2024-09-25T11:56:06.974" v="5238" actId="20577"/>
          <ac:spMkLst>
            <pc:docMk/>
            <pc:sldMk cId="840589698" sldId="268"/>
            <ac:spMk id="188" creationId="{11DC7CAE-5817-27B1-97A7-D38E5318A4A0}"/>
          </ac:spMkLst>
        </pc:spChg>
        <pc:grpChg chg="add del mod">
          <ac:chgData name="Yoshiharu Hamaguchi" userId="470e288704938fe9" providerId="LiveId" clId="{C43607F1-232B-44DB-B3B2-14DEC55E9315}" dt="2024-09-25T10:17:45.403" v="3466"/>
          <ac:grpSpMkLst>
            <pc:docMk/>
            <pc:sldMk cId="840589698" sldId="268"/>
            <ac:grpSpMk id="12" creationId="{D18CFD05-BBD4-36DD-DA7F-F09469CCC1B5}"/>
          </ac:grpSpMkLst>
        </pc:grpChg>
        <pc:grpChg chg="mod">
          <ac:chgData name="Yoshiharu Hamaguchi" userId="470e288704938fe9" providerId="LiveId" clId="{C43607F1-232B-44DB-B3B2-14DEC55E9315}" dt="2024-09-25T10:17:44.851" v="3464"/>
          <ac:grpSpMkLst>
            <pc:docMk/>
            <pc:sldMk cId="840589698" sldId="268"/>
            <ac:grpSpMk id="14" creationId="{A627047E-2A2A-4D8C-231E-9EB8FB591DA6}"/>
          </ac:grpSpMkLst>
        </pc:grpChg>
        <pc:picChg chg="add mod">
          <ac:chgData name="Yoshiharu Hamaguchi" userId="470e288704938fe9" providerId="LiveId" clId="{C43607F1-232B-44DB-B3B2-14DEC55E9315}" dt="2024-09-25T13:27:50.902" v="6461" actId="27349"/>
          <ac:picMkLst>
            <pc:docMk/>
            <pc:sldMk cId="840589698" sldId="268"/>
            <ac:picMk id="45" creationId="{59F021CE-0421-4999-5D7E-4689EC7A3063}"/>
          </ac:picMkLst>
        </pc:picChg>
        <pc:inkChg chg="add del">
          <ac:chgData name="Yoshiharu Hamaguchi" userId="470e288704938fe9" providerId="LiveId" clId="{C43607F1-232B-44DB-B3B2-14DEC55E9315}" dt="2024-09-25T10:16:57.865" v="3451" actId="9405"/>
          <ac:inkMkLst>
            <pc:docMk/>
            <pc:sldMk cId="840589698" sldId="268"/>
            <ac:inkMk id="6" creationId="{FAE79509-3D4A-0016-37ED-9DFA4CF740B5}"/>
          </ac:inkMkLst>
        </pc:inkChg>
        <pc:inkChg chg="add del">
          <ac:chgData name="Yoshiharu Hamaguchi" userId="470e288704938fe9" providerId="LiveId" clId="{C43607F1-232B-44DB-B3B2-14DEC55E9315}" dt="2024-09-25T10:16:57.597" v="3450" actId="9405"/>
          <ac:inkMkLst>
            <pc:docMk/>
            <pc:sldMk cId="840589698" sldId="268"/>
            <ac:inkMk id="7" creationId="{98E353E4-EBA4-9D1B-5CD1-850702D68DDF}"/>
          </ac:inkMkLst>
        </pc:inkChg>
        <pc:inkChg chg="add del">
          <ac:chgData name="Yoshiharu Hamaguchi" userId="470e288704938fe9" providerId="LiveId" clId="{C43607F1-232B-44DB-B3B2-14DEC55E9315}" dt="2024-09-25T10:17:10.699" v="3455" actId="9405"/>
          <ac:inkMkLst>
            <pc:docMk/>
            <pc:sldMk cId="840589698" sldId="268"/>
            <ac:inkMk id="8" creationId="{B4F14106-ED05-88B4-EAA5-FEB689F36E46}"/>
          </ac:inkMkLst>
        </pc:inkChg>
        <pc:inkChg chg="add del">
          <ac:chgData name="Yoshiharu Hamaguchi" userId="470e288704938fe9" providerId="LiveId" clId="{C43607F1-232B-44DB-B3B2-14DEC55E9315}" dt="2024-09-25T10:17:10.294" v="3454" actId="9405"/>
          <ac:inkMkLst>
            <pc:docMk/>
            <pc:sldMk cId="840589698" sldId="268"/>
            <ac:inkMk id="9" creationId="{639922C2-285F-57E3-FEDB-28FF36A73624}"/>
          </ac:inkMkLst>
        </pc:inkChg>
        <pc:inkChg chg="add del mod">
          <ac:chgData name="Yoshiharu Hamaguchi" userId="470e288704938fe9" providerId="LiveId" clId="{C43607F1-232B-44DB-B3B2-14DEC55E9315}" dt="2024-09-25T10:17:45.797" v="3467" actId="9405"/>
          <ac:inkMkLst>
            <pc:docMk/>
            <pc:sldMk cId="840589698" sldId="268"/>
            <ac:inkMk id="10" creationId="{A86EA2E0-B3D3-C193-7730-F1D3FD323FDF}"/>
          </ac:inkMkLst>
        </pc:inkChg>
        <pc:inkChg chg="add del mod">
          <ac:chgData name="Yoshiharu Hamaguchi" userId="470e288704938fe9" providerId="LiveId" clId="{C43607F1-232B-44DB-B3B2-14DEC55E9315}" dt="2024-09-25T10:17:45.403" v="3466"/>
          <ac:inkMkLst>
            <pc:docMk/>
            <pc:sldMk cId="840589698" sldId="268"/>
            <ac:inkMk id="11" creationId="{72C41B7C-67A6-DEEE-2985-21572EE01F2E}"/>
          </ac:inkMkLst>
        </pc:inkChg>
        <pc:inkChg chg="add del mod">
          <ac:chgData name="Yoshiharu Hamaguchi" userId="470e288704938fe9" providerId="LiveId" clId="{C43607F1-232B-44DB-B3B2-14DEC55E9315}" dt="2024-09-25T10:17:44.851" v="3464"/>
          <ac:inkMkLst>
            <pc:docMk/>
            <pc:sldMk cId="840589698" sldId="268"/>
            <ac:inkMk id="13" creationId="{C4D40D36-0343-45FA-6BF6-4981DF8A865E}"/>
          </ac:inkMkLst>
        </pc:inkChg>
        <pc:inkChg chg="add del">
          <ac:chgData name="Yoshiharu Hamaguchi" userId="470e288704938fe9" providerId="LiveId" clId="{C43607F1-232B-44DB-B3B2-14DEC55E9315}" dt="2024-09-25T10:18:06.916" v="3469" actId="34122"/>
          <ac:inkMkLst>
            <pc:docMk/>
            <pc:sldMk cId="840589698" sldId="268"/>
            <ac:inkMk id="15" creationId="{711A4B6F-C1B4-18D2-74EE-5C16BF14D5D2}"/>
          </ac:inkMkLst>
        </pc:inkChg>
        <pc:inkChg chg="add del">
          <ac:chgData name="Yoshiharu Hamaguchi" userId="470e288704938fe9" providerId="LiveId" clId="{C43607F1-232B-44DB-B3B2-14DEC55E9315}" dt="2024-09-25T10:18:28.771" v="3471" actId="34122"/>
          <ac:inkMkLst>
            <pc:docMk/>
            <pc:sldMk cId="840589698" sldId="268"/>
            <ac:inkMk id="16" creationId="{07121A24-52BE-CAEB-F368-C5D2ADAD134F}"/>
          </ac:inkMkLst>
        </pc:inkChg>
        <pc:cxnChg chg="add mod">
          <ac:chgData name="Yoshiharu Hamaguchi" userId="470e288704938fe9" providerId="LiveId" clId="{C43607F1-232B-44DB-B3B2-14DEC55E9315}" dt="2024-09-25T13:28:04.391" v="6462" actId="208"/>
          <ac:cxnSpMkLst>
            <pc:docMk/>
            <pc:sldMk cId="840589698" sldId="268"/>
            <ac:cxnSpMk id="48" creationId="{69393153-AEE1-5B4A-D68A-93D1FD0AFD62}"/>
          </ac:cxnSpMkLst>
        </pc:cxnChg>
        <pc:cxnChg chg="add mod">
          <ac:chgData name="Yoshiharu Hamaguchi" userId="470e288704938fe9" providerId="LiveId" clId="{C43607F1-232B-44DB-B3B2-14DEC55E9315}" dt="2024-09-25T11:55:02.095" v="5109" actId="1035"/>
          <ac:cxnSpMkLst>
            <pc:docMk/>
            <pc:sldMk cId="840589698" sldId="268"/>
            <ac:cxnSpMk id="50" creationId="{CFA5960C-E2FD-D6EE-A74A-8EFFBF3FA20C}"/>
          </ac:cxnSpMkLst>
        </pc:cxnChg>
        <pc:cxnChg chg="add del mod">
          <ac:chgData name="Yoshiharu Hamaguchi" userId="470e288704938fe9" providerId="LiveId" clId="{C43607F1-232B-44DB-B3B2-14DEC55E9315}" dt="2024-09-25T11:43:35.898" v="4811" actId="478"/>
          <ac:cxnSpMkLst>
            <pc:docMk/>
            <pc:sldMk cId="840589698" sldId="268"/>
            <ac:cxnSpMk id="55" creationId="{C1E6E371-5C9C-583E-BDC4-4013BC434683}"/>
          </ac:cxnSpMkLst>
        </pc:cxnChg>
        <pc:cxnChg chg="add del mod">
          <ac:chgData name="Yoshiharu Hamaguchi" userId="470e288704938fe9" providerId="LiveId" clId="{C43607F1-232B-44DB-B3B2-14DEC55E9315}" dt="2024-09-25T11:43:33.654" v="4810" actId="478"/>
          <ac:cxnSpMkLst>
            <pc:docMk/>
            <pc:sldMk cId="840589698" sldId="268"/>
            <ac:cxnSpMk id="58" creationId="{E3C02521-E9EC-676D-ACB2-046D85CADDFF}"/>
          </ac:cxnSpMkLst>
        </pc:cxnChg>
        <pc:cxnChg chg="add mod">
          <ac:chgData name="Yoshiharu Hamaguchi" userId="470e288704938fe9" providerId="LiveId" clId="{C43607F1-232B-44DB-B3B2-14DEC55E9315}" dt="2024-09-25T11:55:02.095" v="5109" actId="1035"/>
          <ac:cxnSpMkLst>
            <pc:docMk/>
            <pc:sldMk cId="840589698" sldId="268"/>
            <ac:cxnSpMk id="61" creationId="{97380F3F-B4EC-2F06-9E3A-119161B80E1D}"/>
          </ac:cxnSpMkLst>
        </pc:cxnChg>
        <pc:cxnChg chg="add mod">
          <ac:chgData name="Yoshiharu Hamaguchi" userId="470e288704938fe9" providerId="LiveId" clId="{C43607F1-232B-44DB-B3B2-14DEC55E9315}" dt="2024-09-25T11:55:02.095" v="5109" actId="1035"/>
          <ac:cxnSpMkLst>
            <pc:docMk/>
            <pc:sldMk cId="840589698" sldId="268"/>
            <ac:cxnSpMk id="64" creationId="{7A976978-6192-9393-1108-B2E4A3E176A2}"/>
          </ac:cxnSpMkLst>
        </pc:cxnChg>
        <pc:cxnChg chg="add del mod ord">
          <ac:chgData name="Yoshiharu Hamaguchi" userId="470e288704938fe9" providerId="LiveId" clId="{C43607F1-232B-44DB-B3B2-14DEC55E9315}" dt="2024-09-25T11:55:02.095" v="5109" actId="1035"/>
          <ac:cxnSpMkLst>
            <pc:docMk/>
            <pc:sldMk cId="840589698" sldId="268"/>
            <ac:cxnSpMk id="67" creationId="{E4B332FF-DA63-222D-60B0-8C1AFCA0A5CC}"/>
          </ac:cxnSpMkLst>
        </pc:cxnChg>
        <pc:cxnChg chg="add del mod">
          <ac:chgData name="Yoshiharu Hamaguchi" userId="470e288704938fe9" providerId="LiveId" clId="{C43607F1-232B-44DB-B3B2-14DEC55E9315}" dt="2024-09-25T11:42:51.712" v="4787" actId="478"/>
          <ac:cxnSpMkLst>
            <pc:docMk/>
            <pc:sldMk cId="840589698" sldId="268"/>
            <ac:cxnSpMk id="82" creationId="{CB0EA28D-6B41-BA92-5477-F870C9BF05C8}"/>
          </ac:cxnSpMkLst>
        </pc:cxnChg>
        <pc:cxnChg chg="add mod">
          <ac:chgData name="Yoshiharu Hamaguchi" userId="470e288704938fe9" providerId="LiveId" clId="{C43607F1-232B-44DB-B3B2-14DEC55E9315}" dt="2024-09-25T11:55:02.095" v="5109" actId="1035"/>
          <ac:cxnSpMkLst>
            <pc:docMk/>
            <pc:sldMk cId="840589698" sldId="268"/>
            <ac:cxnSpMk id="85" creationId="{5521CAAD-A1E8-0103-75E1-A6496D12E07F}"/>
          </ac:cxnSpMkLst>
        </pc:cxnChg>
        <pc:cxnChg chg="add mod">
          <ac:chgData name="Yoshiharu Hamaguchi" userId="470e288704938fe9" providerId="LiveId" clId="{C43607F1-232B-44DB-B3B2-14DEC55E9315}" dt="2024-09-25T11:55:02.095" v="5109" actId="1035"/>
          <ac:cxnSpMkLst>
            <pc:docMk/>
            <pc:sldMk cId="840589698" sldId="268"/>
            <ac:cxnSpMk id="88" creationId="{4B306A65-14F2-3593-3D31-60757CB57107}"/>
          </ac:cxnSpMkLst>
        </pc:cxnChg>
        <pc:cxnChg chg="add del mod">
          <ac:chgData name="Yoshiharu Hamaguchi" userId="470e288704938fe9" providerId="LiveId" clId="{C43607F1-232B-44DB-B3B2-14DEC55E9315}" dt="2024-09-25T11:45:01.527" v="4859" actId="478"/>
          <ac:cxnSpMkLst>
            <pc:docMk/>
            <pc:sldMk cId="840589698" sldId="268"/>
            <ac:cxnSpMk id="91" creationId="{00310F9F-3183-EBDA-F940-FACA4B25E9D1}"/>
          </ac:cxnSpMkLst>
        </pc:cxnChg>
        <pc:cxnChg chg="add del mod">
          <ac:chgData name="Yoshiharu Hamaguchi" userId="470e288704938fe9" providerId="LiveId" clId="{C43607F1-232B-44DB-B3B2-14DEC55E9315}" dt="2024-09-25T11:55:02.095" v="5109" actId="1035"/>
          <ac:cxnSpMkLst>
            <pc:docMk/>
            <pc:sldMk cId="840589698" sldId="268"/>
            <ac:cxnSpMk id="124" creationId="{D3A0DDA0-90A1-7E9A-338D-464A0AB369B6}"/>
          </ac:cxnSpMkLst>
        </pc:cxnChg>
        <pc:cxnChg chg="add mod">
          <ac:chgData name="Yoshiharu Hamaguchi" userId="470e288704938fe9" providerId="LiveId" clId="{C43607F1-232B-44DB-B3B2-14DEC55E9315}" dt="2024-09-25T11:55:02.095" v="5109" actId="1035"/>
          <ac:cxnSpMkLst>
            <pc:docMk/>
            <pc:sldMk cId="840589698" sldId="268"/>
            <ac:cxnSpMk id="127" creationId="{9EC78F66-EF39-54B3-AB98-E84927268771}"/>
          </ac:cxnSpMkLst>
        </pc:cxnChg>
        <pc:cxnChg chg="add mod">
          <ac:chgData name="Yoshiharu Hamaguchi" userId="470e288704938fe9" providerId="LiveId" clId="{C43607F1-232B-44DB-B3B2-14DEC55E9315}" dt="2024-09-25T11:55:02.095" v="5109" actId="1035"/>
          <ac:cxnSpMkLst>
            <pc:docMk/>
            <pc:sldMk cId="840589698" sldId="268"/>
            <ac:cxnSpMk id="170" creationId="{04B8B0AB-0A41-F5D9-4C41-10446EE21735}"/>
          </ac:cxnSpMkLst>
        </pc:cxnChg>
        <pc:cxnChg chg="add mod">
          <ac:chgData name="Yoshiharu Hamaguchi" userId="470e288704938fe9" providerId="LiveId" clId="{C43607F1-232B-44DB-B3B2-14DEC55E9315}" dt="2024-09-25T11:55:02.095" v="5109" actId="1035"/>
          <ac:cxnSpMkLst>
            <pc:docMk/>
            <pc:sldMk cId="840589698" sldId="268"/>
            <ac:cxnSpMk id="175" creationId="{152005CE-C530-4496-5760-AA3F6AA1AEE2}"/>
          </ac:cxnSpMkLst>
        </pc:cxnChg>
        <pc:cxnChg chg="add mod">
          <ac:chgData name="Yoshiharu Hamaguchi" userId="470e288704938fe9" providerId="LiveId" clId="{C43607F1-232B-44DB-B3B2-14DEC55E9315}" dt="2024-09-25T13:28:04.391" v="6462" actId="208"/>
          <ac:cxnSpMkLst>
            <pc:docMk/>
            <pc:sldMk cId="840589698" sldId="268"/>
            <ac:cxnSpMk id="179" creationId="{7A4A3A67-DD95-558D-CEE2-3908D3A834BF}"/>
          </ac:cxnSpMkLst>
        </pc:cxnChg>
        <pc:cxnChg chg="add mod">
          <ac:chgData name="Yoshiharu Hamaguchi" userId="470e288704938fe9" providerId="LiveId" clId="{C43607F1-232B-44DB-B3B2-14DEC55E9315}" dt="2024-09-25T13:28:04.391" v="6462" actId="208"/>
          <ac:cxnSpMkLst>
            <pc:docMk/>
            <pc:sldMk cId="840589698" sldId="268"/>
            <ac:cxnSpMk id="182" creationId="{82CC0E9E-8ADB-EC6E-7027-6781BBB288FA}"/>
          </ac:cxnSpMkLst>
        </pc:cxnChg>
      </pc:sldChg>
      <pc:sldChg chg="addSp delSp modSp add mod">
        <pc:chgData name="Yoshiharu Hamaguchi" userId="470e288704938fe9" providerId="LiveId" clId="{C43607F1-232B-44DB-B3B2-14DEC55E9315}" dt="2024-09-25T15:27:25.266" v="6758" actId="20577"/>
        <pc:sldMkLst>
          <pc:docMk/>
          <pc:sldMk cId="2142688305" sldId="269"/>
        </pc:sldMkLst>
        <pc:spChg chg="mod">
          <ac:chgData name="Yoshiharu Hamaguchi" userId="470e288704938fe9" providerId="LiveId" clId="{C43607F1-232B-44DB-B3B2-14DEC55E9315}" dt="2024-09-25T15:24:31.506" v="6651" actId="14100"/>
          <ac:spMkLst>
            <pc:docMk/>
            <pc:sldMk cId="2142688305" sldId="269"/>
            <ac:spMk id="2" creationId="{9C784ACA-9376-15C6-DD93-68B5D582FADA}"/>
          </ac:spMkLst>
        </pc:spChg>
        <pc:spChg chg="mod">
          <ac:chgData name="Yoshiharu Hamaguchi" userId="470e288704938fe9" providerId="LiveId" clId="{C43607F1-232B-44DB-B3B2-14DEC55E9315}" dt="2024-09-25T15:27:25.266" v="6758" actId="20577"/>
          <ac:spMkLst>
            <pc:docMk/>
            <pc:sldMk cId="2142688305" sldId="269"/>
            <ac:spMk id="4" creationId="{8C13C9CE-666C-02A7-9EAA-106F1B50AE66}"/>
          </ac:spMkLst>
        </pc:spChg>
        <pc:spChg chg="del">
          <ac:chgData name="Yoshiharu Hamaguchi" userId="470e288704938fe9" providerId="LiveId" clId="{C43607F1-232B-44DB-B3B2-14DEC55E9315}" dt="2024-09-25T15:24:43.991" v="6652" actId="478"/>
          <ac:spMkLst>
            <pc:docMk/>
            <pc:sldMk cId="2142688305" sldId="269"/>
            <ac:spMk id="5" creationId="{38525753-506C-CF9E-DF2A-0368D654E503}"/>
          </ac:spMkLst>
        </pc:spChg>
        <pc:picChg chg="add mod">
          <ac:chgData name="Yoshiharu Hamaguchi" userId="470e288704938fe9" providerId="LiveId" clId="{C43607F1-232B-44DB-B3B2-14DEC55E9315}" dt="2024-09-25T15:27:23.110" v="6757" actId="1076"/>
          <ac:picMkLst>
            <pc:docMk/>
            <pc:sldMk cId="2142688305" sldId="269"/>
            <ac:picMk id="6" creationId="{48B13ABD-A7EC-8A70-7FC9-8BE6883BF949}"/>
          </ac:picMkLst>
        </pc:picChg>
      </pc:sldChg>
    </pc:docChg>
  </pc:docChgLst>
  <pc:docChgLst>
    <pc:chgData name="Yoshiharu Hamaguchi" userId="470e288704938fe9" providerId="LiveId" clId="{7FF04D8D-0E5C-4D85-91C7-38CEECAF421B}"/>
    <pc:docChg chg="delSld modSld">
      <pc:chgData name="Yoshiharu Hamaguchi" userId="470e288704938fe9" providerId="LiveId" clId="{7FF04D8D-0E5C-4D85-91C7-38CEECAF421B}" dt="2024-08-30T00:39:52.340" v="69" actId="47"/>
      <pc:docMkLst>
        <pc:docMk/>
      </pc:docMkLst>
      <pc:sldChg chg="modSp mod">
        <pc:chgData name="Yoshiharu Hamaguchi" userId="470e288704938fe9" providerId="LiveId" clId="{7FF04D8D-0E5C-4D85-91C7-38CEECAF421B}" dt="2024-08-30T00:31:13.672" v="66" actId="6549"/>
        <pc:sldMkLst>
          <pc:docMk/>
          <pc:sldMk cId="634982452" sldId="256"/>
        </pc:sldMkLst>
        <pc:spChg chg="mod">
          <ac:chgData name="Yoshiharu Hamaguchi" userId="470e288704938fe9" providerId="LiveId" clId="{7FF04D8D-0E5C-4D85-91C7-38CEECAF421B}" dt="2024-08-30T00:31:10.217" v="65" actId="20577"/>
          <ac:spMkLst>
            <pc:docMk/>
            <pc:sldMk cId="634982452" sldId="256"/>
            <ac:spMk id="2" creationId="{3F0D190A-A8DB-32F1-0D56-13F6D381B778}"/>
          </ac:spMkLst>
        </pc:spChg>
        <pc:spChg chg="mod">
          <ac:chgData name="Yoshiharu Hamaguchi" userId="470e288704938fe9" providerId="LiveId" clId="{7FF04D8D-0E5C-4D85-91C7-38CEECAF421B}" dt="2024-08-30T00:31:13.672" v="66" actId="6549"/>
          <ac:spMkLst>
            <pc:docMk/>
            <pc:sldMk cId="634982452" sldId="256"/>
            <ac:spMk id="3" creationId="{BC817A74-920C-0926-7C76-24BA4993B9F3}"/>
          </ac:spMkLst>
        </pc:spChg>
      </pc:sldChg>
      <pc:sldChg chg="del">
        <pc:chgData name="Yoshiharu Hamaguchi" userId="470e288704938fe9" providerId="LiveId" clId="{7FF04D8D-0E5C-4D85-91C7-38CEECAF421B}" dt="2024-08-30T00:39:52.340" v="69" actId="47"/>
        <pc:sldMkLst>
          <pc:docMk/>
          <pc:sldMk cId="3586103662" sldId="259"/>
        </pc:sldMkLst>
      </pc:sldChg>
      <pc:sldChg chg="del">
        <pc:chgData name="Yoshiharu Hamaguchi" userId="470e288704938fe9" providerId="LiveId" clId="{7FF04D8D-0E5C-4D85-91C7-38CEECAF421B}" dt="2024-08-30T00:39:51.276" v="67" actId="47"/>
        <pc:sldMkLst>
          <pc:docMk/>
          <pc:sldMk cId="3422986759" sldId="260"/>
        </pc:sldMkLst>
      </pc:sldChg>
      <pc:sldChg chg="del">
        <pc:chgData name="Yoshiharu Hamaguchi" userId="470e288704938fe9" providerId="LiveId" clId="{7FF04D8D-0E5C-4D85-91C7-38CEECAF421B}" dt="2024-08-30T00:39:51.823" v="68" actId="47"/>
        <pc:sldMkLst>
          <pc:docMk/>
          <pc:sldMk cId="1265752602" sldId="261"/>
        </pc:sldMkLst>
      </pc:sldChg>
    </pc:docChg>
  </pc:docChgLst>
  <pc:docChgLst>
    <pc:chgData name="Yoshiharu Hamaguchi" userId="470e288704938fe9" providerId="LiveId" clId="{08F20566-51F3-49C8-9CDF-DEA9540ACD2F}"/>
    <pc:docChg chg="undo custSel addSld delSld modSld sldOrd">
      <pc:chgData name="Yoshiharu Hamaguchi" userId="470e288704938fe9" providerId="LiveId" clId="{08F20566-51F3-49C8-9CDF-DEA9540ACD2F}" dt="2024-09-25T15:53:03.646" v="474" actId="20577"/>
      <pc:docMkLst>
        <pc:docMk/>
      </pc:docMkLst>
      <pc:sldChg chg="modSp mod">
        <pc:chgData name="Yoshiharu Hamaguchi" userId="470e288704938fe9" providerId="LiveId" clId="{08F20566-51F3-49C8-9CDF-DEA9540ACD2F}" dt="2024-09-25T15:43:56.065" v="124" actId="6549"/>
        <pc:sldMkLst>
          <pc:docMk/>
          <pc:sldMk cId="634982452" sldId="256"/>
        </pc:sldMkLst>
        <pc:spChg chg="mod">
          <ac:chgData name="Yoshiharu Hamaguchi" userId="470e288704938fe9" providerId="LiveId" clId="{08F20566-51F3-49C8-9CDF-DEA9540ACD2F}" dt="2024-09-25T15:43:53.419" v="123" actId="20577"/>
          <ac:spMkLst>
            <pc:docMk/>
            <pc:sldMk cId="634982452" sldId="256"/>
            <ac:spMk id="2" creationId="{3F0D190A-A8DB-32F1-0D56-13F6D381B778}"/>
          </ac:spMkLst>
        </pc:spChg>
        <pc:spChg chg="mod">
          <ac:chgData name="Yoshiharu Hamaguchi" userId="470e288704938fe9" providerId="LiveId" clId="{08F20566-51F3-49C8-9CDF-DEA9540ACD2F}" dt="2024-09-25T15:43:56.065" v="124" actId="6549"/>
          <ac:spMkLst>
            <pc:docMk/>
            <pc:sldMk cId="634982452" sldId="256"/>
            <ac:spMk id="3" creationId="{BC817A74-920C-0926-7C76-24BA4993B9F3}"/>
          </ac:spMkLst>
        </pc:spChg>
      </pc:sldChg>
      <pc:sldChg chg="addSp delSp modSp mod">
        <pc:chgData name="Yoshiharu Hamaguchi" userId="470e288704938fe9" providerId="LiveId" clId="{08F20566-51F3-49C8-9CDF-DEA9540ACD2F}" dt="2024-09-25T15:51:36.416" v="427" actId="20577"/>
        <pc:sldMkLst>
          <pc:docMk/>
          <pc:sldMk cId="4019972730" sldId="262"/>
        </pc:sldMkLst>
        <pc:spChg chg="del mod">
          <ac:chgData name="Yoshiharu Hamaguchi" userId="470e288704938fe9" providerId="LiveId" clId="{08F20566-51F3-49C8-9CDF-DEA9540ACD2F}" dt="2024-09-25T15:51:01.602" v="310" actId="478"/>
          <ac:spMkLst>
            <pc:docMk/>
            <pc:sldMk cId="4019972730" sldId="262"/>
            <ac:spMk id="2" creationId="{9C784ACA-9376-15C6-DD93-68B5D582FADA}"/>
          </ac:spMkLst>
        </pc:spChg>
        <pc:spChg chg="mod">
          <ac:chgData name="Yoshiharu Hamaguchi" userId="470e288704938fe9" providerId="LiveId" clId="{08F20566-51F3-49C8-9CDF-DEA9540ACD2F}" dt="2024-09-25T15:44:09.280" v="141" actId="6549"/>
          <ac:spMkLst>
            <pc:docMk/>
            <pc:sldMk cId="4019972730" sldId="262"/>
            <ac:spMk id="3" creationId="{37025C41-8921-578C-16F8-6B5CF0A93AE0}"/>
          </ac:spMkLst>
        </pc:spChg>
        <pc:spChg chg="add del mod">
          <ac:chgData name="Yoshiharu Hamaguchi" userId="470e288704938fe9" providerId="LiveId" clId="{08F20566-51F3-49C8-9CDF-DEA9540ACD2F}" dt="2024-09-25T15:51:07.487" v="312" actId="478"/>
          <ac:spMkLst>
            <pc:docMk/>
            <pc:sldMk cId="4019972730" sldId="262"/>
            <ac:spMk id="5" creationId="{99A3E6BC-510C-145A-EA25-1B1666208046}"/>
          </ac:spMkLst>
        </pc:spChg>
        <pc:spChg chg="add mod">
          <ac:chgData name="Yoshiharu Hamaguchi" userId="470e288704938fe9" providerId="LiveId" clId="{08F20566-51F3-49C8-9CDF-DEA9540ACD2F}" dt="2024-09-25T15:51:36.416" v="427" actId="20577"/>
          <ac:spMkLst>
            <pc:docMk/>
            <pc:sldMk cId="4019972730" sldId="262"/>
            <ac:spMk id="6" creationId="{34FF66A4-5BCB-CEE2-BCDE-1006905C1554}"/>
          </ac:spMkLst>
        </pc:spChg>
      </pc:sldChg>
      <pc:sldChg chg="del">
        <pc:chgData name="Yoshiharu Hamaguchi" userId="470e288704938fe9" providerId="LiveId" clId="{08F20566-51F3-49C8-9CDF-DEA9540ACD2F}" dt="2024-09-25T15:50:37.789" v="296" actId="47"/>
        <pc:sldMkLst>
          <pc:docMk/>
          <pc:sldMk cId="958570635" sldId="263"/>
        </pc:sldMkLst>
      </pc:sldChg>
      <pc:sldChg chg="modSp mod">
        <pc:chgData name="Yoshiharu Hamaguchi" userId="470e288704938fe9" providerId="LiveId" clId="{08F20566-51F3-49C8-9CDF-DEA9540ACD2F}" dt="2024-09-25T15:53:03.646" v="474" actId="20577"/>
        <pc:sldMkLst>
          <pc:docMk/>
          <pc:sldMk cId="3365730422" sldId="264"/>
        </pc:sldMkLst>
        <pc:spChg chg="mod">
          <ac:chgData name="Yoshiharu Hamaguchi" userId="470e288704938fe9" providerId="LiveId" clId="{08F20566-51F3-49C8-9CDF-DEA9540ACD2F}" dt="2024-09-25T15:53:03.646" v="474" actId="20577"/>
          <ac:spMkLst>
            <pc:docMk/>
            <pc:sldMk cId="3365730422" sldId="264"/>
            <ac:spMk id="3" creationId="{37025C41-8921-578C-16F8-6B5CF0A93AE0}"/>
          </ac:spMkLst>
        </pc:spChg>
      </pc:sldChg>
      <pc:sldChg chg="del">
        <pc:chgData name="Yoshiharu Hamaguchi" userId="470e288704938fe9" providerId="LiveId" clId="{08F20566-51F3-49C8-9CDF-DEA9540ACD2F}" dt="2024-09-25T15:50:39.599" v="297" actId="47"/>
        <pc:sldMkLst>
          <pc:docMk/>
          <pc:sldMk cId="3485624740" sldId="265"/>
        </pc:sldMkLst>
      </pc:sldChg>
      <pc:sldChg chg="delSp modSp mod">
        <pc:chgData name="Yoshiharu Hamaguchi" userId="470e288704938fe9" providerId="LiveId" clId="{08F20566-51F3-49C8-9CDF-DEA9540ACD2F}" dt="2024-09-25T15:52:33.745" v="458" actId="478"/>
        <pc:sldMkLst>
          <pc:docMk/>
          <pc:sldMk cId="3544669301" sldId="266"/>
        </pc:sldMkLst>
        <pc:spChg chg="mod">
          <ac:chgData name="Yoshiharu Hamaguchi" userId="470e288704938fe9" providerId="LiveId" clId="{08F20566-51F3-49C8-9CDF-DEA9540ACD2F}" dt="2024-09-25T15:52:31.381" v="457" actId="14100"/>
          <ac:spMkLst>
            <pc:docMk/>
            <pc:sldMk cId="3544669301" sldId="266"/>
            <ac:spMk id="4" creationId="{8C13C9CE-666C-02A7-9EAA-106F1B50AE66}"/>
          </ac:spMkLst>
        </pc:spChg>
        <pc:spChg chg="del">
          <ac:chgData name="Yoshiharu Hamaguchi" userId="470e288704938fe9" providerId="LiveId" clId="{08F20566-51F3-49C8-9CDF-DEA9540ACD2F}" dt="2024-09-25T15:52:33.745" v="458" actId="478"/>
          <ac:spMkLst>
            <pc:docMk/>
            <pc:sldMk cId="3544669301" sldId="266"/>
            <ac:spMk id="5" creationId="{38525753-506C-CF9E-DF2A-0368D654E503}"/>
          </ac:spMkLst>
        </pc:spChg>
      </pc:sldChg>
      <pc:sldChg chg="del">
        <pc:chgData name="Yoshiharu Hamaguchi" userId="470e288704938fe9" providerId="LiveId" clId="{08F20566-51F3-49C8-9CDF-DEA9540ACD2F}" dt="2024-09-25T15:50:42.170" v="298" actId="47"/>
        <pc:sldMkLst>
          <pc:docMk/>
          <pc:sldMk cId="768576187" sldId="267"/>
        </pc:sldMkLst>
      </pc:sldChg>
      <pc:sldChg chg="addSp delSp modSp del mod">
        <pc:chgData name="Yoshiharu Hamaguchi" userId="470e288704938fe9" providerId="LiveId" clId="{08F20566-51F3-49C8-9CDF-DEA9540ACD2F}" dt="2024-09-25T15:41:10.723" v="109" actId="47"/>
        <pc:sldMkLst>
          <pc:docMk/>
          <pc:sldMk cId="840589698" sldId="268"/>
        </pc:sldMkLst>
        <pc:spChg chg="add del mod">
          <ac:chgData name="Yoshiharu Hamaguchi" userId="470e288704938fe9" providerId="LiveId" clId="{08F20566-51F3-49C8-9CDF-DEA9540ACD2F}" dt="2024-09-25T15:40:31.956" v="107" actId="478"/>
          <ac:spMkLst>
            <pc:docMk/>
            <pc:sldMk cId="840589698" sldId="268"/>
            <ac:spMk id="13" creationId="{6187BCFC-B2E9-0EBC-EB27-902AAC555CE9}"/>
          </ac:spMkLst>
        </pc:spChg>
        <pc:spChg chg="mod">
          <ac:chgData name="Yoshiharu Hamaguchi" userId="470e288704938fe9" providerId="LiveId" clId="{08F20566-51F3-49C8-9CDF-DEA9540ACD2F}" dt="2024-09-25T15:37:13.622" v="52" actId="6549"/>
          <ac:spMkLst>
            <pc:docMk/>
            <pc:sldMk cId="840589698" sldId="268"/>
            <ac:spMk id="17" creationId="{22EFD490-063C-E600-DC74-E61C4AD29849}"/>
          </ac:spMkLst>
        </pc:spChg>
        <pc:spChg chg="mod">
          <ac:chgData name="Yoshiharu Hamaguchi" userId="470e288704938fe9" providerId="LiveId" clId="{08F20566-51F3-49C8-9CDF-DEA9540ACD2F}" dt="2024-09-25T15:36:42.687" v="46" actId="1076"/>
          <ac:spMkLst>
            <pc:docMk/>
            <pc:sldMk cId="840589698" sldId="268"/>
            <ac:spMk id="20" creationId="{5D996A43-DC64-4070-A3C0-8AEBA9493CE6}"/>
          </ac:spMkLst>
        </pc:spChg>
        <pc:spChg chg="mod">
          <ac:chgData name="Yoshiharu Hamaguchi" userId="470e288704938fe9" providerId="LiveId" clId="{08F20566-51F3-49C8-9CDF-DEA9540ACD2F}" dt="2024-09-25T15:39:13.864" v="79" actId="20577"/>
          <ac:spMkLst>
            <pc:docMk/>
            <pc:sldMk cId="840589698" sldId="268"/>
            <ac:spMk id="21" creationId="{7EB19867-148A-D7FC-9274-4234BFD3440B}"/>
          </ac:spMkLst>
        </pc:spChg>
        <pc:spChg chg="mod">
          <ac:chgData name="Yoshiharu Hamaguchi" userId="470e288704938fe9" providerId="LiveId" clId="{08F20566-51F3-49C8-9CDF-DEA9540ACD2F}" dt="2024-09-25T15:39:30.558" v="83" actId="1036"/>
          <ac:spMkLst>
            <pc:docMk/>
            <pc:sldMk cId="840589698" sldId="268"/>
            <ac:spMk id="24" creationId="{2C710E95-554D-F235-C3F1-BF13E1AA1068}"/>
          </ac:spMkLst>
        </pc:spChg>
        <pc:spChg chg="mod">
          <ac:chgData name="Yoshiharu Hamaguchi" userId="470e288704938fe9" providerId="LiveId" clId="{08F20566-51F3-49C8-9CDF-DEA9540ACD2F}" dt="2024-09-25T15:38:49.151" v="78" actId="20577"/>
          <ac:spMkLst>
            <pc:docMk/>
            <pc:sldMk cId="840589698" sldId="268"/>
            <ac:spMk id="27" creationId="{D7F52068-5699-1CBA-7FBA-D813809E2F1F}"/>
          </ac:spMkLst>
        </pc:spChg>
        <pc:spChg chg="mod">
          <ac:chgData name="Yoshiharu Hamaguchi" userId="470e288704938fe9" providerId="LiveId" clId="{08F20566-51F3-49C8-9CDF-DEA9540ACD2F}" dt="2024-09-25T15:37:41.162" v="55" actId="14100"/>
          <ac:spMkLst>
            <pc:docMk/>
            <pc:sldMk cId="840589698" sldId="268"/>
            <ac:spMk id="32" creationId="{CD126C2D-904F-6F62-E142-CA8F1BBD0251}"/>
          </ac:spMkLst>
        </pc:spChg>
        <pc:spChg chg="mod">
          <ac:chgData name="Yoshiharu Hamaguchi" userId="470e288704938fe9" providerId="LiveId" clId="{08F20566-51F3-49C8-9CDF-DEA9540ACD2F}" dt="2024-09-25T15:38:43.471" v="77" actId="20577"/>
          <ac:spMkLst>
            <pc:docMk/>
            <pc:sldMk cId="840589698" sldId="268"/>
            <ac:spMk id="37" creationId="{D1058EA4-8932-1FDF-0C0E-3BD94FD33D65}"/>
          </ac:spMkLst>
        </pc:spChg>
        <pc:spChg chg="del">
          <ac:chgData name="Yoshiharu Hamaguchi" userId="470e288704938fe9" providerId="LiveId" clId="{08F20566-51F3-49C8-9CDF-DEA9540ACD2F}" dt="2024-09-25T15:33:49.255" v="9" actId="478"/>
          <ac:spMkLst>
            <pc:docMk/>
            <pc:sldMk cId="840589698" sldId="268"/>
            <ac:spMk id="38" creationId="{1A3E6AA3-18D3-7A9B-F0B1-B7633BF22430}"/>
          </ac:spMkLst>
        </pc:spChg>
        <pc:spChg chg="del">
          <ac:chgData name="Yoshiharu Hamaguchi" userId="470e288704938fe9" providerId="LiveId" clId="{08F20566-51F3-49C8-9CDF-DEA9540ACD2F}" dt="2024-09-25T15:33:50.241" v="10" actId="478"/>
          <ac:spMkLst>
            <pc:docMk/>
            <pc:sldMk cId="840589698" sldId="268"/>
            <ac:spMk id="42" creationId="{25617D89-2A2A-DD7D-7316-1D4B0FFFD10C}"/>
          </ac:spMkLst>
        </pc:spChg>
        <pc:spChg chg="mod">
          <ac:chgData name="Yoshiharu Hamaguchi" userId="470e288704938fe9" providerId="LiveId" clId="{08F20566-51F3-49C8-9CDF-DEA9540ACD2F}" dt="2024-09-25T15:34:02.277" v="15" actId="1076"/>
          <ac:spMkLst>
            <pc:docMk/>
            <pc:sldMk cId="840589698" sldId="268"/>
            <ac:spMk id="43" creationId="{5FCB99EE-0845-55B5-25FB-9528EA5E62DB}"/>
          </ac:spMkLst>
        </pc:spChg>
        <pc:spChg chg="add mod">
          <ac:chgData name="Yoshiharu Hamaguchi" userId="470e288704938fe9" providerId="LiveId" clId="{08F20566-51F3-49C8-9CDF-DEA9540ACD2F}" dt="2024-09-25T15:40:19.776" v="106" actId="113"/>
          <ac:spMkLst>
            <pc:docMk/>
            <pc:sldMk cId="840589698" sldId="268"/>
            <ac:spMk id="51" creationId="{83306F1F-A019-3A3C-1092-654C198FEEBE}"/>
          </ac:spMkLst>
        </pc:spChg>
        <pc:spChg chg="mod">
          <ac:chgData name="Yoshiharu Hamaguchi" userId="470e288704938fe9" providerId="LiveId" clId="{08F20566-51F3-49C8-9CDF-DEA9540ACD2F}" dt="2024-09-25T15:35:07.077" v="29" actId="1076"/>
          <ac:spMkLst>
            <pc:docMk/>
            <pc:sldMk cId="840589698" sldId="268"/>
            <ac:spMk id="53" creationId="{2EBDE60C-B3C7-8BCA-38EB-2B2EE296631D}"/>
          </ac:spMkLst>
        </pc:spChg>
        <pc:spChg chg="del mod">
          <ac:chgData name="Yoshiharu Hamaguchi" userId="470e288704938fe9" providerId="LiveId" clId="{08F20566-51F3-49C8-9CDF-DEA9540ACD2F}" dt="2024-09-25T15:33:52.675" v="13" actId="478"/>
          <ac:spMkLst>
            <pc:docMk/>
            <pc:sldMk cId="840589698" sldId="268"/>
            <ac:spMk id="72" creationId="{741FC192-317D-477E-05E4-6AE0AEEE4091}"/>
          </ac:spMkLst>
        </pc:spChg>
        <pc:spChg chg="del mod">
          <ac:chgData name="Yoshiharu Hamaguchi" userId="470e288704938fe9" providerId="LiveId" clId="{08F20566-51F3-49C8-9CDF-DEA9540ACD2F}" dt="2024-09-25T15:33:26.332" v="5" actId="478"/>
          <ac:spMkLst>
            <pc:docMk/>
            <pc:sldMk cId="840589698" sldId="268"/>
            <ac:spMk id="77" creationId="{A8393CBC-1EA9-35DD-1457-F7D76951A781}"/>
          </ac:spMkLst>
        </pc:spChg>
        <pc:spChg chg="mod">
          <ac:chgData name="Yoshiharu Hamaguchi" userId="470e288704938fe9" providerId="LiveId" clId="{08F20566-51F3-49C8-9CDF-DEA9540ACD2F}" dt="2024-09-25T15:35:39.129" v="31" actId="13822"/>
          <ac:spMkLst>
            <pc:docMk/>
            <pc:sldMk cId="840589698" sldId="268"/>
            <ac:spMk id="83" creationId="{CCD52B30-82F7-87C0-989A-283F3DA60F6E}"/>
          </ac:spMkLst>
        </pc:spChg>
        <pc:spChg chg="mod">
          <ac:chgData name="Yoshiharu Hamaguchi" userId="470e288704938fe9" providerId="LiveId" clId="{08F20566-51F3-49C8-9CDF-DEA9540ACD2F}" dt="2024-09-25T15:38:22.080" v="75" actId="6549"/>
          <ac:spMkLst>
            <pc:docMk/>
            <pc:sldMk cId="840589698" sldId="268"/>
            <ac:spMk id="84" creationId="{A83C95F3-56CE-A8BE-4166-5101A47E4447}"/>
          </ac:spMkLst>
        </pc:spChg>
        <pc:picChg chg="mod">
          <ac:chgData name="Yoshiharu Hamaguchi" userId="470e288704938fe9" providerId="LiveId" clId="{08F20566-51F3-49C8-9CDF-DEA9540ACD2F}" dt="2024-09-25T15:36:56.149" v="50" actId="1076"/>
          <ac:picMkLst>
            <pc:docMk/>
            <pc:sldMk cId="840589698" sldId="268"/>
            <ac:picMk id="45" creationId="{59F021CE-0421-4999-5D7E-4689EC7A3063}"/>
          </ac:picMkLst>
        </pc:picChg>
        <pc:cxnChg chg="mod">
          <ac:chgData name="Yoshiharu Hamaguchi" userId="470e288704938fe9" providerId="LiveId" clId="{08F20566-51F3-49C8-9CDF-DEA9540ACD2F}" dt="2024-09-25T15:37:21.468" v="53" actId="14100"/>
          <ac:cxnSpMkLst>
            <pc:docMk/>
            <pc:sldMk cId="840589698" sldId="268"/>
            <ac:cxnSpMk id="48" creationId="{69393153-AEE1-5B4A-D68A-93D1FD0AFD62}"/>
          </ac:cxnSpMkLst>
        </pc:cxnChg>
        <pc:cxnChg chg="mod">
          <ac:chgData name="Yoshiharu Hamaguchi" userId="470e288704938fe9" providerId="LiveId" clId="{08F20566-51F3-49C8-9CDF-DEA9540ACD2F}" dt="2024-09-25T15:34:55.740" v="26" actId="14100"/>
          <ac:cxnSpMkLst>
            <pc:docMk/>
            <pc:sldMk cId="840589698" sldId="268"/>
            <ac:cxnSpMk id="50" creationId="{CFA5960C-E2FD-D6EE-A74A-8EFFBF3FA20C}"/>
          </ac:cxnSpMkLst>
        </pc:cxnChg>
        <pc:cxnChg chg="del mod">
          <ac:chgData name="Yoshiharu Hamaguchi" userId="470e288704938fe9" providerId="LiveId" clId="{08F20566-51F3-49C8-9CDF-DEA9540ACD2F}" dt="2024-09-25T15:33:53.476" v="14" actId="478"/>
          <ac:cxnSpMkLst>
            <pc:docMk/>
            <pc:sldMk cId="840589698" sldId="268"/>
            <ac:cxnSpMk id="61" creationId="{97380F3F-B4EC-2F06-9E3A-119161B80E1D}"/>
          </ac:cxnSpMkLst>
        </pc:cxnChg>
        <pc:cxnChg chg="del mod">
          <ac:chgData name="Yoshiharu Hamaguchi" userId="470e288704938fe9" providerId="LiveId" clId="{08F20566-51F3-49C8-9CDF-DEA9540ACD2F}" dt="2024-09-25T15:33:51.838" v="12" actId="478"/>
          <ac:cxnSpMkLst>
            <pc:docMk/>
            <pc:sldMk cId="840589698" sldId="268"/>
            <ac:cxnSpMk id="64" creationId="{7A976978-6192-9393-1108-B2E4A3E176A2}"/>
          </ac:cxnSpMkLst>
        </pc:cxnChg>
        <pc:cxnChg chg="mod">
          <ac:chgData name="Yoshiharu Hamaguchi" userId="470e288704938fe9" providerId="LiveId" clId="{08F20566-51F3-49C8-9CDF-DEA9540ACD2F}" dt="2024-09-25T15:38:19.490" v="74" actId="14100"/>
          <ac:cxnSpMkLst>
            <pc:docMk/>
            <pc:sldMk cId="840589698" sldId="268"/>
            <ac:cxnSpMk id="67" creationId="{E4B332FF-DA63-222D-60B0-8C1AFCA0A5CC}"/>
          </ac:cxnSpMkLst>
        </pc:cxnChg>
        <pc:cxnChg chg="mod">
          <ac:chgData name="Yoshiharu Hamaguchi" userId="470e288704938fe9" providerId="LiveId" clId="{08F20566-51F3-49C8-9CDF-DEA9540ACD2F}" dt="2024-09-25T15:38:19.490" v="74" actId="14100"/>
          <ac:cxnSpMkLst>
            <pc:docMk/>
            <pc:sldMk cId="840589698" sldId="268"/>
            <ac:cxnSpMk id="85" creationId="{5521CAAD-A1E8-0103-75E1-A6496D12E07F}"/>
          </ac:cxnSpMkLst>
        </pc:cxnChg>
        <pc:cxnChg chg="mod">
          <ac:chgData name="Yoshiharu Hamaguchi" userId="470e288704938fe9" providerId="LiveId" clId="{08F20566-51F3-49C8-9CDF-DEA9540ACD2F}" dt="2024-09-25T15:34:33.717" v="23" actId="1076"/>
          <ac:cxnSpMkLst>
            <pc:docMk/>
            <pc:sldMk cId="840589698" sldId="268"/>
            <ac:cxnSpMk id="88" creationId="{4B306A65-14F2-3593-3D31-60757CB57107}"/>
          </ac:cxnSpMkLst>
        </pc:cxnChg>
        <pc:cxnChg chg="mod">
          <ac:chgData name="Yoshiharu Hamaguchi" userId="470e288704938fe9" providerId="LiveId" clId="{08F20566-51F3-49C8-9CDF-DEA9540ACD2F}" dt="2024-09-25T15:34:47.212" v="25" actId="14100"/>
          <ac:cxnSpMkLst>
            <pc:docMk/>
            <pc:sldMk cId="840589698" sldId="268"/>
            <ac:cxnSpMk id="124" creationId="{D3A0DDA0-90A1-7E9A-338D-464A0AB369B6}"/>
          </ac:cxnSpMkLst>
        </pc:cxnChg>
        <pc:cxnChg chg="del">
          <ac:chgData name="Yoshiharu Hamaguchi" userId="470e288704938fe9" providerId="LiveId" clId="{08F20566-51F3-49C8-9CDF-DEA9540ACD2F}" dt="2024-09-25T15:33:32.623" v="8" actId="478"/>
          <ac:cxnSpMkLst>
            <pc:docMk/>
            <pc:sldMk cId="840589698" sldId="268"/>
            <ac:cxnSpMk id="127" creationId="{9EC78F66-EF39-54B3-AB98-E84927268771}"/>
          </ac:cxnSpMkLst>
        </pc:cxnChg>
        <pc:cxnChg chg="del mod">
          <ac:chgData name="Yoshiharu Hamaguchi" userId="470e288704938fe9" providerId="LiveId" clId="{08F20566-51F3-49C8-9CDF-DEA9540ACD2F}" dt="2024-09-25T15:33:28.389" v="6" actId="478"/>
          <ac:cxnSpMkLst>
            <pc:docMk/>
            <pc:sldMk cId="840589698" sldId="268"/>
            <ac:cxnSpMk id="170" creationId="{04B8B0AB-0A41-F5D9-4C41-10446EE21735}"/>
          </ac:cxnSpMkLst>
        </pc:cxnChg>
        <pc:cxnChg chg="del mod">
          <ac:chgData name="Yoshiharu Hamaguchi" userId="470e288704938fe9" providerId="LiveId" clId="{08F20566-51F3-49C8-9CDF-DEA9540ACD2F}" dt="2024-09-25T15:33:29.487" v="7" actId="478"/>
          <ac:cxnSpMkLst>
            <pc:docMk/>
            <pc:sldMk cId="840589698" sldId="268"/>
            <ac:cxnSpMk id="175" creationId="{152005CE-C530-4496-5760-AA3F6AA1AEE2}"/>
          </ac:cxnSpMkLst>
        </pc:cxnChg>
        <pc:cxnChg chg="del">
          <ac:chgData name="Yoshiharu Hamaguchi" userId="470e288704938fe9" providerId="LiveId" clId="{08F20566-51F3-49C8-9CDF-DEA9540ACD2F}" dt="2024-09-25T15:34:24.650" v="21" actId="478"/>
          <ac:cxnSpMkLst>
            <pc:docMk/>
            <pc:sldMk cId="840589698" sldId="268"/>
            <ac:cxnSpMk id="179" creationId="{7A4A3A67-DD95-558D-CEE2-3908D3A834BF}"/>
          </ac:cxnSpMkLst>
        </pc:cxnChg>
        <pc:cxnChg chg="mod">
          <ac:chgData name="Yoshiharu Hamaguchi" userId="470e288704938fe9" providerId="LiveId" clId="{08F20566-51F3-49C8-9CDF-DEA9540ACD2F}" dt="2024-09-25T15:38:19.490" v="74" actId="14100"/>
          <ac:cxnSpMkLst>
            <pc:docMk/>
            <pc:sldMk cId="840589698" sldId="268"/>
            <ac:cxnSpMk id="182" creationId="{82CC0E9E-8ADB-EC6E-7027-6781BBB288FA}"/>
          </ac:cxnSpMkLst>
        </pc:cxnChg>
      </pc:sldChg>
      <pc:sldChg chg="modSp mod ord">
        <pc:chgData name="Yoshiharu Hamaguchi" userId="470e288704938fe9" providerId="LiveId" clId="{08F20566-51F3-49C8-9CDF-DEA9540ACD2F}" dt="2024-09-25T15:52:57.338" v="469" actId="20577"/>
        <pc:sldMkLst>
          <pc:docMk/>
          <pc:sldMk cId="2142688305" sldId="269"/>
        </pc:sldMkLst>
        <pc:spChg chg="mod">
          <ac:chgData name="Yoshiharu Hamaguchi" userId="470e288704938fe9" providerId="LiveId" clId="{08F20566-51F3-49C8-9CDF-DEA9540ACD2F}" dt="2024-09-25T15:52:57.338" v="469" actId="20577"/>
          <ac:spMkLst>
            <pc:docMk/>
            <pc:sldMk cId="2142688305" sldId="269"/>
            <ac:spMk id="4" creationId="{8C13C9CE-666C-02A7-9EAA-106F1B50AE66}"/>
          </ac:spMkLst>
        </pc:spChg>
      </pc:sldChg>
      <pc:sldChg chg="addSp delSp modSp add mod">
        <pc:chgData name="Yoshiharu Hamaguchi" userId="470e288704938fe9" providerId="LiveId" clId="{08F20566-51F3-49C8-9CDF-DEA9540ACD2F}" dt="2024-09-25T15:50:15.105" v="295" actId="14100"/>
        <pc:sldMkLst>
          <pc:docMk/>
          <pc:sldMk cId="2038620804" sldId="270"/>
        </pc:sldMkLst>
        <pc:spChg chg="mod">
          <ac:chgData name="Yoshiharu Hamaguchi" userId="470e288704938fe9" providerId="LiveId" clId="{08F20566-51F3-49C8-9CDF-DEA9540ACD2F}" dt="2024-09-25T15:47:30.541" v="190" actId="1076"/>
          <ac:spMkLst>
            <pc:docMk/>
            <pc:sldMk cId="2038620804" sldId="270"/>
            <ac:spMk id="33" creationId="{0FB338FD-35EF-30D7-06A9-7A1B992B2830}"/>
          </ac:spMkLst>
        </pc:spChg>
        <pc:spChg chg="mod">
          <ac:chgData name="Yoshiharu Hamaguchi" userId="470e288704938fe9" providerId="LiveId" clId="{08F20566-51F3-49C8-9CDF-DEA9540ACD2F}" dt="2024-09-25T15:50:15.105" v="295" actId="14100"/>
          <ac:spMkLst>
            <pc:docMk/>
            <pc:sldMk cId="2038620804" sldId="270"/>
            <ac:spMk id="37" creationId="{D1058EA4-8932-1FDF-0C0E-3BD94FD33D65}"/>
          </ac:spMkLst>
        </pc:spChg>
        <pc:spChg chg="mod">
          <ac:chgData name="Yoshiharu Hamaguchi" userId="470e288704938fe9" providerId="LiveId" clId="{08F20566-51F3-49C8-9CDF-DEA9540ACD2F}" dt="2024-09-25T15:48:32.784" v="215" actId="14100"/>
          <ac:spMkLst>
            <pc:docMk/>
            <pc:sldMk cId="2038620804" sldId="270"/>
            <ac:spMk id="38" creationId="{1A3E6AA3-18D3-7A9B-F0B1-B7633BF22430}"/>
          </ac:spMkLst>
        </pc:spChg>
        <pc:spChg chg="mod">
          <ac:chgData name="Yoshiharu Hamaguchi" userId="470e288704938fe9" providerId="LiveId" clId="{08F20566-51F3-49C8-9CDF-DEA9540ACD2F}" dt="2024-09-25T15:47:45.542" v="194" actId="1076"/>
          <ac:spMkLst>
            <pc:docMk/>
            <pc:sldMk cId="2038620804" sldId="270"/>
            <ac:spMk id="39" creationId="{8A7149DE-6BB3-5177-C779-82DBB0881054}"/>
          </ac:spMkLst>
        </pc:spChg>
        <pc:spChg chg="mod">
          <ac:chgData name="Yoshiharu Hamaguchi" userId="470e288704938fe9" providerId="LiveId" clId="{08F20566-51F3-49C8-9CDF-DEA9540ACD2F}" dt="2024-09-25T15:49:21.412" v="228" actId="1076"/>
          <ac:spMkLst>
            <pc:docMk/>
            <pc:sldMk cId="2038620804" sldId="270"/>
            <ac:spMk id="40" creationId="{AE3EDBDD-CC31-46D4-A001-B6C397E7D5A7}"/>
          </ac:spMkLst>
        </pc:spChg>
        <pc:spChg chg="mod">
          <ac:chgData name="Yoshiharu Hamaguchi" userId="470e288704938fe9" providerId="LiveId" clId="{08F20566-51F3-49C8-9CDF-DEA9540ACD2F}" dt="2024-09-25T15:47:34.965" v="191" actId="14100"/>
          <ac:spMkLst>
            <pc:docMk/>
            <pc:sldMk cId="2038620804" sldId="270"/>
            <ac:spMk id="42" creationId="{25617D89-2A2A-DD7D-7316-1D4B0FFFD10C}"/>
          </ac:spMkLst>
        </pc:spChg>
        <pc:spChg chg="del">
          <ac:chgData name="Yoshiharu Hamaguchi" userId="470e288704938fe9" providerId="LiveId" clId="{08F20566-51F3-49C8-9CDF-DEA9540ACD2F}" dt="2024-09-25T15:44:17.935" v="144" actId="478"/>
          <ac:spMkLst>
            <pc:docMk/>
            <pc:sldMk cId="2038620804" sldId="270"/>
            <ac:spMk id="43" creationId="{5FCB99EE-0845-55B5-25FB-9528EA5E62DB}"/>
          </ac:spMkLst>
        </pc:spChg>
        <pc:spChg chg="add mod">
          <ac:chgData name="Yoshiharu Hamaguchi" userId="470e288704938fe9" providerId="LiveId" clId="{08F20566-51F3-49C8-9CDF-DEA9540ACD2F}" dt="2024-09-25T15:48:27.606" v="213" actId="1076"/>
          <ac:spMkLst>
            <pc:docMk/>
            <pc:sldMk cId="2038620804" sldId="270"/>
            <ac:spMk id="56" creationId="{9D1CA7D5-E060-4B64-C6C5-A45B16671033}"/>
          </ac:spMkLst>
        </pc:spChg>
        <pc:spChg chg="mod">
          <ac:chgData name="Yoshiharu Hamaguchi" userId="470e288704938fe9" providerId="LiveId" clId="{08F20566-51F3-49C8-9CDF-DEA9540ACD2F}" dt="2024-09-25T15:47:49.126" v="195" actId="1076"/>
          <ac:spMkLst>
            <pc:docMk/>
            <pc:sldMk cId="2038620804" sldId="270"/>
            <ac:spMk id="72" creationId="{741FC192-317D-477E-05E4-6AE0AEEE4091}"/>
          </ac:spMkLst>
        </pc:spChg>
        <pc:spChg chg="add mod">
          <ac:chgData name="Yoshiharu Hamaguchi" userId="470e288704938fe9" providerId="LiveId" clId="{08F20566-51F3-49C8-9CDF-DEA9540ACD2F}" dt="2024-09-25T15:49:32.539" v="231" actId="571"/>
          <ac:spMkLst>
            <pc:docMk/>
            <pc:sldMk cId="2038620804" sldId="270"/>
            <ac:spMk id="75" creationId="{C3C171C7-DCA9-502B-8A1B-6B4B2D439A11}"/>
          </ac:spMkLst>
        </pc:spChg>
        <pc:spChg chg="mod">
          <ac:chgData name="Yoshiharu Hamaguchi" userId="470e288704938fe9" providerId="LiveId" clId="{08F20566-51F3-49C8-9CDF-DEA9540ACD2F}" dt="2024-09-25T15:48:49.185" v="220" actId="1076"/>
          <ac:spMkLst>
            <pc:docMk/>
            <pc:sldMk cId="2038620804" sldId="270"/>
            <ac:spMk id="77" creationId="{A8393CBC-1EA9-35DD-1457-F7D76951A781}"/>
          </ac:spMkLst>
        </pc:spChg>
        <pc:spChg chg="del">
          <ac:chgData name="Yoshiharu Hamaguchi" userId="470e288704938fe9" providerId="LiveId" clId="{08F20566-51F3-49C8-9CDF-DEA9540ACD2F}" dt="2024-09-25T15:44:13.591" v="142" actId="478"/>
          <ac:spMkLst>
            <pc:docMk/>
            <pc:sldMk cId="2038620804" sldId="270"/>
            <ac:spMk id="84" creationId="{A83C95F3-56CE-A8BE-4166-5101A47E4447}"/>
          </ac:spMkLst>
        </pc:spChg>
        <pc:cxnChg chg="add mod">
          <ac:chgData name="Yoshiharu Hamaguchi" userId="470e288704938fe9" providerId="LiveId" clId="{08F20566-51F3-49C8-9CDF-DEA9540ACD2F}" dt="2024-09-25T15:48:49.185" v="220" actId="1076"/>
          <ac:cxnSpMkLst>
            <pc:docMk/>
            <pc:sldMk cId="2038620804" sldId="270"/>
            <ac:cxnSpMk id="58" creationId="{1B77DAC1-207A-8EFA-9F2F-570EBE56138B}"/>
          </ac:cxnSpMkLst>
        </pc:cxnChg>
        <pc:cxnChg chg="mod">
          <ac:chgData name="Yoshiharu Hamaguchi" userId="470e288704938fe9" providerId="LiveId" clId="{08F20566-51F3-49C8-9CDF-DEA9540ACD2F}" dt="2024-09-25T15:47:49.126" v="195" actId="1076"/>
          <ac:cxnSpMkLst>
            <pc:docMk/>
            <pc:sldMk cId="2038620804" sldId="270"/>
            <ac:cxnSpMk id="61" creationId="{97380F3F-B4EC-2F06-9E3A-119161B80E1D}"/>
          </ac:cxnSpMkLst>
        </pc:cxnChg>
        <pc:cxnChg chg="mod">
          <ac:chgData name="Yoshiharu Hamaguchi" userId="470e288704938fe9" providerId="LiveId" clId="{08F20566-51F3-49C8-9CDF-DEA9540ACD2F}" dt="2024-09-25T15:48:32.784" v="215" actId="14100"/>
          <ac:cxnSpMkLst>
            <pc:docMk/>
            <pc:sldMk cId="2038620804" sldId="270"/>
            <ac:cxnSpMk id="64" creationId="{7A976978-6192-9393-1108-B2E4A3E176A2}"/>
          </ac:cxnSpMkLst>
        </pc:cxnChg>
        <pc:cxnChg chg="del mod">
          <ac:chgData name="Yoshiharu Hamaguchi" userId="470e288704938fe9" providerId="LiveId" clId="{08F20566-51F3-49C8-9CDF-DEA9540ACD2F}" dt="2024-09-25T15:44:16.821" v="143" actId="478"/>
          <ac:cxnSpMkLst>
            <pc:docMk/>
            <pc:sldMk cId="2038620804" sldId="270"/>
            <ac:cxnSpMk id="67" creationId="{E4B332FF-DA63-222D-60B0-8C1AFCA0A5CC}"/>
          </ac:cxnSpMkLst>
        </pc:cxnChg>
        <pc:cxnChg chg="del">
          <ac:chgData name="Yoshiharu Hamaguchi" userId="470e288704938fe9" providerId="LiveId" clId="{08F20566-51F3-49C8-9CDF-DEA9540ACD2F}" dt="2024-09-25T15:44:19.777" v="145" actId="478"/>
          <ac:cxnSpMkLst>
            <pc:docMk/>
            <pc:sldMk cId="2038620804" sldId="270"/>
            <ac:cxnSpMk id="85" creationId="{5521CAAD-A1E8-0103-75E1-A6496D12E07F}"/>
          </ac:cxnSpMkLst>
        </pc:cxnChg>
        <pc:cxnChg chg="mod">
          <ac:chgData name="Yoshiharu Hamaguchi" userId="470e288704938fe9" providerId="LiveId" clId="{08F20566-51F3-49C8-9CDF-DEA9540ACD2F}" dt="2024-09-25T15:50:15.105" v="295" actId="14100"/>
          <ac:cxnSpMkLst>
            <pc:docMk/>
            <pc:sldMk cId="2038620804" sldId="270"/>
            <ac:cxnSpMk id="88" creationId="{4B306A65-14F2-3593-3D31-60757CB57107}"/>
          </ac:cxnSpMkLst>
        </pc:cxnChg>
        <pc:cxnChg chg="del">
          <ac:chgData name="Yoshiharu Hamaguchi" userId="470e288704938fe9" providerId="LiveId" clId="{08F20566-51F3-49C8-9CDF-DEA9540ACD2F}" dt="2024-09-25T15:45:09.459" v="167" actId="478"/>
          <ac:cxnSpMkLst>
            <pc:docMk/>
            <pc:sldMk cId="2038620804" sldId="270"/>
            <ac:cxnSpMk id="124" creationId="{D3A0DDA0-90A1-7E9A-338D-464A0AB369B6}"/>
          </ac:cxnSpMkLst>
        </pc:cxnChg>
        <pc:cxnChg chg="mod">
          <ac:chgData name="Yoshiharu Hamaguchi" userId="470e288704938fe9" providerId="LiveId" clId="{08F20566-51F3-49C8-9CDF-DEA9540ACD2F}" dt="2024-09-25T15:49:19.034" v="226" actId="14100"/>
          <ac:cxnSpMkLst>
            <pc:docMk/>
            <pc:sldMk cId="2038620804" sldId="270"/>
            <ac:cxnSpMk id="127" creationId="{9EC78F66-EF39-54B3-AB98-E84927268771}"/>
          </ac:cxnSpMkLst>
        </pc:cxnChg>
        <pc:cxnChg chg="mod">
          <ac:chgData name="Yoshiharu Hamaguchi" userId="470e288704938fe9" providerId="LiveId" clId="{08F20566-51F3-49C8-9CDF-DEA9540ACD2F}" dt="2024-09-25T15:48:53.131" v="221" actId="14100"/>
          <ac:cxnSpMkLst>
            <pc:docMk/>
            <pc:sldMk cId="2038620804" sldId="270"/>
            <ac:cxnSpMk id="170" creationId="{04B8B0AB-0A41-F5D9-4C41-10446EE21735}"/>
          </ac:cxnSpMkLst>
        </pc:cxnChg>
        <pc:cxnChg chg="add del mod">
          <ac:chgData name="Yoshiharu Hamaguchi" userId="470e288704938fe9" providerId="LiveId" clId="{08F20566-51F3-49C8-9CDF-DEA9540ACD2F}" dt="2024-09-25T15:48:12.682" v="210" actId="14100"/>
          <ac:cxnSpMkLst>
            <pc:docMk/>
            <pc:sldMk cId="2038620804" sldId="270"/>
            <ac:cxnSpMk id="175" creationId="{152005CE-C530-4496-5760-AA3F6AA1AEE2}"/>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6BAB0D-BC5E-6653-04A1-63D29C9AC3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E82A148-FC9A-086D-9CB8-3138DCBE29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22582BC-59E5-16E5-45F6-F4BB253F68B4}"/>
              </a:ext>
            </a:extLst>
          </p:cNvPr>
          <p:cNvSpPr>
            <a:spLocks noGrp="1"/>
          </p:cNvSpPr>
          <p:nvPr>
            <p:ph type="dt" sz="half" idx="10"/>
          </p:nvPr>
        </p:nvSpPr>
        <p:spPr/>
        <p:txBody>
          <a:bodyPr/>
          <a:lstStyle/>
          <a:p>
            <a:fld id="{9627246E-3903-4E01-B28D-BFF5567D65C3}" type="datetimeFigureOut">
              <a:rPr kumimoji="1" lang="ja-JP" altLang="en-US" smtClean="0"/>
              <a:t>2024/9/29</a:t>
            </a:fld>
            <a:endParaRPr kumimoji="1" lang="ja-JP" altLang="en-US"/>
          </a:p>
        </p:txBody>
      </p:sp>
      <p:sp>
        <p:nvSpPr>
          <p:cNvPr id="5" name="フッター プレースホルダー 4">
            <a:extLst>
              <a:ext uri="{FF2B5EF4-FFF2-40B4-BE49-F238E27FC236}">
                <a16:creationId xmlns:a16="http://schemas.microsoft.com/office/drawing/2014/main" id="{8E0264D8-5FFD-45DB-CF47-8ADB966C76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E109B4-CF29-6001-0938-7AD637CFF2F4}"/>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1131019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49D4C5-533C-9635-C421-70C0A1F5AE5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CF0F36-7714-71CE-1DB5-A52C020974B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416463-62CE-D96C-4B6A-D3F33C1FC210}"/>
              </a:ext>
            </a:extLst>
          </p:cNvPr>
          <p:cNvSpPr>
            <a:spLocks noGrp="1"/>
          </p:cNvSpPr>
          <p:nvPr>
            <p:ph type="dt" sz="half" idx="10"/>
          </p:nvPr>
        </p:nvSpPr>
        <p:spPr/>
        <p:txBody>
          <a:bodyPr/>
          <a:lstStyle/>
          <a:p>
            <a:fld id="{9627246E-3903-4E01-B28D-BFF5567D65C3}" type="datetimeFigureOut">
              <a:rPr kumimoji="1" lang="ja-JP" altLang="en-US" smtClean="0"/>
              <a:t>2024/9/29</a:t>
            </a:fld>
            <a:endParaRPr kumimoji="1" lang="ja-JP" altLang="en-US"/>
          </a:p>
        </p:txBody>
      </p:sp>
      <p:sp>
        <p:nvSpPr>
          <p:cNvPr id="5" name="フッター プレースホルダー 4">
            <a:extLst>
              <a:ext uri="{FF2B5EF4-FFF2-40B4-BE49-F238E27FC236}">
                <a16:creationId xmlns:a16="http://schemas.microsoft.com/office/drawing/2014/main" id="{CA163F17-678B-DDF8-496F-DC3A4B4A6BC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79D320-C0B6-E84E-2024-0A689F76BF08}"/>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3228064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9694536-CCDD-03AD-BC96-6A9D3B1A4E2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0994F37-3382-49B1-A7D4-3E8A02AA24C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1101AE0-F036-20D1-012A-C066BED70D17}"/>
              </a:ext>
            </a:extLst>
          </p:cNvPr>
          <p:cNvSpPr>
            <a:spLocks noGrp="1"/>
          </p:cNvSpPr>
          <p:nvPr>
            <p:ph type="dt" sz="half" idx="10"/>
          </p:nvPr>
        </p:nvSpPr>
        <p:spPr/>
        <p:txBody>
          <a:bodyPr/>
          <a:lstStyle/>
          <a:p>
            <a:fld id="{9627246E-3903-4E01-B28D-BFF5567D65C3}" type="datetimeFigureOut">
              <a:rPr kumimoji="1" lang="ja-JP" altLang="en-US" smtClean="0"/>
              <a:t>2024/9/29</a:t>
            </a:fld>
            <a:endParaRPr kumimoji="1" lang="ja-JP" altLang="en-US"/>
          </a:p>
        </p:txBody>
      </p:sp>
      <p:sp>
        <p:nvSpPr>
          <p:cNvPr id="5" name="フッター プレースホルダー 4">
            <a:extLst>
              <a:ext uri="{FF2B5EF4-FFF2-40B4-BE49-F238E27FC236}">
                <a16:creationId xmlns:a16="http://schemas.microsoft.com/office/drawing/2014/main" id="{2DD783E3-9663-5DDF-B54D-99018C8E120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6898E2-A55F-E6BB-CBC0-3F56C12B5D55}"/>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1315009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AAC796-D792-B2E8-C819-8C15EAD615A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7D90211-45C6-B623-D04A-664F354FFA2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CFF9BC5-7C5B-2A78-C4B2-B0547E2FCA5E}"/>
              </a:ext>
            </a:extLst>
          </p:cNvPr>
          <p:cNvSpPr>
            <a:spLocks noGrp="1"/>
          </p:cNvSpPr>
          <p:nvPr>
            <p:ph type="dt" sz="half" idx="10"/>
          </p:nvPr>
        </p:nvSpPr>
        <p:spPr/>
        <p:txBody>
          <a:bodyPr/>
          <a:lstStyle/>
          <a:p>
            <a:fld id="{9627246E-3903-4E01-B28D-BFF5567D65C3}" type="datetimeFigureOut">
              <a:rPr kumimoji="1" lang="ja-JP" altLang="en-US" smtClean="0"/>
              <a:t>2024/9/29</a:t>
            </a:fld>
            <a:endParaRPr kumimoji="1" lang="ja-JP" altLang="en-US"/>
          </a:p>
        </p:txBody>
      </p:sp>
      <p:sp>
        <p:nvSpPr>
          <p:cNvPr id="5" name="フッター プレースホルダー 4">
            <a:extLst>
              <a:ext uri="{FF2B5EF4-FFF2-40B4-BE49-F238E27FC236}">
                <a16:creationId xmlns:a16="http://schemas.microsoft.com/office/drawing/2014/main" id="{063002B5-EBC2-28E6-096A-FEF5B776F1A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731704-F92C-0A74-BFFE-B9AC67B70AC7}"/>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42921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792D6D-9687-A676-F547-4EC52940A9B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3BEB69-B094-1602-E75A-FE732A2DAE9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A71653C-8BCE-8332-CC16-EE83B99FA843}"/>
              </a:ext>
            </a:extLst>
          </p:cNvPr>
          <p:cNvSpPr>
            <a:spLocks noGrp="1"/>
          </p:cNvSpPr>
          <p:nvPr>
            <p:ph type="dt" sz="half" idx="10"/>
          </p:nvPr>
        </p:nvSpPr>
        <p:spPr/>
        <p:txBody>
          <a:bodyPr/>
          <a:lstStyle/>
          <a:p>
            <a:fld id="{9627246E-3903-4E01-B28D-BFF5567D65C3}" type="datetimeFigureOut">
              <a:rPr kumimoji="1" lang="ja-JP" altLang="en-US" smtClean="0"/>
              <a:t>2024/9/29</a:t>
            </a:fld>
            <a:endParaRPr kumimoji="1" lang="ja-JP" altLang="en-US"/>
          </a:p>
        </p:txBody>
      </p:sp>
      <p:sp>
        <p:nvSpPr>
          <p:cNvPr id="5" name="フッター プレースホルダー 4">
            <a:extLst>
              <a:ext uri="{FF2B5EF4-FFF2-40B4-BE49-F238E27FC236}">
                <a16:creationId xmlns:a16="http://schemas.microsoft.com/office/drawing/2014/main" id="{9F4CFBE6-538C-4DF7-3D6B-4FF0D12D65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433328-5629-F95B-AD7D-3C84F88F521D}"/>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3052599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3C2CB1-DCD6-9070-A14A-3D33A7E9BFA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771F067-2C37-0DE8-1954-553A4A4DE37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AB6691D-9A4C-F90F-C83F-B5955B1B055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99827F4-F96C-9CF8-8258-2D7200BFDDAD}"/>
              </a:ext>
            </a:extLst>
          </p:cNvPr>
          <p:cNvSpPr>
            <a:spLocks noGrp="1"/>
          </p:cNvSpPr>
          <p:nvPr>
            <p:ph type="dt" sz="half" idx="10"/>
          </p:nvPr>
        </p:nvSpPr>
        <p:spPr/>
        <p:txBody>
          <a:bodyPr/>
          <a:lstStyle/>
          <a:p>
            <a:fld id="{9627246E-3903-4E01-B28D-BFF5567D65C3}" type="datetimeFigureOut">
              <a:rPr kumimoji="1" lang="ja-JP" altLang="en-US" smtClean="0"/>
              <a:t>2024/9/29</a:t>
            </a:fld>
            <a:endParaRPr kumimoji="1" lang="ja-JP" altLang="en-US"/>
          </a:p>
        </p:txBody>
      </p:sp>
      <p:sp>
        <p:nvSpPr>
          <p:cNvPr id="6" name="フッター プレースホルダー 5">
            <a:extLst>
              <a:ext uri="{FF2B5EF4-FFF2-40B4-BE49-F238E27FC236}">
                <a16:creationId xmlns:a16="http://schemas.microsoft.com/office/drawing/2014/main" id="{8C2E0CA3-6D78-96DD-3EF3-3A3FB247647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DADA621-4A5E-86D1-DDAB-0DB153B16CEF}"/>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1852311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CD479D-0782-AB1E-2F73-D41DEE757BF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7F6B47-E2D6-54A9-1FDA-F079D33B94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89C21EA-A153-CCFE-AB55-FA997EF25A3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22BA453-4923-7661-501F-E189547CC0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2245810-E328-C08A-E441-E535829A3D1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4E993D6-A452-73F9-EF7B-322D1B6B76DC}"/>
              </a:ext>
            </a:extLst>
          </p:cNvPr>
          <p:cNvSpPr>
            <a:spLocks noGrp="1"/>
          </p:cNvSpPr>
          <p:nvPr>
            <p:ph type="dt" sz="half" idx="10"/>
          </p:nvPr>
        </p:nvSpPr>
        <p:spPr/>
        <p:txBody>
          <a:bodyPr/>
          <a:lstStyle/>
          <a:p>
            <a:fld id="{9627246E-3903-4E01-B28D-BFF5567D65C3}" type="datetimeFigureOut">
              <a:rPr kumimoji="1" lang="ja-JP" altLang="en-US" smtClean="0"/>
              <a:t>2024/9/29</a:t>
            </a:fld>
            <a:endParaRPr kumimoji="1" lang="ja-JP" altLang="en-US"/>
          </a:p>
        </p:txBody>
      </p:sp>
      <p:sp>
        <p:nvSpPr>
          <p:cNvPr id="8" name="フッター プレースホルダー 7">
            <a:extLst>
              <a:ext uri="{FF2B5EF4-FFF2-40B4-BE49-F238E27FC236}">
                <a16:creationId xmlns:a16="http://schemas.microsoft.com/office/drawing/2014/main" id="{9CC1172B-C6D5-3F92-3CC7-8A6984E11D4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E2FBCBC-5AA8-3F5C-98A7-4FF607D68A25}"/>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2909800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1993C3-79DC-B413-AA67-20B449CD837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443713B-8559-AF35-FB38-BED6A7C72893}"/>
              </a:ext>
            </a:extLst>
          </p:cNvPr>
          <p:cNvSpPr>
            <a:spLocks noGrp="1"/>
          </p:cNvSpPr>
          <p:nvPr>
            <p:ph type="dt" sz="half" idx="10"/>
          </p:nvPr>
        </p:nvSpPr>
        <p:spPr/>
        <p:txBody>
          <a:bodyPr/>
          <a:lstStyle/>
          <a:p>
            <a:fld id="{9627246E-3903-4E01-B28D-BFF5567D65C3}" type="datetimeFigureOut">
              <a:rPr kumimoji="1" lang="ja-JP" altLang="en-US" smtClean="0"/>
              <a:t>2024/9/29</a:t>
            </a:fld>
            <a:endParaRPr kumimoji="1" lang="ja-JP" altLang="en-US"/>
          </a:p>
        </p:txBody>
      </p:sp>
      <p:sp>
        <p:nvSpPr>
          <p:cNvPr id="4" name="フッター プレースホルダー 3">
            <a:extLst>
              <a:ext uri="{FF2B5EF4-FFF2-40B4-BE49-F238E27FC236}">
                <a16:creationId xmlns:a16="http://schemas.microsoft.com/office/drawing/2014/main" id="{39AAE60A-E161-8D9E-6614-1BC12821113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53AD3F7-DC9F-0034-849E-45C3EFC68059}"/>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30577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01F0CEB-07E6-BB99-02F3-51207D33A376}"/>
              </a:ext>
            </a:extLst>
          </p:cNvPr>
          <p:cNvSpPr>
            <a:spLocks noGrp="1"/>
          </p:cNvSpPr>
          <p:nvPr>
            <p:ph type="dt" sz="half" idx="10"/>
          </p:nvPr>
        </p:nvSpPr>
        <p:spPr/>
        <p:txBody>
          <a:bodyPr/>
          <a:lstStyle/>
          <a:p>
            <a:fld id="{9627246E-3903-4E01-B28D-BFF5567D65C3}" type="datetimeFigureOut">
              <a:rPr kumimoji="1" lang="ja-JP" altLang="en-US" smtClean="0"/>
              <a:t>2024/9/29</a:t>
            </a:fld>
            <a:endParaRPr kumimoji="1" lang="ja-JP" altLang="en-US"/>
          </a:p>
        </p:txBody>
      </p:sp>
      <p:sp>
        <p:nvSpPr>
          <p:cNvPr id="3" name="フッター プレースホルダー 2">
            <a:extLst>
              <a:ext uri="{FF2B5EF4-FFF2-40B4-BE49-F238E27FC236}">
                <a16:creationId xmlns:a16="http://schemas.microsoft.com/office/drawing/2014/main" id="{E032D4F1-371A-B04C-0EAB-2A516C4CB4A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32C58DE-F7FC-D29F-3D47-FEC904518B92}"/>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3812850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07CB9F-9525-5457-98A5-47D66E027AE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688F5C2-DDA8-DBA3-6558-2D76689286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8EC735A-7B60-1380-15BB-D09EE51AF2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5E94756-D8AE-A267-CDA6-96939690A356}"/>
              </a:ext>
            </a:extLst>
          </p:cNvPr>
          <p:cNvSpPr>
            <a:spLocks noGrp="1"/>
          </p:cNvSpPr>
          <p:nvPr>
            <p:ph type="dt" sz="half" idx="10"/>
          </p:nvPr>
        </p:nvSpPr>
        <p:spPr/>
        <p:txBody>
          <a:bodyPr/>
          <a:lstStyle/>
          <a:p>
            <a:fld id="{9627246E-3903-4E01-B28D-BFF5567D65C3}" type="datetimeFigureOut">
              <a:rPr kumimoji="1" lang="ja-JP" altLang="en-US" smtClean="0"/>
              <a:t>2024/9/29</a:t>
            </a:fld>
            <a:endParaRPr kumimoji="1" lang="ja-JP" altLang="en-US"/>
          </a:p>
        </p:txBody>
      </p:sp>
      <p:sp>
        <p:nvSpPr>
          <p:cNvPr id="6" name="フッター プレースホルダー 5">
            <a:extLst>
              <a:ext uri="{FF2B5EF4-FFF2-40B4-BE49-F238E27FC236}">
                <a16:creationId xmlns:a16="http://schemas.microsoft.com/office/drawing/2014/main" id="{0514A1F6-1102-194F-5863-88537C7EB5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84231B4-8C75-8BE1-4EB8-8D4A98572CB2}"/>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227714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B2CC8E-13CB-B2A7-1558-E3707B615B7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369E3F1-4083-D92F-478A-9A4FFA6E9A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E977C58-0A9F-7900-38B3-6898556E3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9F518B7-7DAC-7423-473C-9D562B4AFE21}"/>
              </a:ext>
            </a:extLst>
          </p:cNvPr>
          <p:cNvSpPr>
            <a:spLocks noGrp="1"/>
          </p:cNvSpPr>
          <p:nvPr>
            <p:ph type="dt" sz="half" idx="10"/>
          </p:nvPr>
        </p:nvSpPr>
        <p:spPr/>
        <p:txBody>
          <a:bodyPr/>
          <a:lstStyle/>
          <a:p>
            <a:fld id="{9627246E-3903-4E01-B28D-BFF5567D65C3}" type="datetimeFigureOut">
              <a:rPr kumimoji="1" lang="ja-JP" altLang="en-US" smtClean="0"/>
              <a:t>2024/9/29</a:t>
            </a:fld>
            <a:endParaRPr kumimoji="1" lang="ja-JP" altLang="en-US"/>
          </a:p>
        </p:txBody>
      </p:sp>
      <p:sp>
        <p:nvSpPr>
          <p:cNvPr id="6" name="フッター プレースホルダー 5">
            <a:extLst>
              <a:ext uri="{FF2B5EF4-FFF2-40B4-BE49-F238E27FC236}">
                <a16:creationId xmlns:a16="http://schemas.microsoft.com/office/drawing/2014/main" id="{5FA6D0CC-16E9-D009-16B4-05C01B6BFDE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BAD942C-09CB-DA11-4FF1-753B4A4249B8}"/>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1546186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6FF4083-A477-3ED5-156C-AD40750CE4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8E7CA38-54DD-7CFB-256B-D25158F17E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3A4EA3A-2140-DA0F-A603-B97273FED4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627246E-3903-4E01-B28D-BFF5567D65C3}" type="datetimeFigureOut">
              <a:rPr kumimoji="1" lang="ja-JP" altLang="en-US" smtClean="0"/>
              <a:t>2024/9/29</a:t>
            </a:fld>
            <a:endParaRPr kumimoji="1" lang="ja-JP" altLang="en-US"/>
          </a:p>
        </p:txBody>
      </p:sp>
      <p:sp>
        <p:nvSpPr>
          <p:cNvPr id="5" name="フッター プレースホルダー 4">
            <a:extLst>
              <a:ext uri="{FF2B5EF4-FFF2-40B4-BE49-F238E27FC236}">
                <a16:creationId xmlns:a16="http://schemas.microsoft.com/office/drawing/2014/main" id="{000E37FC-FE1A-627D-C1B9-396FE265B0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9101B58-2867-60AD-B309-1CE6972C5D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2973786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0D190A-A8DB-32F1-0D56-13F6D381B778}"/>
              </a:ext>
            </a:extLst>
          </p:cNvPr>
          <p:cNvSpPr>
            <a:spLocks noGrp="1"/>
          </p:cNvSpPr>
          <p:nvPr>
            <p:ph type="ctrTitle"/>
          </p:nvPr>
        </p:nvSpPr>
        <p:spPr/>
        <p:txBody>
          <a:bodyPr/>
          <a:lstStyle/>
          <a:p>
            <a:r>
              <a:rPr lang="en-US" altLang="ja-JP" dirty="0"/>
              <a:t>RAG</a:t>
            </a:r>
            <a:r>
              <a:rPr lang="ja-JP" altLang="en-US" dirty="0"/>
              <a:t>の検証</a:t>
            </a:r>
            <a:endParaRPr kumimoji="1" lang="ja-JP" altLang="en-US" dirty="0"/>
          </a:p>
        </p:txBody>
      </p:sp>
      <p:sp>
        <p:nvSpPr>
          <p:cNvPr id="3" name="字幕 2">
            <a:extLst>
              <a:ext uri="{FF2B5EF4-FFF2-40B4-BE49-F238E27FC236}">
                <a16:creationId xmlns:a16="http://schemas.microsoft.com/office/drawing/2014/main" id="{BC817A74-920C-0926-7C76-24BA4993B9F3}"/>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634982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6"/>
            <a:ext cx="10515600" cy="891020"/>
          </a:xfrm>
        </p:spPr>
        <p:txBody>
          <a:bodyPr>
            <a:normAutofit/>
          </a:bodyPr>
          <a:lstStyle/>
          <a:p>
            <a:r>
              <a:rPr lang="en-US" altLang="ja-JP" dirty="0"/>
              <a:t>RAG</a:t>
            </a:r>
            <a:r>
              <a:rPr lang="ja-JP" altLang="en-US" dirty="0"/>
              <a:t>とは？</a:t>
            </a:r>
            <a:endParaRPr kumimoji="1" lang="ja-JP" altLang="en-US" dirty="0"/>
          </a:p>
        </p:txBody>
      </p:sp>
      <p:sp>
        <p:nvSpPr>
          <p:cNvPr id="4" name="コンテンツ プレースホルダー 2">
            <a:extLst>
              <a:ext uri="{FF2B5EF4-FFF2-40B4-BE49-F238E27FC236}">
                <a16:creationId xmlns:a16="http://schemas.microsoft.com/office/drawing/2014/main" id="{8C13C9CE-666C-02A7-9EAA-106F1B50AE66}"/>
              </a:ext>
            </a:extLst>
          </p:cNvPr>
          <p:cNvSpPr>
            <a:spLocks noGrp="1"/>
          </p:cNvSpPr>
          <p:nvPr>
            <p:ph idx="1"/>
          </p:nvPr>
        </p:nvSpPr>
        <p:spPr>
          <a:xfrm>
            <a:off x="949037" y="1256146"/>
            <a:ext cx="4500041" cy="4948711"/>
          </a:xfrm>
        </p:spPr>
        <p:txBody>
          <a:bodyPr>
            <a:normAutofit/>
          </a:bodyPr>
          <a:lstStyle/>
          <a:p>
            <a:pPr marL="0" indent="0">
              <a:buNone/>
            </a:pPr>
            <a:r>
              <a:rPr lang="en-US" altLang="ja-JP" sz="1600" dirty="0"/>
              <a:t>※</a:t>
            </a:r>
            <a:r>
              <a:rPr lang="ja-JP" altLang="en-US" sz="1600" dirty="0"/>
              <a:t>引用サイト</a:t>
            </a:r>
            <a:r>
              <a:rPr lang="en-US" altLang="ja-JP" sz="1600" dirty="0"/>
              <a:t>(1)</a:t>
            </a:r>
            <a:r>
              <a:rPr lang="ja-JP" altLang="en-US" sz="1600" dirty="0"/>
              <a:t>より</a:t>
            </a:r>
            <a:endParaRPr lang="en-US" altLang="ja-JP" sz="1600" dirty="0"/>
          </a:p>
          <a:p>
            <a:pPr marL="0" indent="0">
              <a:buNone/>
            </a:pPr>
            <a:r>
              <a:rPr kumimoji="1" lang="ja-JP" altLang="en-US" dirty="0"/>
              <a:t>・大規模な文書集合から関連性の高い情報を検索し、その情報を元に新しい文章や答えを生成します。</a:t>
            </a:r>
            <a:endParaRPr kumimoji="1" lang="en-US" altLang="ja-JP" dirty="0"/>
          </a:p>
          <a:p>
            <a:pPr marL="0" indent="0">
              <a:buNone/>
            </a:pPr>
            <a:endParaRPr kumimoji="1" lang="ja-JP" altLang="en-US" dirty="0"/>
          </a:p>
          <a:p>
            <a:pPr marL="0" indent="0">
              <a:buNone/>
            </a:pPr>
            <a:r>
              <a:rPr kumimoji="1" lang="ja-JP" altLang="en-US" dirty="0"/>
              <a:t>・</a:t>
            </a:r>
            <a:r>
              <a:rPr kumimoji="1" lang="en-US" altLang="ja-JP" dirty="0"/>
              <a:t>RAG</a:t>
            </a:r>
            <a:r>
              <a:rPr kumimoji="1" lang="ja-JP" altLang="en-US" dirty="0"/>
              <a:t>は情報検索とテキスト生成の両方を組み合わせることで、より正確で詳細なテキスト応答を生成することができます。</a:t>
            </a:r>
            <a:endParaRPr kumimoji="1" lang="en-US" altLang="ja-JP" dirty="0"/>
          </a:p>
        </p:txBody>
      </p:sp>
      <p:pic>
        <p:nvPicPr>
          <p:cNvPr id="6" name="図 5">
            <a:extLst>
              <a:ext uri="{FF2B5EF4-FFF2-40B4-BE49-F238E27FC236}">
                <a16:creationId xmlns:a16="http://schemas.microsoft.com/office/drawing/2014/main" id="{48B13ABD-A7EC-8A70-7FC9-8BE6883BF949}"/>
              </a:ext>
            </a:extLst>
          </p:cNvPr>
          <p:cNvPicPr>
            <a:picLocks noChangeAspect="1"/>
          </p:cNvPicPr>
          <p:nvPr/>
        </p:nvPicPr>
        <p:blipFill>
          <a:blip r:embed="rId2"/>
          <a:stretch>
            <a:fillRect/>
          </a:stretch>
        </p:blipFill>
        <p:spPr>
          <a:xfrm>
            <a:off x="5708527" y="1818812"/>
            <a:ext cx="5954313" cy="3823377"/>
          </a:xfrm>
          <a:prstGeom prst="rect">
            <a:avLst/>
          </a:prstGeom>
        </p:spPr>
      </p:pic>
    </p:spTree>
    <p:extLst>
      <p:ext uri="{BB962C8B-B14F-4D97-AF65-F5344CB8AC3E}">
        <p14:creationId xmlns:p14="http://schemas.microsoft.com/office/powerpoint/2010/main" val="2142688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5"/>
            <a:ext cx="10515600" cy="777875"/>
          </a:xfrm>
        </p:spPr>
        <p:txBody>
          <a:bodyPr>
            <a:normAutofit/>
          </a:bodyPr>
          <a:lstStyle/>
          <a:p>
            <a:r>
              <a:rPr lang="en-US" altLang="ja-JP" dirty="0"/>
              <a:t>RAG</a:t>
            </a:r>
            <a:r>
              <a:rPr lang="ja-JP" altLang="en-US" dirty="0"/>
              <a:t>を体感するためのサンプル</a:t>
            </a:r>
            <a:endParaRPr kumimoji="1" lang="ja-JP" altLang="en-US" dirty="0"/>
          </a:p>
        </p:txBody>
      </p:sp>
      <p:sp>
        <p:nvSpPr>
          <p:cNvPr id="4" name="コンテンツ プレースホルダー 2">
            <a:extLst>
              <a:ext uri="{FF2B5EF4-FFF2-40B4-BE49-F238E27FC236}">
                <a16:creationId xmlns:a16="http://schemas.microsoft.com/office/drawing/2014/main" id="{8C13C9CE-666C-02A7-9EAA-106F1B50AE66}"/>
              </a:ext>
            </a:extLst>
          </p:cNvPr>
          <p:cNvSpPr>
            <a:spLocks noGrp="1"/>
          </p:cNvSpPr>
          <p:nvPr>
            <p:ph idx="1"/>
          </p:nvPr>
        </p:nvSpPr>
        <p:spPr>
          <a:xfrm>
            <a:off x="838200" y="1328421"/>
            <a:ext cx="10515600" cy="3941762"/>
          </a:xfrm>
        </p:spPr>
        <p:txBody>
          <a:bodyPr>
            <a:normAutofit/>
          </a:bodyPr>
          <a:lstStyle/>
          <a:p>
            <a:pPr marL="0" indent="0">
              <a:buNone/>
            </a:pPr>
            <a:r>
              <a:rPr lang="en-US" altLang="ja-JP" dirty="0"/>
              <a:t>【</a:t>
            </a:r>
            <a:r>
              <a:rPr lang="ja-JP" altLang="en-US" dirty="0"/>
              <a:t>内容</a:t>
            </a:r>
            <a:r>
              <a:rPr lang="en-US" altLang="ja-JP" dirty="0"/>
              <a:t>】</a:t>
            </a:r>
          </a:p>
          <a:p>
            <a:pPr marL="0" indent="0">
              <a:buNone/>
            </a:pPr>
            <a:r>
              <a:rPr lang="ja-JP" altLang="en-US" dirty="0"/>
              <a:t>・</a:t>
            </a:r>
            <a:r>
              <a:rPr lang="en-US" altLang="ja-JP" dirty="0"/>
              <a:t>pdf</a:t>
            </a:r>
            <a:r>
              <a:rPr lang="ja-JP" altLang="en-US" dirty="0"/>
              <a:t>ファイルの内容を検索拡張生成してチャットで問い合わせ出来るようにする。</a:t>
            </a:r>
            <a:endParaRPr lang="en-US" altLang="ja-JP" dirty="0"/>
          </a:p>
          <a:p>
            <a:pPr marL="0" indent="0">
              <a:buNone/>
            </a:pPr>
            <a:endParaRPr lang="en-US" altLang="ja-JP" dirty="0">
              <a:solidFill>
                <a:schemeClr val="tx1">
                  <a:lumMod val="65000"/>
                  <a:lumOff val="35000"/>
                </a:schemeClr>
              </a:solidFill>
            </a:endParaRPr>
          </a:p>
        </p:txBody>
      </p:sp>
    </p:spTree>
    <p:extLst>
      <p:ext uri="{BB962C8B-B14F-4D97-AF65-F5344CB8AC3E}">
        <p14:creationId xmlns:p14="http://schemas.microsoft.com/office/powerpoint/2010/main" val="3544669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5D996A43-DC64-4070-A3C0-8AEBA9493CE6}"/>
              </a:ext>
            </a:extLst>
          </p:cNvPr>
          <p:cNvSpPr/>
          <p:nvPr/>
        </p:nvSpPr>
        <p:spPr>
          <a:xfrm>
            <a:off x="1165946" y="1696754"/>
            <a:ext cx="10437090" cy="4916585"/>
          </a:xfrm>
          <a:prstGeom prst="rect">
            <a:avLst/>
          </a:prstGeom>
          <a:solidFill>
            <a:srgbClr val="000000">
              <a:alpha val="5000"/>
            </a:srgbClr>
          </a:solidFill>
          <a:ln w="126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dirty="0">
              <a:solidFill>
                <a:srgbClr val="000000"/>
              </a:solidFill>
            </a:endParaRPr>
          </a:p>
        </p:txBody>
      </p:sp>
      <p:sp>
        <p:nvSpPr>
          <p:cNvPr id="33" name="矩形 19">
            <a:extLst>
              <a:ext uri="{FF2B5EF4-FFF2-40B4-BE49-F238E27FC236}">
                <a16:creationId xmlns:a16="http://schemas.microsoft.com/office/drawing/2014/main" id="{0FB338FD-35EF-30D7-06A9-7A1B992B2830}"/>
              </a:ext>
            </a:extLst>
          </p:cNvPr>
          <p:cNvSpPr/>
          <p:nvPr/>
        </p:nvSpPr>
        <p:spPr>
          <a:xfrm>
            <a:off x="5925582" y="1940120"/>
            <a:ext cx="5535264" cy="4525343"/>
          </a:xfrm>
          <a:prstGeom prst="rect">
            <a:avLst/>
          </a:prstGeom>
          <a:ln/>
        </p:spPr>
        <p:style>
          <a:lnRef idx="1">
            <a:schemeClr val="accent4"/>
          </a:lnRef>
          <a:fillRef idx="2">
            <a:schemeClr val="accent4"/>
          </a:fillRef>
          <a:effectRef idx="1">
            <a:schemeClr val="accent4"/>
          </a:effectRef>
          <a:fontRef idx="minor">
            <a:schemeClr val="dk1"/>
          </a:fontRef>
        </p:style>
        <p:txBody>
          <a:bodyPr wrap="none" rtlCol="0" anchor="ctr" anchorCtr="1"/>
          <a:lstStyle/>
          <a:p>
            <a:endParaRPr lang="en-US" dirty="0">
              <a:solidFill>
                <a:srgbClr val="000000"/>
              </a:solidFill>
            </a:endParaRPr>
          </a:p>
        </p:txBody>
      </p:sp>
      <p:sp>
        <p:nvSpPr>
          <p:cNvPr id="3" name="コンテンツ プレースホルダー 2">
            <a:extLst>
              <a:ext uri="{FF2B5EF4-FFF2-40B4-BE49-F238E27FC236}">
                <a16:creationId xmlns:a16="http://schemas.microsoft.com/office/drawing/2014/main" id="{37025C41-8921-578C-16F8-6B5CF0A93AE0}"/>
              </a:ext>
            </a:extLst>
          </p:cNvPr>
          <p:cNvSpPr>
            <a:spLocks noGrp="1"/>
          </p:cNvSpPr>
          <p:nvPr>
            <p:ph idx="1"/>
          </p:nvPr>
        </p:nvSpPr>
        <p:spPr>
          <a:xfrm>
            <a:off x="838200" y="1865104"/>
            <a:ext cx="10515600" cy="4773036"/>
          </a:xfrm>
        </p:spPr>
        <p:txBody>
          <a:bodyPr>
            <a:normAutofit/>
          </a:bodyPr>
          <a:lstStyle/>
          <a:p>
            <a:pPr marL="0" indent="0">
              <a:buNone/>
            </a:pPr>
            <a:br>
              <a:rPr lang="en-US" altLang="ja-JP" dirty="0"/>
            </a:br>
            <a:endParaRPr kumimoji="1" lang="en-US" altLang="ja-JP" dirty="0"/>
          </a:p>
          <a:p>
            <a:pPr marL="0" indent="0">
              <a:buNone/>
            </a:pPr>
            <a:endParaRPr kumimoji="1" lang="en-US" altLang="ja-JP" dirty="0"/>
          </a:p>
        </p:txBody>
      </p:sp>
      <p:sp>
        <p:nvSpPr>
          <p:cNvPr id="17" name="テキスト ボックス 16">
            <a:extLst>
              <a:ext uri="{FF2B5EF4-FFF2-40B4-BE49-F238E27FC236}">
                <a16:creationId xmlns:a16="http://schemas.microsoft.com/office/drawing/2014/main" id="{22EFD490-063C-E600-DC74-E61C4AD29849}"/>
              </a:ext>
            </a:extLst>
          </p:cNvPr>
          <p:cNvSpPr txBox="1"/>
          <p:nvPr/>
        </p:nvSpPr>
        <p:spPr>
          <a:xfrm>
            <a:off x="1145309" y="1782533"/>
            <a:ext cx="2361581" cy="369332"/>
          </a:xfrm>
          <a:prstGeom prst="rect">
            <a:avLst/>
          </a:prstGeom>
          <a:noFill/>
        </p:spPr>
        <p:txBody>
          <a:bodyPr wrap="square" rtlCol="0">
            <a:spAutoFit/>
          </a:bodyPr>
          <a:lstStyle/>
          <a:p>
            <a:r>
              <a:rPr kumimoji="1" lang="ja-JP" altLang="en-US" dirty="0"/>
              <a:t>ラズパイ</a:t>
            </a:r>
            <a:r>
              <a:rPr kumimoji="1" lang="en-US" altLang="ja-JP" dirty="0"/>
              <a:t>5(8GB)</a:t>
            </a:r>
            <a:r>
              <a:rPr kumimoji="1" lang="ja-JP" altLang="en-US" dirty="0"/>
              <a:t>本体</a:t>
            </a:r>
            <a:endParaRPr kumimoji="1" lang="ja-JP" altLang="en-US" sz="1200" dirty="0">
              <a:solidFill>
                <a:schemeClr val="tx2"/>
              </a:solidFill>
            </a:endParaRPr>
          </a:p>
        </p:txBody>
      </p:sp>
      <p:sp>
        <p:nvSpPr>
          <p:cNvPr id="19" name="矩形 19">
            <a:extLst>
              <a:ext uri="{FF2B5EF4-FFF2-40B4-BE49-F238E27FC236}">
                <a16:creationId xmlns:a16="http://schemas.microsoft.com/office/drawing/2014/main" id="{2CDCB588-1E89-B1B4-BB6B-210B5ECD1361}"/>
              </a:ext>
            </a:extLst>
          </p:cNvPr>
          <p:cNvSpPr/>
          <p:nvPr/>
        </p:nvSpPr>
        <p:spPr>
          <a:xfrm>
            <a:off x="1376220" y="3824579"/>
            <a:ext cx="2417599" cy="2603289"/>
          </a:xfrm>
          <a:prstGeom prst="rect">
            <a:avLst/>
          </a:prstGeom>
          <a:ln/>
        </p:spPr>
        <p:style>
          <a:lnRef idx="1">
            <a:schemeClr val="accent6"/>
          </a:lnRef>
          <a:fillRef idx="2">
            <a:schemeClr val="accent6"/>
          </a:fillRef>
          <a:effectRef idx="1">
            <a:schemeClr val="accent6"/>
          </a:effectRef>
          <a:fontRef idx="minor">
            <a:schemeClr val="dk1"/>
          </a:fontRef>
        </p:style>
        <p:txBody>
          <a:bodyPr wrap="none" rtlCol="0" anchor="ctr" anchorCtr="1"/>
          <a:lstStyle/>
          <a:p>
            <a:endParaRPr lang="en-US" dirty="0">
              <a:solidFill>
                <a:srgbClr val="000000"/>
              </a:solidFill>
            </a:endParaRPr>
          </a:p>
        </p:txBody>
      </p:sp>
      <p:sp>
        <p:nvSpPr>
          <p:cNvPr id="21" name="テキスト ボックス 20">
            <a:extLst>
              <a:ext uri="{FF2B5EF4-FFF2-40B4-BE49-F238E27FC236}">
                <a16:creationId xmlns:a16="http://schemas.microsoft.com/office/drawing/2014/main" id="{7EB19867-148A-D7FC-9274-4234BFD3440B}"/>
              </a:ext>
            </a:extLst>
          </p:cNvPr>
          <p:cNvSpPr txBox="1"/>
          <p:nvPr/>
        </p:nvSpPr>
        <p:spPr>
          <a:xfrm>
            <a:off x="1339401" y="3799208"/>
            <a:ext cx="1513186" cy="553998"/>
          </a:xfrm>
          <a:prstGeom prst="rect">
            <a:avLst/>
          </a:prstGeom>
          <a:noFill/>
        </p:spPr>
        <p:txBody>
          <a:bodyPr wrap="square" rtlCol="0">
            <a:spAutoFit/>
          </a:bodyPr>
          <a:lstStyle/>
          <a:p>
            <a:r>
              <a:rPr kumimoji="1" lang="en-US" altLang="ja-JP" dirty="0" err="1"/>
              <a:t>ollama</a:t>
            </a:r>
            <a:endParaRPr kumimoji="1" lang="en-US" altLang="ja-JP" dirty="0"/>
          </a:p>
          <a:p>
            <a:r>
              <a:rPr lang="en-US" altLang="ja-JP" sz="1200" dirty="0">
                <a:solidFill>
                  <a:schemeClr val="tx2"/>
                </a:solidFill>
              </a:rPr>
              <a:t>※</a:t>
            </a:r>
            <a:r>
              <a:rPr kumimoji="1" lang="en-US" altLang="ja-JP" sz="1200" dirty="0">
                <a:solidFill>
                  <a:schemeClr val="tx2"/>
                </a:solidFill>
              </a:rPr>
              <a:t>Docker</a:t>
            </a:r>
            <a:r>
              <a:rPr kumimoji="1" lang="ja-JP" altLang="en-US" sz="1200" dirty="0">
                <a:solidFill>
                  <a:schemeClr val="tx2"/>
                </a:solidFill>
              </a:rPr>
              <a:t>コンテナ</a:t>
            </a:r>
          </a:p>
        </p:txBody>
      </p:sp>
      <p:sp>
        <p:nvSpPr>
          <p:cNvPr id="30" name="矩形 19">
            <a:extLst>
              <a:ext uri="{FF2B5EF4-FFF2-40B4-BE49-F238E27FC236}">
                <a16:creationId xmlns:a16="http://schemas.microsoft.com/office/drawing/2014/main" id="{9F8A6BA6-9C05-8916-B855-7146EEBA1167}"/>
              </a:ext>
            </a:extLst>
          </p:cNvPr>
          <p:cNvSpPr/>
          <p:nvPr/>
        </p:nvSpPr>
        <p:spPr>
          <a:xfrm>
            <a:off x="1458666" y="4579899"/>
            <a:ext cx="2213034" cy="1775197"/>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endParaRPr lang="en-US" dirty="0">
              <a:solidFill>
                <a:srgbClr val="000000"/>
              </a:solidFill>
            </a:endParaRPr>
          </a:p>
        </p:txBody>
      </p:sp>
      <p:sp>
        <p:nvSpPr>
          <p:cNvPr id="25" name="矩形 19">
            <a:extLst>
              <a:ext uri="{FF2B5EF4-FFF2-40B4-BE49-F238E27FC236}">
                <a16:creationId xmlns:a16="http://schemas.microsoft.com/office/drawing/2014/main" id="{432FD002-C3EC-95AB-E364-BC60A7440B0A}"/>
              </a:ext>
            </a:extLst>
          </p:cNvPr>
          <p:cNvSpPr/>
          <p:nvPr/>
        </p:nvSpPr>
        <p:spPr>
          <a:xfrm>
            <a:off x="1580406" y="4863986"/>
            <a:ext cx="1984248" cy="1372830"/>
          </a:xfrm>
          <a:prstGeom prst="rect">
            <a:avLst/>
          </a:prstGeom>
          <a:ln/>
        </p:spPr>
        <p:style>
          <a:lnRef idx="2">
            <a:schemeClr val="accent6"/>
          </a:lnRef>
          <a:fillRef idx="1">
            <a:schemeClr val="lt1"/>
          </a:fillRef>
          <a:effectRef idx="0">
            <a:schemeClr val="accent6"/>
          </a:effectRef>
          <a:fontRef idx="minor">
            <a:schemeClr val="dk1"/>
          </a:fontRef>
        </p:style>
        <p:txBody>
          <a:bodyPr wrap="none" rtlCol="0" anchor="ctr" anchorCtr="1"/>
          <a:lstStyle/>
          <a:p>
            <a:endParaRPr lang="en-US" dirty="0">
              <a:solidFill>
                <a:srgbClr val="000000"/>
              </a:solidFill>
            </a:endParaRPr>
          </a:p>
        </p:txBody>
      </p:sp>
      <p:sp>
        <p:nvSpPr>
          <p:cNvPr id="24" name="矩形 19">
            <a:extLst>
              <a:ext uri="{FF2B5EF4-FFF2-40B4-BE49-F238E27FC236}">
                <a16:creationId xmlns:a16="http://schemas.microsoft.com/office/drawing/2014/main" id="{2C710E95-554D-F235-C3F1-BF13E1AA1068}"/>
              </a:ext>
            </a:extLst>
          </p:cNvPr>
          <p:cNvSpPr/>
          <p:nvPr/>
        </p:nvSpPr>
        <p:spPr>
          <a:xfrm>
            <a:off x="1740990" y="5217059"/>
            <a:ext cx="1668159" cy="288726"/>
          </a:xfrm>
          <a:prstGeom prst="rect">
            <a:avLst/>
          </a:prstGeom>
          <a:ln/>
        </p:spPr>
        <p:style>
          <a:lnRef idx="1">
            <a:schemeClr val="accent6"/>
          </a:lnRef>
          <a:fillRef idx="2">
            <a:schemeClr val="accent6"/>
          </a:fillRef>
          <a:effectRef idx="1">
            <a:schemeClr val="accent6"/>
          </a:effectRef>
          <a:fontRef idx="minor">
            <a:schemeClr val="dk1"/>
          </a:fontRef>
        </p:style>
        <p:txBody>
          <a:bodyPr wrap="none" rtlCol="0" anchor="ctr" anchorCtr="1"/>
          <a:lstStyle/>
          <a:p>
            <a:r>
              <a:rPr lang="en-US" sz="1400" dirty="0">
                <a:solidFill>
                  <a:srgbClr val="000000"/>
                </a:solidFill>
              </a:rPr>
              <a:t>gemma2:2b</a:t>
            </a:r>
          </a:p>
        </p:txBody>
      </p:sp>
      <p:sp>
        <p:nvSpPr>
          <p:cNvPr id="26" name="テキスト ボックス 25">
            <a:extLst>
              <a:ext uri="{FF2B5EF4-FFF2-40B4-BE49-F238E27FC236}">
                <a16:creationId xmlns:a16="http://schemas.microsoft.com/office/drawing/2014/main" id="{0A5DCF7B-D5B4-2BE2-5871-8EED0BA9AE2C}"/>
              </a:ext>
            </a:extLst>
          </p:cNvPr>
          <p:cNvSpPr txBox="1"/>
          <p:nvPr/>
        </p:nvSpPr>
        <p:spPr>
          <a:xfrm>
            <a:off x="1580406" y="4885595"/>
            <a:ext cx="1452101" cy="369332"/>
          </a:xfrm>
          <a:prstGeom prst="rect">
            <a:avLst/>
          </a:prstGeom>
          <a:noFill/>
        </p:spPr>
        <p:txBody>
          <a:bodyPr wrap="square" rtlCol="0">
            <a:spAutoFit/>
          </a:bodyPr>
          <a:lstStyle/>
          <a:p>
            <a:r>
              <a:rPr lang="en-US" altLang="ja-JP" dirty="0"/>
              <a:t>Models</a:t>
            </a:r>
            <a:endParaRPr kumimoji="1" lang="ja-JP" altLang="en-US" dirty="0"/>
          </a:p>
        </p:txBody>
      </p:sp>
      <p:sp>
        <p:nvSpPr>
          <p:cNvPr id="31" name="テキスト ボックス 30">
            <a:extLst>
              <a:ext uri="{FF2B5EF4-FFF2-40B4-BE49-F238E27FC236}">
                <a16:creationId xmlns:a16="http://schemas.microsoft.com/office/drawing/2014/main" id="{84235BB5-BE18-15D2-8BB3-E9CB549D6AB3}"/>
              </a:ext>
            </a:extLst>
          </p:cNvPr>
          <p:cNvSpPr txBox="1"/>
          <p:nvPr/>
        </p:nvSpPr>
        <p:spPr>
          <a:xfrm>
            <a:off x="1423874" y="4581629"/>
            <a:ext cx="1143003" cy="369332"/>
          </a:xfrm>
          <a:prstGeom prst="rect">
            <a:avLst/>
          </a:prstGeom>
          <a:noFill/>
        </p:spPr>
        <p:txBody>
          <a:bodyPr wrap="square" rtlCol="0">
            <a:spAutoFit/>
          </a:bodyPr>
          <a:lstStyle>
            <a:defPPr>
              <a:defRPr lang="ja-JP"/>
            </a:defPPr>
            <a:lvl1pPr>
              <a:defRPr/>
            </a:lvl1pPr>
          </a:lstStyle>
          <a:p>
            <a:r>
              <a:rPr lang="en-US" altLang="ja-JP" dirty="0"/>
              <a:t>Server</a:t>
            </a:r>
            <a:endParaRPr lang="ja-JP" altLang="en-US" dirty="0"/>
          </a:p>
        </p:txBody>
      </p:sp>
      <p:sp>
        <p:nvSpPr>
          <p:cNvPr id="32" name="矩形 19">
            <a:extLst>
              <a:ext uri="{FF2B5EF4-FFF2-40B4-BE49-F238E27FC236}">
                <a16:creationId xmlns:a16="http://schemas.microsoft.com/office/drawing/2014/main" id="{CD126C2D-904F-6F62-E142-CA8F1BBD0251}"/>
              </a:ext>
            </a:extLst>
          </p:cNvPr>
          <p:cNvSpPr/>
          <p:nvPr/>
        </p:nvSpPr>
        <p:spPr>
          <a:xfrm>
            <a:off x="1277097" y="2405620"/>
            <a:ext cx="4450821" cy="894913"/>
          </a:xfrm>
          <a:prstGeom prst="rect">
            <a:avLst/>
          </a:prstGeom>
          <a:ln/>
        </p:spPr>
        <p:style>
          <a:lnRef idx="1">
            <a:schemeClr val="accent4"/>
          </a:lnRef>
          <a:fillRef idx="3">
            <a:schemeClr val="accent4"/>
          </a:fillRef>
          <a:effectRef idx="2">
            <a:schemeClr val="accent4"/>
          </a:effectRef>
          <a:fontRef idx="minor">
            <a:schemeClr val="lt1"/>
          </a:fontRef>
        </p:style>
        <p:txBody>
          <a:bodyPr wrap="none" rtlCol="0" anchor="ctr" anchorCtr="1"/>
          <a:lstStyle/>
          <a:p>
            <a:r>
              <a:rPr lang="en-US" dirty="0">
                <a:solidFill>
                  <a:srgbClr val="000000"/>
                </a:solidFill>
              </a:rPr>
              <a:t>Terminal(bash)</a:t>
            </a:r>
          </a:p>
        </p:txBody>
      </p:sp>
      <p:sp>
        <p:nvSpPr>
          <p:cNvPr id="35" name="テキスト ボックス 34">
            <a:extLst>
              <a:ext uri="{FF2B5EF4-FFF2-40B4-BE49-F238E27FC236}">
                <a16:creationId xmlns:a16="http://schemas.microsoft.com/office/drawing/2014/main" id="{1AFFE9F5-AE2D-EBB6-D84B-C52DD42E357B}"/>
              </a:ext>
            </a:extLst>
          </p:cNvPr>
          <p:cNvSpPr txBox="1"/>
          <p:nvPr/>
        </p:nvSpPr>
        <p:spPr>
          <a:xfrm>
            <a:off x="5925582" y="1947939"/>
            <a:ext cx="1143003" cy="369332"/>
          </a:xfrm>
          <a:prstGeom prst="rect">
            <a:avLst/>
          </a:prstGeom>
          <a:noFill/>
        </p:spPr>
        <p:txBody>
          <a:bodyPr wrap="square" rtlCol="0">
            <a:spAutoFit/>
          </a:bodyPr>
          <a:lstStyle>
            <a:defPPr>
              <a:defRPr lang="ja-JP"/>
            </a:defPPr>
            <a:lvl1pPr>
              <a:defRPr/>
            </a:lvl1pPr>
          </a:lstStyle>
          <a:p>
            <a:r>
              <a:rPr lang="en-US" altLang="ja-JP" dirty="0"/>
              <a:t>Python</a:t>
            </a:r>
            <a:endParaRPr lang="ja-JP" altLang="en-US" dirty="0"/>
          </a:p>
        </p:txBody>
      </p:sp>
      <p:sp>
        <p:nvSpPr>
          <p:cNvPr id="40" name="矩形 19">
            <a:extLst>
              <a:ext uri="{FF2B5EF4-FFF2-40B4-BE49-F238E27FC236}">
                <a16:creationId xmlns:a16="http://schemas.microsoft.com/office/drawing/2014/main" id="{AE3EDBDD-CC31-46D4-A001-B6C397E7D5A7}"/>
              </a:ext>
            </a:extLst>
          </p:cNvPr>
          <p:cNvSpPr/>
          <p:nvPr/>
        </p:nvSpPr>
        <p:spPr>
          <a:xfrm>
            <a:off x="7530059" y="3777838"/>
            <a:ext cx="3833627" cy="2146798"/>
          </a:xfrm>
          <a:prstGeom prst="rect">
            <a:avLst/>
          </a:prstGeom>
          <a:ln/>
        </p:spPr>
        <p:style>
          <a:lnRef idx="1">
            <a:schemeClr val="accent6"/>
          </a:lnRef>
          <a:fillRef idx="2">
            <a:schemeClr val="accent6"/>
          </a:fillRef>
          <a:effectRef idx="1">
            <a:schemeClr val="accent6"/>
          </a:effectRef>
          <a:fontRef idx="minor">
            <a:schemeClr val="dk1"/>
          </a:fontRef>
        </p:style>
        <p:txBody>
          <a:bodyPr wrap="none" rtlCol="0" anchor="ctr" anchorCtr="1"/>
          <a:lstStyle/>
          <a:p>
            <a:endParaRPr lang="en-US" dirty="0">
              <a:solidFill>
                <a:srgbClr val="000000"/>
              </a:solidFill>
            </a:endParaRPr>
          </a:p>
        </p:txBody>
      </p:sp>
      <p:sp>
        <p:nvSpPr>
          <p:cNvPr id="39" name="矩形 19">
            <a:extLst>
              <a:ext uri="{FF2B5EF4-FFF2-40B4-BE49-F238E27FC236}">
                <a16:creationId xmlns:a16="http://schemas.microsoft.com/office/drawing/2014/main" id="{8A7149DE-6BB3-5177-C779-82DBB0881054}"/>
              </a:ext>
            </a:extLst>
          </p:cNvPr>
          <p:cNvSpPr/>
          <p:nvPr/>
        </p:nvSpPr>
        <p:spPr>
          <a:xfrm>
            <a:off x="7618586" y="4660529"/>
            <a:ext cx="1767642" cy="298684"/>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sz="1200" dirty="0" err="1">
                <a:solidFill>
                  <a:srgbClr val="000000"/>
                </a:solidFill>
              </a:rPr>
              <a:t>QdrantVectorStore</a:t>
            </a:r>
            <a:endParaRPr lang="en-US" sz="1200" dirty="0">
              <a:solidFill>
                <a:srgbClr val="000000"/>
              </a:solidFill>
            </a:endParaRPr>
          </a:p>
        </p:txBody>
      </p:sp>
      <p:sp>
        <p:nvSpPr>
          <p:cNvPr id="41" name="テキスト ボックス 40">
            <a:extLst>
              <a:ext uri="{FF2B5EF4-FFF2-40B4-BE49-F238E27FC236}">
                <a16:creationId xmlns:a16="http://schemas.microsoft.com/office/drawing/2014/main" id="{78EB841D-7EEE-856E-2816-A546A25A6747}"/>
              </a:ext>
            </a:extLst>
          </p:cNvPr>
          <p:cNvSpPr txBox="1"/>
          <p:nvPr/>
        </p:nvSpPr>
        <p:spPr>
          <a:xfrm>
            <a:off x="7527895" y="3770006"/>
            <a:ext cx="1647074" cy="369332"/>
          </a:xfrm>
          <a:prstGeom prst="rect">
            <a:avLst/>
          </a:prstGeom>
          <a:noFill/>
        </p:spPr>
        <p:txBody>
          <a:bodyPr wrap="square" rtlCol="0">
            <a:spAutoFit/>
          </a:bodyPr>
          <a:lstStyle>
            <a:defPPr>
              <a:defRPr lang="ja-JP"/>
            </a:defPPr>
            <a:lvl1pPr>
              <a:defRPr/>
            </a:lvl1pPr>
          </a:lstStyle>
          <a:p>
            <a:r>
              <a:rPr lang="en-US" altLang="ja-JP" dirty="0" err="1"/>
              <a:t>llama_index</a:t>
            </a:r>
            <a:endParaRPr lang="ja-JP" altLang="en-US" dirty="0"/>
          </a:p>
        </p:txBody>
      </p:sp>
      <p:pic>
        <p:nvPicPr>
          <p:cNvPr id="45" name="グラフィックス 44" descr="男性 単色塗りつぶし">
            <a:extLst>
              <a:ext uri="{FF2B5EF4-FFF2-40B4-BE49-F238E27FC236}">
                <a16:creationId xmlns:a16="http://schemas.microsoft.com/office/drawing/2014/main" id="{59F021CE-0421-4999-5D7E-4689EC7A30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5001" y="1942206"/>
            <a:ext cx="914400" cy="914400"/>
          </a:xfrm>
          <a:prstGeom prst="rect">
            <a:avLst/>
          </a:prstGeom>
        </p:spPr>
      </p:pic>
      <p:sp>
        <p:nvSpPr>
          <p:cNvPr id="53" name="テキスト ボックス 52">
            <a:extLst>
              <a:ext uri="{FF2B5EF4-FFF2-40B4-BE49-F238E27FC236}">
                <a16:creationId xmlns:a16="http://schemas.microsoft.com/office/drawing/2014/main" id="{2EBDE60C-B3C7-8BCA-38EB-2B2EE296631D}"/>
              </a:ext>
            </a:extLst>
          </p:cNvPr>
          <p:cNvSpPr txBox="1"/>
          <p:nvPr/>
        </p:nvSpPr>
        <p:spPr>
          <a:xfrm>
            <a:off x="1388800" y="4331597"/>
            <a:ext cx="2491723" cy="276999"/>
          </a:xfrm>
          <a:prstGeom prst="rect">
            <a:avLst/>
          </a:prstGeom>
          <a:noFill/>
        </p:spPr>
        <p:txBody>
          <a:bodyPr wrap="square" rtlCol="0">
            <a:spAutoFit/>
          </a:bodyPr>
          <a:lstStyle/>
          <a:p>
            <a:r>
              <a:rPr kumimoji="1" lang="en-US" altLang="ja-JP" sz="1200" dirty="0">
                <a:solidFill>
                  <a:schemeClr val="tx2"/>
                </a:solidFill>
              </a:rPr>
              <a:t>Localhost:11434</a:t>
            </a:r>
            <a:r>
              <a:rPr lang="ja-JP" altLang="en-US" sz="1200" dirty="0">
                <a:solidFill>
                  <a:schemeClr val="tx2"/>
                </a:solidFill>
              </a:rPr>
              <a:t>で起動</a:t>
            </a:r>
            <a:endParaRPr kumimoji="1" lang="ja-JP" altLang="en-US" sz="1200" dirty="0">
              <a:solidFill>
                <a:schemeClr val="tx2"/>
              </a:solidFill>
            </a:endParaRPr>
          </a:p>
        </p:txBody>
      </p:sp>
      <p:sp>
        <p:nvSpPr>
          <p:cNvPr id="72" name="矩形 19">
            <a:extLst>
              <a:ext uri="{FF2B5EF4-FFF2-40B4-BE49-F238E27FC236}">
                <a16:creationId xmlns:a16="http://schemas.microsoft.com/office/drawing/2014/main" id="{741FC192-317D-477E-05E4-6AE0AEEE4091}"/>
              </a:ext>
            </a:extLst>
          </p:cNvPr>
          <p:cNvSpPr/>
          <p:nvPr/>
        </p:nvSpPr>
        <p:spPr>
          <a:xfrm>
            <a:off x="10222472" y="6072512"/>
            <a:ext cx="1038968" cy="328608"/>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sz="1200" dirty="0" err="1">
                <a:solidFill>
                  <a:srgbClr val="000000"/>
                </a:solidFill>
              </a:rPr>
              <a:t>pypdf</a:t>
            </a:r>
            <a:endParaRPr lang="en-US" sz="1200" dirty="0">
              <a:solidFill>
                <a:srgbClr val="000000"/>
              </a:solidFill>
            </a:endParaRPr>
          </a:p>
        </p:txBody>
      </p:sp>
      <p:sp>
        <p:nvSpPr>
          <p:cNvPr id="83" name="矩形 19">
            <a:extLst>
              <a:ext uri="{FF2B5EF4-FFF2-40B4-BE49-F238E27FC236}">
                <a16:creationId xmlns:a16="http://schemas.microsoft.com/office/drawing/2014/main" id="{CCD52B30-82F7-87C0-989A-283F3DA60F6E}"/>
              </a:ext>
            </a:extLst>
          </p:cNvPr>
          <p:cNvSpPr/>
          <p:nvPr/>
        </p:nvSpPr>
        <p:spPr>
          <a:xfrm>
            <a:off x="6059110" y="2234437"/>
            <a:ext cx="5218534" cy="1368388"/>
          </a:xfrm>
          <a:prstGeom prst="rect">
            <a:avLst/>
          </a:prstGeom>
          <a:ln/>
        </p:spPr>
        <p:style>
          <a:lnRef idx="1">
            <a:schemeClr val="accent2"/>
          </a:lnRef>
          <a:fillRef idx="2">
            <a:schemeClr val="accent2"/>
          </a:fillRef>
          <a:effectRef idx="1">
            <a:schemeClr val="accent2"/>
          </a:effectRef>
          <a:fontRef idx="minor">
            <a:schemeClr val="dk1"/>
          </a:fontRef>
        </p:style>
        <p:txBody>
          <a:bodyPr wrap="none" rtlCol="0" anchor="ctr" anchorCtr="1"/>
          <a:lstStyle/>
          <a:p>
            <a:endParaRPr lang="en-US" dirty="0">
              <a:solidFill>
                <a:srgbClr val="000000"/>
              </a:solidFill>
            </a:endParaRPr>
          </a:p>
        </p:txBody>
      </p:sp>
      <p:sp>
        <p:nvSpPr>
          <p:cNvPr id="77" name="テキスト ボックス 76">
            <a:extLst>
              <a:ext uri="{FF2B5EF4-FFF2-40B4-BE49-F238E27FC236}">
                <a16:creationId xmlns:a16="http://schemas.microsoft.com/office/drawing/2014/main" id="{A8393CBC-1EA9-35DD-1457-F7D76951A781}"/>
              </a:ext>
            </a:extLst>
          </p:cNvPr>
          <p:cNvSpPr txBox="1"/>
          <p:nvPr/>
        </p:nvSpPr>
        <p:spPr>
          <a:xfrm>
            <a:off x="6282923" y="2757509"/>
            <a:ext cx="4126578" cy="605273"/>
          </a:xfrm>
          <a:prstGeom prst="rect">
            <a:avLst/>
          </a:prstGeom>
          <a:ln/>
        </p:spPr>
        <p:style>
          <a:lnRef idx="1">
            <a:schemeClr val="accent2"/>
          </a:lnRef>
          <a:fillRef idx="3">
            <a:schemeClr val="accent2"/>
          </a:fillRef>
          <a:effectRef idx="2">
            <a:schemeClr val="accent2"/>
          </a:effectRef>
          <a:fontRef idx="minor">
            <a:schemeClr val="lt1"/>
          </a:fontRef>
        </p:style>
        <p:txBody>
          <a:bodyPr wrap="none" rtlCol="0" anchor="ctr" anchorCtr="1"/>
          <a:lstStyle>
            <a:defPPr>
              <a:defRPr lang="ja-JP"/>
            </a:defPPr>
            <a:lvl1pPr>
              <a:defRPr>
                <a:solidFill>
                  <a:srgbClr val="00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dirty="0">
                <a:solidFill>
                  <a:schemeClr val="tx1"/>
                </a:solidFill>
              </a:rPr>
              <a:t>gemma2_qdrant_rag_test</a:t>
            </a:r>
          </a:p>
        </p:txBody>
      </p:sp>
      <p:cxnSp>
        <p:nvCxnSpPr>
          <p:cNvPr id="88" name="直線矢印コネクタ 87">
            <a:extLst>
              <a:ext uri="{FF2B5EF4-FFF2-40B4-BE49-F238E27FC236}">
                <a16:creationId xmlns:a16="http://schemas.microsoft.com/office/drawing/2014/main" id="{4B306A65-14F2-3593-3D31-60757CB57107}"/>
              </a:ext>
            </a:extLst>
          </p:cNvPr>
          <p:cNvCxnSpPr>
            <a:cxnSpLocks/>
            <a:stCxn id="90" idx="1"/>
            <a:endCxn id="43" idx="3"/>
          </p:cNvCxnSpPr>
          <p:nvPr/>
        </p:nvCxnSpPr>
        <p:spPr>
          <a:xfrm flipH="1" flipV="1">
            <a:off x="5614303" y="4791820"/>
            <a:ext cx="467633" cy="206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2" name="直線矢印コネクタ 181">
            <a:extLst>
              <a:ext uri="{FF2B5EF4-FFF2-40B4-BE49-F238E27FC236}">
                <a16:creationId xmlns:a16="http://schemas.microsoft.com/office/drawing/2014/main" id="{82CC0E9E-8ADB-EC6E-7027-6781BBB288FA}"/>
              </a:ext>
            </a:extLst>
          </p:cNvPr>
          <p:cNvCxnSpPr>
            <a:cxnSpLocks/>
            <a:endCxn id="77" idx="1"/>
          </p:cNvCxnSpPr>
          <p:nvPr/>
        </p:nvCxnSpPr>
        <p:spPr>
          <a:xfrm>
            <a:off x="1064389" y="2405620"/>
            <a:ext cx="5218534" cy="654526"/>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5" name="テキスト ボックス 184">
            <a:extLst>
              <a:ext uri="{FF2B5EF4-FFF2-40B4-BE49-F238E27FC236}">
                <a16:creationId xmlns:a16="http://schemas.microsoft.com/office/drawing/2014/main" id="{130A0482-3284-7713-A99C-40E52448C831}"/>
              </a:ext>
            </a:extLst>
          </p:cNvPr>
          <p:cNvSpPr txBox="1"/>
          <p:nvPr/>
        </p:nvSpPr>
        <p:spPr>
          <a:xfrm>
            <a:off x="8420937" y="2250743"/>
            <a:ext cx="2911301" cy="369332"/>
          </a:xfrm>
          <a:prstGeom prst="rect">
            <a:avLst/>
          </a:prstGeom>
          <a:noFill/>
        </p:spPr>
        <p:txBody>
          <a:bodyPr wrap="square" rtlCol="0">
            <a:spAutoFit/>
          </a:bodyPr>
          <a:lstStyle>
            <a:defPPr>
              <a:defRPr lang="ja-JP"/>
            </a:defPPr>
            <a:lvl1pPr>
              <a:defRPr/>
            </a:lvl1pPr>
          </a:lstStyle>
          <a:p>
            <a:r>
              <a:rPr lang="en-US" altLang="ja-JP" dirty="0"/>
              <a:t>User programming area</a:t>
            </a:r>
            <a:endParaRPr lang="ja-JP" altLang="en-US" dirty="0"/>
          </a:p>
        </p:txBody>
      </p:sp>
      <p:sp>
        <p:nvSpPr>
          <p:cNvPr id="188" name="コンテンツ プレースホルダー 2">
            <a:extLst>
              <a:ext uri="{FF2B5EF4-FFF2-40B4-BE49-F238E27FC236}">
                <a16:creationId xmlns:a16="http://schemas.microsoft.com/office/drawing/2014/main" id="{11DC7CAE-5817-27B1-97A7-D38E5318A4A0}"/>
              </a:ext>
            </a:extLst>
          </p:cNvPr>
          <p:cNvSpPr txBox="1">
            <a:spLocks/>
          </p:cNvSpPr>
          <p:nvPr/>
        </p:nvSpPr>
        <p:spPr>
          <a:xfrm>
            <a:off x="838200" y="1245151"/>
            <a:ext cx="8440972" cy="4916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・このサンプルの構成内容を図示します</a:t>
            </a:r>
            <a:endParaRPr lang="en-US" altLang="ja-JP" dirty="0"/>
          </a:p>
        </p:txBody>
      </p:sp>
      <p:sp>
        <p:nvSpPr>
          <p:cNvPr id="4" name="矩形 19">
            <a:extLst>
              <a:ext uri="{FF2B5EF4-FFF2-40B4-BE49-F238E27FC236}">
                <a16:creationId xmlns:a16="http://schemas.microsoft.com/office/drawing/2014/main" id="{FDD6759A-FDF3-0423-6C85-705A1DA819A6}"/>
              </a:ext>
            </a:extLst>
          </p:cNvPr>
          <p:cNvSpPr/>
          <p:nvPr/>
        </p:nvSpPr>
        <p:spPr>
          <a:xfrm>
            <a:off x="1731103" y="5786748"/>
            <a:ext cx="1668159" cy="292329"/>
          </a:xfrm>
          <a:prstGeom prst="rect">
            <a:avLst/>
          </a:prstGeom>
          <a:ln/>
        </p:spPr>
        <p:style>
          <a:lnRef idx="1">
            <a:schemeClr val="accent6"/>
          </a:lnRef>
          <a:fillRef idx="2">
            <a:schemeClr val="accent6"/>
          </a:fillRef>
          <a:effectRef idx="1">
            <a:schemeClr val="accent6"/>
          </a:effectRef>
          <a:fontRef idx="minor">
            <a:schemeClr val="dk1"/>
          </a:fontRef>
        </p:style>
        <p:txBody>
          <a:bodyPr wrap="none" rtlCol="0" anchor="ctr" anchorCtr="1"/>
          <a:lstStyle/>
          <a:p>
            <a:r>
              <a:rPr lang="en-US" sz="1400" dirty="0">
                <a:solidFill>
                  <a:srgbClr val="000000"/>
                </a:solidFill>
              </a:rPr>
              <a:t>nomic-embed-text</a:t>
            </a:r>
          </a:p>
        </p:txBody>
      </p:sp>
      <p:sp>
        <p:nvSpPr>
          <p:cNvPr id="16" name="矩形 19">
            <a:extLst>
              <a:ext uri="{FF2B5EF4-FFF2-40B4-BE49-F238E27FC236}">
                <a16:creationId xmlns:a16="http://schemas.microsoft.com/office/drawing/2014/main" id="{4CFF779C-D966-3395-3D59-FF37CC26F67D}"/>
              </a:ext>
            </a:extLst>
          </p:cNvPr>
          <p:cNvSpPr/>
          <p:nvPr/>
        </p:nvSpPr>
        <p:spPr>
          <a:xfrm>
            <a:off x="3859942" y="3824580"/>
            <a:ext cx="1867977" cy="1286672"/>
          </a:xfrm>
          <a:prstGeom prst="rect">
            <a:avLst/>
          </a:prstGeom>
          <a:ln/>
        </p:spPr>
        <p:style>
          <a:lnRef idx="1">
            <a:schemeClr val="accent6"/>
          </a:lnRef>
          <a:fillRef idx="2">
            <a:schemeClr val="accent6"/>
          </a:fillRef>
          <a:effectRef idx="1">
            <a:schemeClr val="accent6"/>
          </a:effectRef>
          <a:fontRef idx="minor">
            <a:schemeClr val="dk1"/>
          </a:fontRef>
        </p:style>
        <p:txBody>
          <a:bodyPr wrap="none" rtlCol="0" anchor="ctr" anchorCtr="1"/>
          <a:lstStyle/>
          <a:p>
            <a:endParaRPr lang="en-US" dirty="0">
              <a:solidFill>
                <a:srgbClr val="000000"/>
              </a:solidFill>
            </a:endParaRPr>
          </a:p>
        </p:txBody>
      </p:sp>
      <p:sp>
        <p:nvSpPr>
          <p:cNvPr id="34" name="テキスト ボックス 33">
            <a:extLst>
              <a:ext uri="{FF2B5EF4-FFF2-40B4-BE49-F238E27FC236}">
                <a16:creationId xmlns:a16="http://schemas.microsoft.com/office/drawing/2014/main" id="{ABC64249-DB21-5285-0422-CB73EAA74F2C}"/>
              </a:ext>
            </a:extLst>
          </p:cNvPr>
          <p:cNvSpPr txBox="1"/>
          <p:nvPr/>
        </p:nvSpPr>
        <p:spPr>
          <a:xfrm>
            <a:off x="3836477" y="3803355"/>
            <a:ext cx="1513186" cy="553998"/>
          </a:xfrm>
          <a:prstGeom prst="rect">
            <a:avLst/>
          </a:prstGeom>
          <a:noFill/>
        </p:spPr>
        <p:txBody>
          <a:bodyPr wrap="square" rtlCol="0">
            <a:spAutoFit/>
          </a:bodyPr>
          <a:lstStyle/>
          <a:p>
            <a:r>
              <a:rPr kumimoji="1" lang="en-US" altLang="ja-JP" dirty="0" err="1"/>
              <a:t>qdrant</a:t>
            </a:r>
            <a:endParaRPr kumimoji="1" lang="en-US" altLang="ja-JP" dirty="0"/>
          </a:p>
          <a:p>
            <a:r>
              <a:rPr lang="en-US" altLang="ja-JP" sz="1200" dirty="0">
                <a:solidFill>
                  <a:schemeClr val="tx2"/>
                </a:solidFill>
              </a:rPr>
              <a:t>※Doc</a:t>
            </a:r>
            <a:r>
              <a:rPr kumimoji="1" lang="en-US" altLang="ja-JP" sz="1200" dirty="0">
                <a:solidFill>
                  <a:schemeClr val="tx2"/>
                </a:solidFill>
              </a:rPr>
              <a:t>ker</a:t>
            </a:r>
            <a:r>
              <a:rPr kumimoji="1" lang="ja-JP" altLang="en-US" sz="1200" dirty="0">
                <a:solidFill>
                  <a:schemeClr val="tx2"/>
                </a:solidFill>
              </a:rPr>
              <a:t>コンテナ</a:t>
            </a:r>
          </a:p>
        </p:txBody>
      </p:sp>
      <p:sp>
        <p:nvSpPr>
          <p:cNvPr id="43" name="矩形 19">
            <a:extLst>
              <a:ext uri="{FF2B5EF4-FFF2-40B4-BE49-F238E27FC236}">
                <a16:creationId xmlns:a16="http://schemas.microsoft.com/office/drawing/2014/main" id="{C767A4BE-F066-D3F6-0A69-36E0CFD30D65}"/>
              </a:ext>
            </a:extLst>
          </p:cNvPr>
          <p:cNvSpPr/>
          <p:nvPr/>
        </p:nvSpPr>
        <p:spPr>
          <a:xfrm>
            <a:off x="3973905" y="4579898"/>
            <a:ext cx="1640398" cy="423843"/>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endParaRPr lang="en-US" dirty="0">
              <a:solidFill>
                <a:srgbClr val="000000"/>
              </a:solidFill>
            </a:endParaRPr>
          </a:p>
        </p:txBody>
      </p:sp>
      <p:sp>
        <p:nvSpPr>
          <p:cNvPr id="44" name="テキスト ボックス 43">
            <a:extLst>
              <a:ext uri="{FF2B5EF4-FFF2-40B4-BE49-F238E27FC236}">
                <a16:creationId xmlns:a16="http://schemas.microsoft.com/office/drawing/2014/main" id="{9A4E5209-B811-09F6-9F3B-8B219615ADC3}"/>
              </a:ext>
            </a:extLst>
          </p:cNvPr>
          <p:cNvSpPr txBox="1"/>
          <p:nvPr/>
        </p:nvSpPr>
        <p:spPr>
          <a:xfrm>
            <a:off x="3968365" y="4550847"/>
            <a:ext cx="1143003" cy="369332"/>
          </a:xfrm>
          <a:prstGeom prst="rect">
            <a:avLst/>
          </a:prstGeom>
          <a:noFill/>
        </p:spPr>
        <p:txBody>
          <a:bodyPr wrap="square" rtlCol="0">
            <a:spAutoFit/>
          </a:bodyPr>
          <a:lstStyle>
            <a:defPPr>
              <a:defRPr lang="ja-JP"/>
            </a:defPPr>
            <a:lvl1pPr>
              <a:defRPr/>
            </a:lvl1pPr>
          </a:lstStyle>
          <a:p>
            <a:r>
              <a:rPr lang="en-US" altLang="ja-JP" dirty="0"/>
              <a:t>Server</a:t>
            </a:r>
            <a:endParaRPr lang="ja-JP" altLang="en-US" dirty="0"/>
          </a:p>
        </p:txBody>
      </p:sp>
      <p:sp>
        <p:nvSpPr>
          <p:cNvPr id="46" name="テキスト ボックス 45">
            <a:extLst>
              <a:ext uri="{FF2B5EF4-FFF2-40B4-BE49-F238E27FC236}">
                <a16:creationId xmlns:a16="http://schemas.microsoft.com/office/drawing/2014/main" id="{929B0DCD-63E2-9E01-75C7-F045B3948ACA}"/>
              </a:ext>
            </a:extLst>
          </p:cNvPr>
          <p:cNvSpPr txBox="1"/>
          <p:nvPr/>
        </p:nvSpPr>
        <p:spPr>
          <a:xfrm>
            <a:off x="3926847" y="4310207"/>
            <a:ext cx="1824574" cy="276999"/>
          </a:xfrm>
          <a:prstGeom prst="rect">
            <a:avLst/>
          </a:prstGeom>
          <a:noFill/>
        </p:spPr>
        <p:txBody>
          <a:bodyPr wrap="square" rtlCol="0">
            <a:spAutoFit/>
          </a:bodyPr>
          <a:lstStyle/>
          <a:p>
            <a:r>
              <a:rPr kumimoji="1" lang="en-US" altLang="ja-JP" sz="1200" dirty="0">
                <a:solidFill>
                  <a:schemeClr val="tx2"/>
                </a:solidFill>
              </a:rPr>
              <a:t>Localhost:</a:t>
            </a:r>
            <a:r>
              <a:rPr lang="en-US" altLang="ja-JP" sz="1200" dirty="0">
                <a:solidFill>
                  <a:schemeClr val="tx2"/>
                </a:solidFill>
              </a:rPr>
              <a:t>6333</a:t>
            </a:r>
            <a:r>
              <a:rPr lang="ja-JP" altLang="en-US" sz="1200" dirty="0">
                <a:solidFill>
                  <a:schemeClr val="tx2"/>
                </a:solidFill>
              </a:rPr>
              <a:t>で起動</a:t>
            </a:r>
            <a:endParaRPr kumimoji="1" lang="ja-JP" altLang="en-US" sz="1200" dirty="0">
              <a:solidFill>
                <a:schemeClr val="tx2"/>
              </a:solidFill>
            </a:endParaRPr>
          </a:p>
        </p:txBody>
      </p:sp>
      <p:sp>
        <p:nvSpPr>
          <p:cNvPr id="75" name="矩形 19">
            <a:extLst>
              <a:ext uri="{FF2B5EF4-FFF2-40B4-BE49-F238E27FC236}">
                <a16:creationId xmlns:a16="http://schemas.microsoft.com/office/drawing/2014/main" id="{774403B4-499F-6B05-F1D5-13B32E783911}"/>
              </a:ext>
            </a:extLst>
          </p:cNvPr>
          <p:cNvSpPr/>
          <p:nvPr/>
        </p:nvSpPr>
        <p:spPr>
          <a:xfrm>
            <a:off x="9462433" y="5521275"/>
            <a:ext cx="1770321" cy="298684"/>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sz="1200" dirty="0" err="1">
                <a:solidFill>
                  <a:srgbClr val="000000"/>
                </a:solidFill>
              </a:rPr>
              <a:t>SimpleDirectoryReader</a:t>
            </a:r>
            <a:endParaRPr lang="en-US" sz="1200" dirty="0">
              <a:solidFill>
                <a:srgbClr val="000000"/>
              </a:solidFill>
            </a:endParaRPr>
          </a:p>
        </p:txBody>
      </p:sp>
      <p:cxnSp>
        <p:nvCxnSpPr>
          <p:cNvPr id="79" name="直線矢印コネクタ 78">
            <a:extLst>
              <a:ext uri="{FF2B5EF4-FFF2-40B4-BE49-F238E27FC236}">
                <a16:creationId xmlns:a16="http://schemas.microsoft.com/office/drawing/2014/main" id="{DB4DA965-7E2D-BF88-16E7-B32DF21F5AE4}"/>
              </a:ext>
            </a:extLst>
          </p:cNvPr>
          <p:cNvCxnSpPr>
            <a:cxnSpLocks/>
            <a:stCxn id="75" idx="2"/>
            <a:endCxn id="72" idx="0"/>
          </p:cNvCxnSpPr>
          <p:nvPr/>
        </p:nvCxnSpPr>
        <p:spPr>
          <a:xfrm>
            <a:off x="10347594" y="5819959"/>
            <a:ext cx="394362" cy="252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9" name="矩形 19">
            <a:extLst>
              <a:ext uri="{FF2B5EF4-FFF2-40B4-BE49-F238E27FC236}">
                <a16:creationId xmlns:a16="http://schemas.microsoft.com/office/drawing/2014/main" id="{82EB70F9-8118-B089-9875-3396617A6F10}"/>
              </a:ext>
            </a:extLst>
          </p:cNvPr>
          <p:cNvSpPr/>
          <p:nvPr/>
        </p:nvSpPr>
        <p:spPr>
          <a:xfrm>
            <a:off x="7627975" y="5096205"/>
            <a:ext cx="1767642" cy="306756"/>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sz="1200" dirty="0" err="1">
                <a:solidFill>
                  <a:srgbClr val="000000"/>
                </a:solidFill>
              </a:rPr>
              <a:t>llms.ollama.Ollama</a:t>
            </a:r>
            <a:endParaRPr lang="en-US" sz="1200" dirty="0">
              <a:solidFill>
                <a:srgbClr val="000000"/>
              </a:solidFill>
            </a:endParaRPr>
          </a:p>
        </p:txBody>
      </p:sp>
      <p:sp>
        <p:nvSpPr>
          <p:cNvPr id="90" name="矩形 19">
            <a:extLst>
              <a:ext uri="{FF2B5EF4-FFF2-40B4-BE49-F238E27FC236}">
                <a16:creationId xmlns:a16="http://schemas.microsoft.com/office/drawing/2014/main" id="{E523E30D-2971-963D-98E6-624D0E328795}"/>
              </a:ext>
            </a:extLst>
          </p:cNvPr>
          <p:cNvSpPr/>
          <p:nvPr/>
        </p:nvSpPr>
        <p:spPr>
          <a:xfrm>
            <a:off x="6081936" y="4676897"/>
            <a:ext cx="1320092" cy="271235"/>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sz="1200" dirty="0" err="1">
                <a:solidFill>
                  <a:srgbClr val="000000"/>
                </a:solidFill>
              </a:rPr>
              <a:t>QdrantCrient</a:t>
            </a:r>
            <a:endParaRPr lang="en-US" sz="1200" dirty="0">
              <a:solidFill>
                <a:srgbClr val="000000"/>
              </a:solidFill>
            </a:endParaRPr>
          </a:p>
        </p:txBody>
      </p:sp>
      <p:cxnSp>
        <p:nvCxnSpPr>
          <p:cNvPr id="93" name="直線矢印コネクタ 92">
            <a:extLst>
              <a:ext uri="{FF2B5EF4-FFF2-40B4-BE49-F238E27FC236}">
                <a16:creationId xmlns:a16="http://schemas.microsoft.com/office/drawing/2014/main" id="{6CBA973A-AE76-992F-BB4E-FB140D64C7C3}"/>
              </a:ext>
            </a:extLst>
          </p:cNvPr>
          <p:cNvCxnSpPr>
            <a:cxnSpLocks/>
            <a:endCxn id="90" idx="0"/>
          </p:cNvCxnSpPr>
          <p:nvPr/>
        </p:nvCxnSpPr>
        <p:spPr>
          <a:xfrm>
            <a:off x="6741982" y="3359401"/>
            <a:ext cx="0" cy="13174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0" name="直線矢印コネクタ 99">
            <a:extLst>
              <a:ext uri="{FF2B5EF4-FFF2-40B4-BE49-F238E27FC236}">
                <a16:creationId xmlns:a16="http://schemas.microsoft.com/office/drawing/2014/main" id="{1D91C33B-20DB-4CF4-88C4-3F23E40961DD}"/>
              </a:ext>
            </a:extLst>
          </p:cNvPr>
          <p:cNvCxnSpPr>
            <a:cxnSpLocks/>
            <a:stCxn id="39" idx="1"/>
            <a:endCxn id="90" idx="3"/>
          </p:cNvCxnSpPr>
          <p:nvPr/>
        </p:nvCxnSpPr>
        <p:spPr>
          <a:xfrm flipH="1">
            <a:off x="7402028" y="4809871"/>
            <a:ext cx="216558" cy="26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6" name="矩形 19">
            <a:extLst>
              <a:ext uri="{FF2B5EF4-FFF2-40B4-BE49-F238E27FC236}">
                <a16:creationId xmlns:a16="http://schemas.microsoft.com/office/drawing/2014/main" id="{4D46227D-4FDE-5B23-7C72-75ACF9729AD5}"/>
              </a:ext>
            </a:extLst>
          </p:cNvPr>
          <p:cNvSpPr/>
          <p:nvPr/>
        </p:nvSpPr>
        <p:spPr>
          <a:xfrm>
            <a:off x="6059110" y="5318749"/>
            <a:ext cx="1320092" cy="298684"/>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sz="1200" dirty="0" err="1">
                <a:solidFill>
                  <a:srgbClr val="000000"/>
                </a:solidFill>
              </a:rPr>
              <a:t>ollama</a:t>
            </a:r>
            <a:endParaRPr lang="en-US" sz="1200" dirty="0">
              <a:solidFill>
                <a:srgbClr val="000000"/>
              </a:solidFill>
            </a:endParaRPr>
          </a:p>
        </p:txBody>
      </p:sp>
      <p:cxnSp>
        <p:nvCxnSpPr>
          <p:cNvPr id="107" name="直線矢印コネクタ 106">
            <a:extLst>
              <a:ext uri="{FF2B5EF4-FFF2-40B4-BE49-F238E27FC236}">
                <a16:creationId xmlns:a16="http://schemas.microsoft.com/office/drawing/2014/main" id="{3994CB28-1F13-2C9B-50B7-F041E3983678}"/>
              </a:ext>
            </a:extLst>
          </p:cNvPr>
          <p:cNvCxnSpPr>
            <a:cxnSpLocks/>
            <a:stCxn id="106" idx="1"/>
            <a:endCxn id="30" idx="3"/>
          </p:cNvCxnSpPr>
          <p:nvPr/>
        </p:nvCxnSpPr>
        <p:spPr>
          <a:xfrm flipH="1" flipV="1">
            <a:off x="3671700" y="5467498"/>
            <a:ext cx="2387410" cy="5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9" name="直線矢印コネクタ 118">
            <a:extLst>
              <a:ext uri="{FF2B5EF4-FFF2-40B4-BE49-F238E27FC236}">
                <a16:creationId xmlns:a16="http://schemas.microsoft.com/office/drawing/2014/main" id="{E78CF1E8-4FF5-B587-63D8-482D25E6405B}"/>
              </a:ext>
            </a:extLst>
          </p:cNvPr>
          <p:cNvCxnSpPr>
            <a:cxnSpLocks/>
            <a:stCxn id="30" idx="3"/>
            <a:endCxn id="24" idx="3"/>
          </p:cNvCxnSpPr>
          <p:nvPr/>
        </p:nvCxnSpPr>
        <p:spPr>
          <a:xfrm flipH="1" flipV="1">
            <a:off x="3409149" y="5361422"/>
            <a:ext cx="262551" cy="1060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0" name="矩形 19">
            <a:extLst>
              <a:ext uri="{FF2B5EF4-FFF2-40B4-BE49-F238E27FC236}">
                <a16:creationId xmlns:a16="http://schemas.microsoft.com/office/drawing/2014/main" id="{AF2BC0CA-0E4C-084F-C3A2-D11EA0F7035F}"/>
              </a:ext>
            </a:extLst>
          </p:cNvPr>
          <p:cNvSpPr/>
          <p:nvPr/>
        </p:nvSpPr>
        <p:spPr>
          <a:xfrm>
            <a:off x="7627974" y="5530314"/>
            <a:ext cx="1767643" cy="306756"/>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sz="1200" dirty="0" err="1">
                <a:solidFill>
                  <a:srgbClr val="000000"/>
                </a:solidFill>
              </a:rPr>
              <a:t>OllamaEmbedding</a:t>
            </a:r>
            <a:endParaRPr lang="en-US" sz="1200" dirty="0">
              <a:solidFill>
                <a:srgbClr val="000000"/>
              </a:solidFill>
            </a:endParaRPr>
          </a:p>
        </p:txBody>
      </p:sp>
      <p:cxnSp>
        <p:nvCxnSpPr>
          <p:cNvPr id="121" name="直線矢印コネクタ 120">
            <a:extLst>
              <a:ext uri="{FF2B5EF4-FFF2-40B4-BE49-F238E27FC236}">
                <a16:creationId xmlns:a16="http://schemas.microsoft.com/office/drawing/2014/main" id="{5D1A2B63-DD08-140D-8D64-4A511F21AD95}"/>
              </a:ext>
            </a:extLst>
          </p:cNvPr>
          <p:cNvCxnSpPr>
            <a:cxnSpLocks/>
            <a:stCxn id="89" idx="1"/>
            <a:endCxn id="106" idx="3"/>
          </p:cNvCxnSpPr>
          <p:nvPr/>
        </p:nvCxnSpPr>
        <p:spPr>
          <a:xfrm flipH="1">
            <a:off x="7379202" y="5249583"/>
            <a:ext cx="248773" cy="2185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4" name="直線矢印コネクタ 123">
            <a:extLst>
              <a:ext uri="{FF2B5EF4-FFF2-40B4-BE49-F238E27FC236}">
                <a16:creationId xmlns:a16="http://schemas.microsoft.com/office/drawing/2014/main" id="{156B6083-785B-DBDB-4512-432220D3F102}"/>
              </a:ext>
            </a:extLst>
          </p:cNvPr>
          <p:cNvCxnSpPr>
            <a:cxnSpLocks/>
            <a:stCxn id="120" idx="1"/>
            <a:endCxn id="106" idx="3"/>
          </p:cNvCxnSpPr>
          <p:nvPr/>
        </p:nvCxnSpPr>
        <p:spPr>
          <a:xfrm flipH="1" flipV="1">
            <a:off x="7379202" y="5468091"/>
            <a:ext cx="248772" cy="2156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0" name="直線矢印コネクタ 129">
            <a:extLst>
              <a:ext uri="{FF2B5EF4-FFF2-40B4-BE49-F238E27FC236}">
                <a16:creationId xmlns:a16="http://schemas.microsoft.com/office/drawing/2014/main" id="{61BBE573-077B-9419-183F-FA0A3EAB758C}"/>
              </a:ext>
            </a:extLst>
          </p:cNvPr>
          <p:cNvCxnSpPr>
            <a:cxnSpLocks/>
            <a:stCxn id="30" idx="3"/>
            <a:endCxn id="4" idx="3"/>
          </p:cNvCxnSpPr>
          <p:nvPr/>
        </p:nvCxnSpPr>
        <p:spPr>
          <a:xfrm flipH="1">
            <a:off x="3399262" y="5467498"/>
            <a:ext cx="272438" cy="4654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9" name="矩形 19">
            <a:extLst>
              <a:ext uri="{FF2B5EF4-FFF2-40B4-BE49-F238E27FC236}">
                <a16:creationId xmlns:a16="http://schemas.microsoft.com/office/drawing/2014/main" id="{B7DB77AD-8F69-1590-8615-88FBB8B10279}"/>
              </a:ext>
            </a:extLst>
          </p:cNvPr>
          <p:cNvSpPr/>
          <p:nvPr/>
        </p:nvSpPr>
        <p:spPr>
          <a:xfrm>
            <a:off x="9461990" y="4248326"/>
            <a:ext cx="1767642" cy="298684"/>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sz="1200" dirty="0" err="1">
                <a:solidFill>
                  <a:srgbClr val="000000"/>
                </a:solidFill>
              </a:rPr>
              <a:t>RetrieverQueryEngine</a:t>
            </a:r>
            <a:endParaRPr lang="en-US" sz="1200" dirty="0">
              <a:solidFill>
                <a:srgbClr val="000000"/>
              </a:solidFill>
            </a:endParaRPr>
          </a:p>
        </p:txBody>
      </p:sp>
      <p:sp>
        <p:nvSpPr>
          <p:cNvPr id="165" name="矩形 19">
            <a:extLst>
              <a:ext uri="{FF2B5EF4-FFF2-40B4-BE49-F238E27FC236}">
                <a16:creationId xmlns:a16="http://schemas.microsoft.com/office/drawing/2014/main" id="{F69A8A6A-0BF4-D8D6-3D3F-6F542D19C940}"/>
              </a:ext>
            </a:extLst>
          </p:cNvPr>
          <p:cNvSpPr/>
          <p:nvPr/>
        </p:nvSpPr>
        <p:spPr>
          <a:xfrm>
            <a:off x="9462433" y="5095425"/>
            <a:ext cx="1770321" cy="298684"/>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altLang="ja-JP" sz="1200" dirty="0" err="1">
                <a:solidFill>
                  <a:srgbClr val="000000"/>
                </a:solidFill>
              </a:rPr>
              <a:t>SentenceSplitter</a:t>
            </a:r>
            <a:endParaRPr lang="en-US" sz="1200" dirty="0">
              <a:solidFill>
                <a:srgbClr val="000000"/>
              </a:solidFill>
            </a:endParaRPr>
          </a:p>
        </p:txBody>
      </p:sp>
      <p:sp>
        <p:nvSpPr>
          <p:cNvPr id="166" name="矩形 19">
            <a:extLst>
              <a:ext uri="{FF2B5EF4-FFF2-40B4-BE49-F238E27FC236}">
                <a16:creationId xmlns:a16="http://schemas.microsoft.com/office/drawing/2014/main" id="{DC7C9EFF-A4EC-EE68-D610-1163779440CB}"/>
              </a:ext>
            </a:extLst>
          </p:cNvPr>
          <p:cNvSpPr/>
          <p:nvPr/>
        </p:nvSpPr>
        <p:spPr>
          <a:xfrm>
            <a:off x="9462433" y="4672291"/>
            <a:ext cx="1770321" cy="298684"/>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altLang="ja-JP" sz="1200" dirty="0" err="1">
                <a:solidFill>
                  <a:srgbClr val="000000"/>
                </a:solidFill>
              </a:rPr>
              <a:t>VectorStoreIndex</a:t>
            </a:r>
            <a:endParaRPr lang="en-US" sz="1200" dirty="0">
              <a:solidFill>
                <a:srgbClr val="000000"/>
              </a:solidFill>
            </a:endParaRPr>
          </a:p>
        </p:txBody>
      </p:sp>
      <p:cxnSp>
        <p:nvCxnSpPr>
          <p:cNvPr id="167" name="直線矢印コネクタ 166">
            <a:extLst>
              <a:ext uri="{FF2B5EF4-FFF2-40B4-BE49-F238E27FC236}">
                <a16:creationId xmlns:a16="http://schemas.microsoft.com/office/drawing/2014/main" id="{23759954-4DA3-9C61-B8A1-764A011A208C}"/>
              </a:ext>
            </a:extLst>
          </p:cNvPr>
          <p:cNvCxnSpPr>
            <a:cxnSpLocks/>
            <a:endCxn id="40" idx="0"/>
          </p:cNvCxnSpPr>
          <p:nvPr/>
        </p:nvCxnSpPr>
        <p:spPr>
          <a:xfrm>
            <a:off x="9413526" y="3359401"/>
            <a:ext cx="33347" cy="4184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0" name="タイトル 1">
            <a:extLst>
              <a:ext uri="{FF2B5EF4-FFF2-40B4-BE49-F238E27FC236}">
                <a16:creationId xmlns:a16="http://schemas.microsoft.com/office/drawing/2014/main" id="{BF99B4D1-9F13-5797-C04A-AE9AA6390A94}"/>
              </a:ext>
            </a:extLst>
          </p:cNvPr>
          <p:cNvSpPr txBox="1">
            <a:spLocks/>
          </p:cNvSpPr>
          <p:nvPr/>
        </p:nvSpPr>
        <p:spPr>
          <a:xfrm>
            <a:off x="838200"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a:t>RAG</a:t>
            </a:r>
            <a:r>
              <a:rPr lang="ja-JP" altLang="en-US"/>
              <a:t>を体感するためのサンプル</a:t>
            </a:r>
            <a:endParaRPr lang="ja-JP" altLang="en-US" dirty="0"/>
          </a:p>
        </p:txBody>
      </p:sp>
    </p:spTree>
    <p:extLst>
      <p:ext uri="{BB962C8B-B14F-4D97-AF65-F5344CB8AC3E}">
        <p14:creationId xmlns:p14="http://schemas.microsoft.com/office/powerpoint/2010/main" val="2038620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p:txBody>
          <a:bodyPr/>
          <a:lstStyle/>
          <a:p>
            <a:r>
              <a:rPr lang="ja-JP" altLang="en-US" dirty="0"/>
              <a:t>環境</a:t>
            </a:r>
            <a:r>
              <a:rPr kumimoji="1" lang="ja-JP" altLang="en-US" dirty="0"/>
              <a:t>インストール手順（１</a:t>
            </a:r>
            <a:r>
              <a:rPr kumimoji="1" lang="en-US" altLang="ja-JP" dirty="0"/>
              <a:t>/</a:t>
            </a:r>
            <a:r>
              <a:rPr kumimoji="1" lang="ja-JP" altLang="en-US" dirty="0"/>
              <a:t>２）</a:t>
            </a:r>
          </a:p>
        </p:txBody>
      </p:sp>
      <p:sp>
        <p:nvSpPr>
          <p:cNvPr id="3" name="コンテンツ プレースホルダー 2">
            <a:extLst>
              <a:ext uri="{FF2B5EF4-FFF2-40B4-BE49-F238E27FC236}">
                <a16:creationId xmlns:a16="http://schemas.microsoft.com/office/drawing/2014/main" id="{37025C41-8921-578C-16F8-6B5CF0A93AE0}"/>
              </a:ext>
            </a:extLst>
          </p:cNvPr>
          <p:cNvSpPr>
            <a:spLocks noGrp="1"/>
          </p:cNvSpPr>
          <p:nvPr>
            <p:ph idx="1"/>
          </p:nvPr>
        </p:nvSpPr>
        <p:spPr/>
        <p:txBody>
          <a:bodyPr>
            <a:normAutofit lnSpcReduction="10000"/>
          </a:bodyPr>
          <a:lstStyle/>
          <a:p>
            <a:pPr marL="0" indent="0">
              <a:buNone/>
            </a:pPr>
            <a:r>
              <a:rPr lang="ja-JP" altLang="en-US" dirty="0"/>
              <a:t>①</a:t>
            </a:r>
            <a:r>
              <a:rPr lang="en-US" altLang="ja-JP" dirty="0"/>
              <a:t>Docker</a:t>
            </a:r>
            <a:r>
              <a:rPr lang="ja-JP" altLang="en-US" dirty="0"/>
              <a:t>のインストール</a:t>
            </a:r>
            <a:endParaRPr lang="en-US" altLang="ja-JP" dirty="0"/>
          </a:p>
          <a:p>
            <a:pPr marL="0" indent="0">
              <a:buNone/>
            </a:pPr>
            <a:r>
              <a:rPr lang="en-US" altLang="ja-JP" sz="1600" dirty="0"/>
              <a:t>$ curl -</a:t>
            </a:r>
            <a:r>
              <a:rPr lang="en-US" altLang="ja-JP" sz="1600" dirty="0" err="1"/>
              <a:t>fsSL</a:t>
            </a:r>
            <a:r>
              <a:rPr lang="en-US" altLang="ja-JP" sz="1600" dirty="0"/>
              <a:t> https://get.docker.com -o get-docker.sh</a:t>
            </a:r>
          </a:p>
          <a:p>
            <a:pPr marL="0" indent="0">
              <a:buNone/>
            </a:pPr>
            <a:r>
              <a:rPr lang="en-US" altLang="ja-JP" sz="1600" dirty="0"/>
              <a:t>$ </a:t>
            </a:r>
            <a:r>
              <a:rPr lang="en-US" altLang="ja-JP" sz="1600" dirty="0" err="1"/>
              <a:t>sudo</a:t>
            </a:r>
            <a:r>
              <a:rPr lang="en-US" altLang="ja-JP" sz="1600" dirty="0"/>
              <a:t> </a:t>
            </a:r>
            <a:r>
              <a:rPr lang="en-US" altLang="ja-JP" sz="1600" dirty="0" err="1"/>
              <a:t>sh</a:t>
            </a:r>
            <a:r>
              <a:rPr lang="en-US" altLang="ja-JP" sz="1600" dirty="0"/>
              <a:t> get-docker.sh</a:t>
            </a:r>
          </a:p>
          <a:p>
            <a:pPr marL="0" indent="0">
              <a:buNone/>
            </a:pPr>
            <a:r>
              <a:rPr lang="en-US" altLang="ja-JP" sz="1600" dirty="0"/>
              <a:t>$ </a:t>
            </a:r>
            <a:r>
              <a:rPr lang="en-US" altLang="ja-JP" sz="1600" dirty="0" err="1"/>
              <a:t>sudo</a:t>
            </a:r>
            <a:r>
              <a:rPr lang="en-US" altLang="ja-JP" sz="1600" dirty="0"/>
              <a:t> </a:t>
            </a:r>
            <a:r>
              <a:rPr lang="en-US" altLang="ja-JP" sz="1600" dirty="0" err="1"/>
              <a:t>gpasswd</a:t>
            </a:r>
            <a:r>
              <a:rPr lang="en-US" altLang="ja-JP" sz="1600" dirty="0"/>
              <a:t> -a $USER docker</a:t>
            </a:r>
          </a:p>
          <a:p>
            <a:pPr marL="0" indent="0">
              <a:buNone/>
            </a:pPr>
            <a:r>
              <a:rPr lang="en-US" altLang="ja-JP" sz="1600" dirty="0"/>
              <a:t>$ </a:t>
            </a:r>
            <a:r>
              <a:rPr lang="en-US" altLang="ja-JP" sz="1600" dirty="0" err="1"/>
              <a:t>newgrp</a:t>
            </a:r>
            <a:r>
              <a:rPr lang="en-US" altLang="ja-JP" sz="1600" dirty="0"/>
              <a:t> docker</a:t>
            </a:r>
          </a:p>
          <a:p>
            <a:pPr marL="0" indent="0">
              <a:buNone/>
            </a:pPr>
            <a:r>
              <a:rPr lang="en-US" altLang="ja-JP" sz="1500" dirty="0">
                <a:solidFill>
                  <a:srgbClr val="0070C0"/>
                </a:solidFill>
              </a:rPr>
              <a:t>※</a:t>
            </a:r>
            <a:r>
              <a:rPr lang="ja-JP" altLang="en-US" sz="1500" dirty="0">
                <a:solidFill>
                  <a:srgbClr val="0070C0"/>
                </a:solidFill>
              </a:rPr>
              <a:t>インストール後、</a:t>
            </a:r>
            <a:r>
              <a:rPr lang="en-US" altLang="ja-JP" sz="1500" dirty="0">
                <a:solidFill>
                  <a:srgbClr val="0070C0"/>
                </a:solidFill>
              </a:rPr>
              <a:t> ”docker run --rm hello-world” </a:t>
            </a:r>
            <a:r>
              <a:rPr lang="ja-JP" altLang="en-US" sz="1500" dirty="0">
                <a:solidFill>
                  <a:srgbClr val="0070C0"/>
                </a:solidFill>
              </a:rPr>
              <a:t>を実行して、</a:t>
            </a:r>
            <a:r>
              <a:rPr lang="en-US" altLang="ja-JP" sz="1500" dirty="0">
                <a:solidFill>
                  <a:srgbClr val="0070C0"/>
                </a:solidFill>
              </a:rPr>
              <a:t>”Hello from Docker!”</a:t>
            </a:r>
            <a:r>
              <a:rPr lang="ja-JP" altLang="en-US" sz="1500" dirty="0">
                <a:solidFill>
                  <a:srgbClr val="0070C0"/>
                </a:solidFill>
              </a:rPr>
              <a:t>が表示されたらインストール成功です。</a:t>
            </a:r>
            <a:endParaRPr lang="en-US" altLang="ja-JP" sz="1500" dirty="0">
              <a:solidFill>
                <a:srgbClr val="0070C0"/>
              </a:solidFill>
            </a:endParaRPr>
          </a:p>
          <a:p>
            <a:pPr marL="0" indent="0">
              <a:buNone/>
            </a:pPr>
            <a:r>
              <a:rPr kumimoji="1" lang="ja-JP" altLang="en-US" dirty="0"/>
              <a:t>②</a:t>
            </a:r>
            <a:r>
              <a:rPr kumimoji="1" lang="en-US" altLang="ja-JP" dirty="0" err="1"/>
              <a:t>Ollama</a:t>
            </a:r>
            <a:r>
              <a:rPr lang="ja-JP" altLang="en-US" dirty="0"/>
              <a:t>のダウンロード・サーバー起動</a:t>
            </a:r>
            <a:endParaRPr lang="en-US" altLang="ja-JP" dirty="0"/>
          </a:p>
          <a:p>
            <a:pPr marL="0" indent="0">
              <a:buNone/>
            </a:pPr>
            <a:r>
              <a:rPr kumimoji="1" lang="fi-FI" altLang="ja-JP" sz="1600" dirty="0"/>
              <a:t>$ docker run -d -v ollama:/root/.ollama -p 11434:11434 --name ollama ollama/ollama</a:t>
            </a:r>
          </a:p>
          <a:p>
            <a:pPr marL="0" indent="0">
              <a:buNone/>
            </a:pPr>
            <a:endParaRPr lang="en-US" altLang="ja-JP" dirty="0"/>
          </a:p>
          <a:p>
            <a:pPr marL="0" indent="0">
              <a:buNone/>
            </a:pPr>
            <a:r>
              <a:rPr lang="ja-JP" altLang="en-US" dirty="0"/>
              <a:t>③</a:t>
            </a:r>
            <a:r>
              <a:rPr lang="en-US" altLang="ja-JP" dirty="0"/>
              <a:t>LLM</a:t>
            </a:r>
            <a:r>
              <a:rPr lang="ja-JP" altLang="en-US" dirty="0"/>
              <a:t>の</a:t>
            </a:r>
            <a:r>
              <a:rPr lang="en-US" altLang="ja-JP" dirty="0"/>
              <a:t>gemma2:2b</a:t>
            </a:r>
            <a:r>
              <a:rPr lang="ja-JP" altLang="en-US" dirty="0"/>
              <a:t>モデルのダウンロード</a:t>
            </a:r>
            <a:endParaRPr lang="en-US" altLang="ja-JP" dirty="0"/>
          </a:p>
          <a:p>
            <a:pPr marL="0" indent="0">
              <a:buNone/>
            </a:pPr>
            <a:r>
              <a:rPr lang="en-US" altLang="ja-JP" sz="1600" dirty="0"/>
              <a:t>$ docker exec -it </a:t>
            </a:r>
            <a:r>
              <a:rPr lang="en-US" altLang="ja-JP" sz="1600" dirty="0" err="1"/>
              <a:t>ollama</a:t>
            </a:r>
            <a:r>
              <a:rPr lang="en-US" altLang="ja-JP" sz="1600" dirty="0"/>
              <a:t> </a:t>
            </a:r>
            <a:r>
              <a:rPr lang="en-US" altLang="ja-JP" sz="1600" dirty="0" err="1"/>
              <a:t>ollama</a:t>
            </a:r>
            <a:r>
              <a:rPr lang="en-US" altLang="ja-JP" sz="1600" dirty="0"/>
              <a:t> pull gemma2:2b</a:t>
            </a:r>
          </a:p>
          <a:p>
            <a:pPr marL="0" indent="0">
              <a:buNone/>
            </a:pPr>
            <a:endParaRPr lang="en-US" altLang="ja-JP" sz="1600" dirty="0"/>
          </a:p>
          <a:p>
            <a:pPr marL="0" indent="0">
              <a:buNone/>
            </a:pPr>
            <a:endParaRPr kumimoji="1" lang="fi-FI" altLang="ja-JP" dirty="0"/>
          </a:p>
          <a:p>
            <a:pPr marL="0" indent="0">
              <a:buNone/>
            </a:pPr>
            <a:endParaRPr kumimoji="1" lang="en-US" altLang="ja-JP" dirty="0"/>
          </a:p>
        </p:txBody>
      </p:sp>
    </p:spTree>
    <p:extLst>
      <p:ext uri="{BB962C8B-B14F-4D97-AF65-F5344CB8AC3E}">
        <p14:creationId xmlns:p14="http://schemas.microsoft.com/office/powerpoint/2010/main" val="958570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p:txBody>
          <a:bodyPr/>
          <a:lstStyle/>
          <a:p>
            <a:r>
              <a:rPr kumimoji="1" lang="ja-JP" altLang="en-US" dirty="0"/>
              <a:t>環境インストール手順（２／２）</a:t>
            </a:r>
          </a:p>
        </p:txBody>
      </p:sp>
      <p:sp>
        <p:nvSpPr>
          <p:cNvPr id="3" name="コンテンツ プレースホルダー 2">
            <a:extLst>
              <a:ext uri="{FF2B5EF4-FFF2-40B4-BE49-F238E27FC236}">
                <a16:creationId xmlns:a16="http://schemas.microsoft.com/office/drawing/2014/main" id="{37025C41-8921-578C-16F8-6B5CF0A93AE0}"/>
              </a:ext>
            </a:extLst>
          </p:cNvPr>
          <p:cNvSpPr>
            <a:spLocks noGrp="1"/>
          </p:cNvSpPr>
          <p:nvPr>
            <p:ph idx="1"/>
          </p:nvPr>
        </p:nvSpPr>
        <p:spPr>
          <a:xfrm>
            <a:off x="847725" y="1825625"/>
            <a:ext cx="10515600" cy="4351338"/>
          </a:xfrm>
        </p:spPr>
        <p:txBody>
          <a:bodyPr>
            <a:normAutofit fontScale="92500" lnSpcReduction="10000"/>
          </a:bodyPr>
          <a:lstStyle/>
          <a:p>
            <a:pPr marL="0" indent="0">
              <a:buNone/>
            </a:pPr>
            <a:r>
              <a:rPr lang="ja-JP" altLang="en-US" dirty="0"/>
              <a:t>④</a:t>
            </a:r>
            <a:r>
              <a:rPr lang="en-US" altLang="ja-JP" dirty="0"/>
              <a:t>Embedding</a:t>
            </a:r>
            <a:r>
              <a:rPr lang="ja-JP" altLang="en-US" dirty="0"/>
              <a:t>の</a:t>
            </a:r>
            <a:r>
              <a:rPr lang="en-US" altLang="ja-JP" dirty="0"/>
              <a:t>gemma2:2b</a:t>
            </a:r>
            <a:r>
              <a:rPr lang="ja-JP" altLang="en-US" dirty="0"/>
              <a:t>モデルのダウンロード</a:t>
            </a:r>
            <a:endParaRPr lang="en-US" altLang="ja-JP" dirty="0"/>
          </a:p>
          <a:p>
            <a:pPr marL="0" indent="0">
              <a:buNone/>
            </a:pPr>
            <a:r>
              <a:rPr lang="en-US" altLang="ja-JP" sz="1600" dirty="0"/>
              <a:t>$ docker exec -it </a:t>
            </a:r>
            <a:r>
              <a:rPr lang="en-US" altLang="ja-JP" sz="1600" dirty="0" err="1"/>
              <a:t>ollama</a:t>
            </a:r>
            <a:r>
              <a:rPr lang="en-US" altLang="ja-JP" sz="1600" dirty="0"/>
              <a:t> </a:t>
            </a:r>
            <a:r>
              <a:rPr lang="en-US" altLang="ja-JP" sz="1600" dirty="0" err="1"/>
              <a:t>ollama</a:t>
            </a:r>
            <a:r>
              <a:rPr lang="en-US" altLang="ja-JP" sz="1600" dirty="0"/>
              <a:t> pull gemma2:2b</a:t>
            </a:r>
          </a:p>
          <a:p>
            <a:pPr marL="0" indent="0">
              <a:buNone/>
            </a:pPr>
            <a:endParaRPr lang="en-US" altLang="ja-JP" sz="1600" dirty="0"/>
          </a:p>
          <a:p>
            <a:pPr marL="0" indent="0">
              <a:buNone/>
            </a:pPr>
            <a:r>
              <a:rPr lang="ja-JP" altLang="en-US" dirty="0"/>
              <a:t>⑤</a:t>
            </a:r>
            <a:r>
              <a:rPr lang="en-US" altLang="ja-JP" dirty="0" err="1"/>
              <a:t>qdrant</a:t>
            </a:r>
            <a:r>
              <a:rPr lang="ja-JP" altLang="en-US" dirty="0"/>
              <a:t>ローカルサーバのダウンロード・起動</a:t>
            </a:r>
            <a:endParaRPr lang="en-US" altLang="ja-JP" dirty="0"/>
          </a:p>
          <a:p>
            <a:pPr marL="0" indent="0">
              <a:buNone/>
            </a:pPr>
            <a:r>
              <a:rPr kumimoji="1" lang="fi-FI" altLang="ja-JP" sz="1600" dirty="0"/>
              <a:t>$docker run –d -p 6333:6333 -p 6334:6334 -v $(pwd)/qdrant_storage:/qdrant/storage:z --name qdrant qdrant/qdrant</a:t>
            </a:r>
          </a:p>
          <a:p>
            <a:pPr marL="0" indent="0">
              <a:buNone/>
            </a:pPr>
            <a:endParaRPr lang="en-US" altLang="ja-JP" dirty="0"/>
          </a:p>
          <a:p>
            <a:pPr marL="0" indent="0">
              <a:buNone/>
            </a:pPr>
            <a:r>
              <a:rPr lang="ja-JP" altLang="en-US" dirty="0"/>
              <a:t>⑥</a:t>
            </a:r>
            <a:r>
              <a:rPr lang="en-US" altLang="ja-JP" dirty="0"/>
              <a:t>Python</a:t>
            </a:r>
            <a:r>
              <a:rPr lang="ja-JP" altLang="en-US" dirty="0"/>
              <a:t>の必要モジュールのインストール</a:t>
            </a:r>
            <a:endParaRPr lang="en-US" altLang="ja-JP" dirty="0"/>
          </a:p>
          <a:p>
            <a:pPr marL="0" indent="0">
              <a:buNone/>
            </a:pPr>
            <a:r>
              <a:rPr lang="en-US" altLang="ja-JP" sz="1600" dirty="0"/>
              <a:t>$ pip install </a:t>
            </a:r>
            <a:r>
              <a:rPr lang="en-US" altLang="ja-JP" sz="1600" dirty="0" err="1"/>
              <a:t>llama_index</a:t>
            </a:r>
            <a:endParaRPr lang="en-US" altLang="ja-JP" sz="1600" dirty="0"/>
          </a:p>
          <a:p>
            <a:pPr marL="0" indent="0">
              <a:buNone/>
            </a:pPr>
            <a:r>
              <a:rPr lang="en-US" altLang="ja-JP" sz="1600" dirty="0"/>
              <a:t>$ pip install </a:t>
            </a:r>
            <a:r>
              <a:rPr lang="en-US" altLang="ja-JP" sz="1600" dirty="0" err="1"/>
              <a:t>llama_index-vector_stores-qdrant</a:t>
            </a:r>
            <a:r>
              <a:rPr lang="en-US" altLang="ja-JP" sz="1600" dirty="0"/>
              <a:t> </a:t>
            </a:r>
          </a:p>
          <a:p>
            <a:pPr marL="0" indent="0">
              <a:buNone/>
            </a:pPr>
            <a:r>
              <a:rPr lang="en-US" altLang="ja-JP" sz="1600" dirty="0"/>
              <a:t>$ pip install </a:t>
            </a:r>
            <a:r>
              <a:rPr lang="en-US" altLang="ja-JP" sz="1600" dirty="0" err="1"/>
              <a:t>llama_index</a:t>
            </a:r>
            <a:r>
              <a:rPr lang="en-US" altLang="ja-JP" sz="1600" dirty="0"/>
              <a:t>-embeddings-</a:t>
            </a:r>
            <a:r>
              <a:rPr lang="en-US" altLang="ja-JP" sz="1600" dirty="0" err="1"/>
              <a:t>ollama</a:t>
            </a:r>
            <a:endParaRPr lang="en-US" altLang="ja-JP" sz="1600" dirty="0"/>
          </a:p>
          <a:p>
            <a:pPr marL="0" indent="0">
              <a:buNone/>
            </a:pPr>
            <a:r>
              <a:rPr lang="en-US" altLang="ja-JP" sz="1600" dirty="0"/>
              <a:t>$ pip install </a:t>
            </a:r>
            <a:r>
              <a:rPr lang="en-US" altLang="ja-JP" sz="1600" dirty="0" err="1"/>
              <a:t>llama_index-llms-ollama</a:t>
            </a:r>
            <a:endParaRPr lang="en-US" altLang="ja-JP" sz="1600" dirty="0"/>
          </a:p>
          <a:p>
            <a:pPr marL="0" indent="0">
              <a:buNone/>
            </a:pPr>
            <a:r>
              <a:rPr lang="en-US" altLang="ja-JP" sz="1600" dirty="0"/>
              <a:t>$ pip install </a:t>
            </a:r>
            <a:r>
              <a:rPr lang="en-US" altLang="ja-JP" sz="1600" dirty="0" err="1"/>
              <a:t>qdrant_client</a:t>
            </a:r>
            <a:endParaRPr lang="en-US" altLang="ja-JP" sz="1600" dirty="0"/>
          </a:p>
          <a:p>
            <a:pPr marL="0" indent="0">
              <a:buNone/>
            </a:pPr>
            <a:endParaRPr kumimoji="1" lang="fi-FI" altLang="ja-JP" sz="1600" dirty="0"/>
          </a:p>
          <a:p>
            <a:pPr marL="0" indent="0">
              <a:buNone/>
            </a:pPr>
            <a:endParaRPr lang="en-US" altLang="ja-JP" sz="1600" dirty="0"/>
          </a:p>
          <a:p>
            <a:pPr marL="0" indent="0">
              <a:buNone/>
            </a:pPr>
            <a:endParaRPr lang="en-US" altLang="ja-JP" sz="1600" dirty="0"/>
          </a:p>
          <a:p>
            <a:pPr marL="0" indent="0">
              <a:buNone/>
            </a:pPr>
            <a:endParaRPr lang="en-US" altLang="ja-JP" sz="1600" dirty="0"/>
          </a:p>
          <a:p>
            <a:pPr marL="0" indent="0">
              <a:buNone/>
            </a:pPr>
            <a:endParaRPr lang="en-US" altLang="ja-JP" sz="1600" dirty="0"/>
          </a:p>
          <a:p>
            <a:pPr marL="0" indent="0">
              <a:buNone/>
            </a:pPr>
            <a:endParaRPr kumimoji="1" lang="fi-FI" altLang="ja-JP" dirty="0"/>
          </a:p>
          <a:p>
            <a:pPr marL="0" indent="0">
              <a:buNone/>
            </a:pPr>
            <a:endParaRPr kumimoji="1" lang="en-US" altLang="ja-JP" dirty="0"/>
          </a:p>
        </p:txBody>
      </p:sp>
    </p:spTree>
    <p:extLst>
      <p:ext uri="{BB962C8B-B14F-4D97-AF65-F5344CB8AC3E}">
        <p14:creationId xmlns:p14="http://schemas.microsoft.com/office/powerpoint/2010/main" val="3824521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p:txBody>
          <a:bodyPr/>
          <a:lstStyle/>
          <a:p>
            <a:r>
              <a:rPr kumimoji="1" lang="ja-JP" altLang="en-US" dirty="0"/>
              <a:t>機能実行手順</a:t>
            </a:r>
          </a:p>
        </p:txBody>
      </p:sp>
      <p:sp>
        <p:nvSpPr>
          <p:cNvPr id="3" name="コンテンツ プレースホルダー 2">
            <a:extLst>
              <a:ext uri="{FF2B5EF4-FFF2-40B4-BE49-F238E27FC236}">
                <a16:creationId xmlns:a16="http://schemas.microsoft.com/office/drawing/2014/main" id="{37025C41-8921-578C-16F8-6B5CF0A93AE0}"/>
              </a:ext>
            </a:extLst>
          </p:cNvPr>
          <p:cNvSpPr>
            <a:spLocks noGrp="1"/>
          </p:cNvSpPr>
          <p:nvPr>
            <p:ph idx="1"/>
          </p:nvPr>
        </p:nvSpPr>
        <p:spPr/>
        <p:txBody>
          <a:bodyPr>
            <a:normAutofit/>
          </a:bodyPr>
          <a:lstStyle/>
          <a:p>
            <a:pPr marL="0" indent="0">
              <a:buNone/>
            </a:pPr>
            <a:r>
              <a:rPr lang="ja-JP" altLang="en-US" dirty="0"/>
              <a:t>・</a:t>
            </a:r>
            <a:r>
              <a:rPr lang="en-US" altLang="ja-JP" dirty="0"/>
              <a:t>CUI</a:t>
            </a:r>
            <a:r>
              <a:rPr lang="ja-JP" altLang="en-US" dirty="0"/>
              <a:t>上で以下のコマンドを実行します</a:t>
            </a:r>
            <a:endParaRPr lang="en-US" altLang="ja-JP" dirty="0"/>
          </a:p>
          <a:p>
            <a:pPr marL="0" indent="0">
              <a:buNone/>
            </a:pPr>
            <a:r>
              <a:rPr lang="en-US" altLang="ja-JP" sz="1600" dirty="0"/>
              <a:t>$ python gemma2_qdrant_rag_test.py </a:t>
            </a:r>
          </a:p>
          <a:p>
            <a:pPr marL="0" indent="0">
              <a:buNone/>
            </a:pPr>
            <a:endParaRPr lang="en-US" altLang="ja-JP" dirty="0"/>
          </a:p>
          <a:p>
            <a:pPr marL="0" indent="0">
              <a:buNone/>
            </a:pPr>
            <a:endParaRPr lang="en-US" altLang="ja-JP" dirty="0"/>
          </a:p>
          <a:p>
            <a:pPr marL="0" indent="0">
              <a:buNone/>
            </a:pPr>
            <a:r>
              <a:rPr lang="en-US" altLang="ja-JP" dirty="0"/>
              <a:t>※</a:t>
            </a:r>
            <a:r>
              <a:rPr lang="ja-JP" altLang="en-US" dirty="0"/>
              <a:t>補足：ラズパイ再起動したときのサーバー再起動手順</a:t>
            </a:r>
            <a:endParaRPr lang="en-US" altLang="ja-JP" dirty="0"/>
          </a:p>
          <a:p>
            <a:pPr marL="0" indent="0">
              <a:buNone/>
            </a:pPr>
            <a:r>
              <a:rPr kumimoji="1" lang="en-US" altLang="ja-JP" sz="1800" dirty="0"/>
              <a:t>$ docker start </a:t>
            </a:r>
            <a:r>
              <a:rPr kumimoji="1" lang="en-US" altLang="ja-JP" sz="1800" dirty="0" err="1"/>
              <a:t>ollama</a:t>
            </a:r>
            <a:endParaRPr kumimoji="1" lang="en-US" altLang="ja-JP" sz="1800" dirty="0"/>
          </a:p>
          <a:p>
            <a:pPr marL="0" indent="0">
              <a:buNone/>
            </a:pPr>
            <a:r>
              <a:rPr kumimoji="1" lang="en-US" altLang="ja-JP" sz="1800" dirty="0"/>
              <a:t>$ docker start </a:t>
            </a:r>
            <a:r>
              <a:rPr kumimoji="1" lang="en-US" altLang="ja-JP" sz="1800" dirty="0" err="1"/>
              <a:t>qdrant</a:t>
            </a:r>
            <a:endParaRPr kumimoji="1" lang="en-US" altLang="ja-JP" sz="1800" dirty="0"/>
          </a:p>
          <a:p>
            <a:pPr marL="0" indent="0">
              <a:buNone/>
            </a:pPr>
            <a:endParaRPr lang="en-US" altLang="ja-JP" sz="1600" dirty="0"/>
          </a:p>
          <a:p>
            <a:pPr marL="0" indent="0">
              <a:buNone/>
            </a:pPr>
            <a:endParaRPr lang="en-US" altLang="ja-JP" sz="2800" dirty="0"/>
          </a:p>
          <a:p>
            <a:pPr marL="0" indent="0">
              <a:buNone/>
            </a:pPr>
            <a:endParaRPr kumimoji="1" lang="en-US" altLang="ja-JP" dirty="0"/>
          </a:p>
        </p:txBody>
      </p:sp>
    </p:spTree>
    <p:extLst>
      <p:ext uri="{BB962C8B-B14F-4D97-AF65-F5344CB8AC3E}">
        <p14:creationId xmlns:p14="http://schemas.microsoft.com/office/powerpoint/2010/main" val="3485624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p:txBody>
          <a:bodyPr/>
          <a:lstStyle/>
          <a:p>
            <a:r>
              <a:rPr kumimoji="1" lang="ja-JP" altLang="en-US" dirty="0"/>
              <a:t>引用サイト</a:t>
            </a:r>
          </a:p>
        </p:txBody>
      </p:sp>
      <p:sp>
        <p:nvSpPr>
          <p:cNvPr id="3" name="コンテンツ プレースホルダー 2">
            <a:extLst>
              <a:ext uri="{FF2B5EF4-FFF2-40B4-BE49-F238E27FC236}">
                <a16:creationId xmlns:a16="http://schemas.microsoft.com/office/drawing/2014/main" id="{37025C41-8921-578C-16F8-6B5CF0A93AE0}"/>
              </a:ext>
            </a:extLst>
          </p:cNvPr>
          <p:cNvSpPr>
            <a:spLocks noGrp="1"/>
          </p:cNvSpPr>
          <p:nvPr>
            <p:ph idx="1"/>
          </p:nvPr>
        </p:nvSpPr>
        <p:spPr/>
        <p:txBody>
          <a:bodyPr>
            <a:normAutofit/>
          </a:bodyPr>
          <a:lstStyle/>
          <a:p>
            <a:pPr marL="0" indent="0">
              <a:buNone/>
            </a:pPr>
            <a:endParaRPr kumimoji="1" lang="en-US" altLang="ja-JP" dirty="0"/>
          </a:p>
          <a:p>
            <a:pPr marL="0" indent="0">
              <a:buNone/>
            </a:pPr>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336573042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1270</TotalTime>
  <Words>435</Words>
  <Application>Microsoft Office PowerPoint</Application>
  <PresentationFormat>ワイド画面</PresentationFormat>
  <Paragraphs>81</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游ゴシック</vt:lpstr>
      <vt:lpstr>游ゴシック Light</vt:lpstr>
      <vt:lpstr>Arial</vt:lpstr>
      <vt:lpstr>Office テーマ</vt:lpstr>
      <vt:lpstr>RAGの検証</vt:lpstr>
      <vt:lpstr>RAGとは？</vt:lpstr>
      <vt:lpstr>RAGを体感するためのサンプル</vt:lpstr>
      <vt:lpstr>PowerPoint プレゼンテーション</vt:lpstr>
      <vt:lpstr>環境インストール手順（１/２）</vt:lpstr>
      <vt:lpstr>環境インストール手順（２／２）</vt:lpstr>
      <vt:lpstr>機能実行手順</vt:lpstr>
      <vt:lpstr>引用サイト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Yoshiharu Hamaguchi</dc:creator>
  <cp:lastModifiedBy>Yoshiharu Hamaguchi</cp:lastModifiedBy>
  <cp:revision>8</cp:revision>
  <dcterms:created xsi:type="dcterms:W3CDTF">2024-08-17T02:49:21Z</dcterms:created>
  <dcterms:modified xsi:type="dcterms:W3CDTF">2024-09-29T14:49:49Z</dcterms:modified>
</cp:coreProperties>
</file>