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70" r:id="rId5"/>
    <p:sldId id="266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20566-51F3-49C8-9CDF-DEA9540ACD2F}" v="8" dt="2024-09-25T15:51:05.787"/>
    <p1510:client id="{C43607F1-232B-44DB-B3B2-14DEC55E9315}" v="80" dt="2024-09-25T15:24:1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08F20566-51F3-49C8-9CDF-DEA9540ACD2F}"/>
    <pc:docChg chg="undo custSel addSld delSld modSld sldOrd">
      <pc:chgData name="Yoshiharu Hamaguchi" userId="470e288704938fe9" providerId="LiveId" clId="{08F20566-51F3-49C8-9CDF-DEA9540ACD2F}" dt="2024-09-25T15:53:03.646" v="474" actId="20577"/>
      <pc:docMkLst>
        <pc:docMk/>
      </pc:docMkLst>
      <pc:sldChg chg="modSp mod">
        <pc:chgData name="Yoshiharu Hamaguchi" userId="470e288704938fe9" providerId="LiveId" clId="{08F20566-51F3-49C8-9CDF-DEA9540ACD2F}" dt="2024-09-25T15:43:56.065" v="124" actId="6549"/>
        <pc:sldMkLst>
          <pc:docMk/>
          <pc:sldMk cId="634982452" sldId="256"/>
        </pc:sldMkLst>
        <pc:spChg chg="mod">
          <ac:chgData name="Yoshiharu Hamaguchi" userId="470e288704938fe9" providerId="LiveId" clId="{08F20566-51F3-49C8-9CDF-DEA9540ACD2F}" dt="2024-09-25T15:43:53.419" v="123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08F20566-51F3-49C8-9CDF-DEA9540ACD2F}" dt="2024-09-25T15:43:56.065" v="124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addSp delSp modSp mod">
        <pc:chgData name="Yoshiharu Hamaguchi" userId="470e288704938fe9" providerId="LiveId" clId="{08F20566-51F3-49C8-9CDF-DEA9540ACD2F}" dt="2024-09-25T15:51:36.416" v="427" actId="20577"/>
        <pc:sldMkLst>
          <pc:docMk/>
          <pc:sldMk cId="4019972730" sldId="262"/>
        </pc:sldMkLst>
        <pc:spChg chg="del mod">
          <ac:chgData name="Yoshiharu Hamaguchi" userId="470e288704938fe9" providerId="LiveId" clId="{08F20566-51F3-49C8-9CDF-DEA9540ACD2F}" dt="2024-09-25T15:51:01.602" v="310" actId="478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09-25T15:44:09.280" v="141" actId="6549"/>
          <ac:spMkLst>
            <pc:docMk/>
            <pc:sldMk cId="4019972730" sldId="262"/>
            <ac:spMk id="3" creationId="{37025C41-8921-578C-16F8-6B5CF0A93AE0}"/>
          </ac:spMkLst>
        </pc:spChg>
        <pc:spChg chg="add del mod">
          <ac:chgData name="Yoshiharu Hamaguchi" userId="470e288704938fe9" providerId="LiveId" clId="{08F20566-51F3-49C8-9CDF-DEA9540ACD2F}" dt="2024-09-25T15:51:07.487" v="312" actId="478"/>
          <ac:spMkLst>
            <pc:docMk/>
            <pc:sldMk cId="4019972730" sldId="262"/>
            <ac:spMk id="5" creationId="{99A3E6BC-510C-145A-EA25-1B1666208046}"/>
          </ac:spMkLst>
        </pc:spChg>
        <pc:spChg chg="add mod">
          <ac:chgData name="Yoshiharu Hamaguchi" userId="470e288704938fe9" providerId="LiveId" clId="{08F20566-51F3-49C8-9CDF-DEA9540ACD2F}" dt="2024-09-25T15:51:36.416" v="427" actId="20577"/>
          <ac:spMkLst>
            <pc:docMk/>
            <pc:sldMk cId="4019972730" sldId="262"/>
            <ac:spMk id="6" creationId="{34FF66A4-5BCB-CEE2-BCDE-1006905C1554}"/>
          </ac:spMkLst>
        </pc:spChg>
      </pc:sldChg>
      <pc:sldChg chg="del">
        <pc:chgData name="Yoshiharu Hamaguchi" userId="470e288704938fe9" providerId="LiveId" clId="{08F20566-51F3-49C8-9CDF-DEA9540ACD2F}" dt="2024-09-25T15:50:37.789" v="296" actId="47"/>
        <pc:sldMkLst>
          <pc:docMk/>
          <pc:sldMk cId="958570635" sldId="263"/>
        </pc:sldMkLst>
      </pc:sldChg>
      <pc:sldChg chg="modSp mod">
        <pc:chgData name="Yoshiharu Hamaguchi" userId="470e288704938fe9" providerId="LiveId" clId="{08F20566-51F3-49C8-9CDF-DEA9540ACD2F}" dt="2024-09-25T15:53:03.646" v="474" actId="20577"/>
        <pc:sldMkLst>
          <pc:docMk/>
          <pc:sldMk cId="3365730422" sldId="264"/>
        </pc:sldMkLst>
        <pc:spChg chg="mod">
          <ac:chgData name="Yoshiharu Hamaguchi" userId="470e288704938fe9" providerId="LiveId" clId="{08F20566-51F3-49C8-9CDF-DEA9540ACD2F}" dt="2024-09-25T15:53:03.646" v="474" actId="20577"/>
          <ac:spMkLst>
            <pc:docMk/>
            <pc:sldMk cId="3365730422" sldId="264"/>
            <ac:spMk id="3" creationId="{37025C41-8921-578C-16F8-6B5CF0A93AE0}"/>
          </ac:spMkLst>
        </pc:spChg>
      </pc:sldChg>
      <pc:sldChg chg="del">
        <pc:chgData name="Yoshiharu Hamaguchi" userId="470e288704938fe9" providerId="LiveId" clId="{08F20566-51F3-49C8-9CDF-DEA9540ACD2F}" dt="2024-09-25T15:50:39.599" v="297" actId="47"/>
        <pc:sldMkLst>
          <pc:docMk/>
          <pc:sldMk cId="3485624740" sldId="265"/>
        </pc:sldMkLst>
      </pc:sldChg>
      <pc:sldChg chg="delSp modSp mod">
        <pc:chgData name="Yoshiharu Hamaguchi" userId="470e288704938fe9" providerId="LiveId" clId="{08F20566-51F3-49C8-9CDF-DEA9540ACD2F}" dt="2024-09-25T15:52:33.745" v="458" actId="478"/>
        <pc:sldMkLst>
          <pc:docMk/>
          <pc:sldMk cId="3544669301" sldId="266"/>
        </pc:sldMkLst>
        <pc:spChg chg="mod">
          <ac:chgData name="Yoshiharu Hamaguchi" userId="470e288704938fe9" providerId="LiveId" clId="{08F20566-51F3-49C8-9CDF-DEA9540ACD2F}" dt="2024-09-25T15:52:31.381" v="457" actId="14100"/>
          <ac:spMkLst>
            <pc:docMk/>
            <pc:sldMk cId="3544669301" sldId="266"/>
            <ac:spMk id="4" creationId="{8C13C9CE-666C-02A7-9EAA-106F1B50AE66}"/>
          </ac:spMkLst>
        </pc:spChg>
        <pc:spChg chg="del">
          <ac:chgData name="Yoshiharu Hamaguchi" userId="470e288704938fe9" providerId="LiveId" clId="{08F20566-51F3-49C8-9CDF-DEA9540ACD2F}" dt="2024-09-25T15:52:33.745" v="458" actId="478"/>
          <ac:spMkLst>
            <pc:docMk/>
            <pc:sldMk cId="3544669301" sldId="266"/>
            <ac:spMk id="5" creationId="{38525753-506C-CF9E-DF2A-0368D654E503}"/>
          </ac:spMkLst>
        </pc:spChg>
      </pc:sldChg>
      <pc:sldChg chg="del">
        <pc:chgData name="Yoshiharu Hamaguchi" userId="470e288704938fe9" providerId="LiveId" clId="{08F20566-51F3-49C8-9CDF-DEA9540ACD2F}" dt="2024-09-25T15:50:42.170" v="298" actId="47"/>
        <pc:sldMkLst>
          <pc:docMk/>
          <pc:sldMk cId="768576187" sldId="267"/>
        </pc:sldMkLst>
      </pc:sldChg>
      <pc:sldChg chg="addSp delSp modSp del mod">
        <pc:chgData name="Yoshiharu Hamaguchi" userId="470e288704938fe9" providerId="LiveId" clId="{08F20566-51F3-49C8-9CDF-DEA9540ACD2F}" dt="2024-09-25T15:41:10.723" v="109" actId="47"/>
        <pc:sldMkLst>
          <pc:docMk/>
          <pc:sldMk cId="840589698" sldId="268"/>
        </pc:sldMkLst>
        <pc:spChg chg="add del mod">
          <ac:chgData name="Yoshiharu Hamaguchi" userId="470e288704938fe9" providerId="LiveId" clId="{08F20566-51F3-49C8-9CDF-DEA9540ACD2F}" dt="2024-09-25T15:40:31.956" v="107" actId="478"/>
          <ac:spMkLst>
            <pc:docMk/>
            <pc:sldMk cId="840589698" sldId="268"/>
            <ac:spMk id="13" creationId="{6187BCFC-B2E9-0EBC-EB27-902AAC555CE9}"/>
          </ac:spMkLst>
        </pc:spChg>
        <pc:spChg chg="mod">
          <ac:chgData name="Yoshiharu Hamaguchi" userId="470e288704938fe9" providerId="LiveId" clId="{08F20566-51F3-49C8-9CDF-DEA9540ACD2F}" dt="2024-09-25T15:37:13.622" v="52" actId="6549"/>
          <ac:spMkLst>
            <pc:docMk/>
            <pc:sldMk cId="840589698" sldId="268"/>
            <ac:spMk id="17" creationId="{22EFD490-063C-E600-DC74-E61C4AD29849}"/>
          </ac:spMkLst>
        </pc:spChg>
        <pc:spChg chg="mod">
          <ac:chgData name="Yoshiharu Hamaguchi" userId="470e288704938fe9" providerId="LiveId" clId="{08F20566-51F3-49C8-9CDF-DEA9540ACD2F}" dt="2024-09-25T15:36:42.687" v="46" actId="1076"/>
          <ac:spMkLst>
            <pc:docMk/>
            <pc:sldMk cId="840589698" sldId="268"/>
            <ac:spMk id="20" creationId="{5D996A43-DC64-4070-A3C0-8AEBA9493CE6}"/>
          </ac:spMkLst>
        </pc:spChg>
        <pc:spChg chg="mod">
          <ac:chgData name="Yoshiharu Hamaguchi" userId="470e288704938fe9" providerId="LiveId" clId="{08F20566-51F3-49C8-9CDF-DEA9540ACD2F}" dt="2024-09-25T15:39:13.864" v="79" actId="20577"/>
          <ac:spMkLst>
            <pc:docMk/>
            <pc:sldMk cId="840589698" sldId="268"/>
            <ac:spMk id="21" creationId="{7EB19867-148A-D7FC-9274-4234BFD3440B}"/>
          </ac:spMkLst>
        </pc:spChg>
        <pc:spChg chg="mod">
          <ac:chgData name="Yoshiharu Hamaguchi" userId="470e288704938fe9" providerId="LiveId" clId="{08F20566-51F3-49C8-9CDF-DEA9540ACD2F}" dt="2024-09-25T15:39:30.558" v="83" actId="1036"/>
          <ac:spMkLst>
            <pc:docMk/>
            <pc:sldMk cId="840589698" sldId="268"/>
            <ac:spMk id="24" creationId="{2C710E95-554D-F235-C3F1-BF13E1AA1068}"/>
          </ac:spMkLst>
        </pc:spChg>
        <pc:spChg chg="mod">
          <ac:chgData name="Yoshiharu Hamaguchi" userId="470e288704938fe9" providerId="LiveId" clId="{08F20566-51F3-49C8-9CDF-DEA9540ACD2F}" dt="2024-09-25T15:38:49.151" v="78" actId="20577"/>
          <ac:spMkLst>
            <pc:docMk/>
            <pc:sldMk cId="840589698" sldId="268"/>
            <ac:spMk id="27" creationId="{D7F52068-5699-1CBA-7FBA-D813809E2F1F}"/>
          </ac:spMkLst>
        </pc:spChg>
        <pc:spChg chg="mod">
          <ac:chgData name="Yoshiharu Hamaguchi" userId="470e288704938fe9" providerId="LiveId" clId="{08F20566-51F3-49C8-9CDF-DEA9540ACD2F}" dt="2024-09-25T15:37:41.162" v="55" actId="14100"/>
          <ac:spMkLst>
            <pc:docMk/>
            <pc:sldMk cId="840589698" sldId="268"/>
            <ac:spMk id="32" creationId="{CD126C2D-904F-6F62-E142-CA8F1BBD0251}"/>
          </ac:spMkLst>
        </pc:spChg>
        <pc:spChg chg="mod">
          <ac:chgData name="Yoshiharu Hamaguchi" userId="470e288704938fe9" providerId="LiveId" clId="{08F20566-51F3-49C8-9CDF-DEA9540ACD2F}" dt="2024-09-25T15:38:43.471" v="77" actId="20577"/>
          <ac:spMkLst>
            <pc:docMk/>
            <pc:sldMk cId="840589698" sldId="268"/>
            <ac:spMk id="37" creationId="{D1058EA4-8932-1FDF-0C0E-3BD94FD33D65}"/>
          </ac:spMkLst>
        </pc:spChg>
        <pc:spChg chg="del">
          <ac:chgData name="Yoshiharu Hamaguchi" userId="470e288704938fe9" providerId="LiveId" clId="{08F20566-51F3-49C8-9CDF-DEA9540ACD2F}" dt="2024-09-25T15:33:49.255" v="9" actId="478"/>
          <ac:spMkLst>
            <pc:docMk/>
            <pc:sldMk cId="840589698" sldId="268"/>
            <ac:spMk id="38" creationId="{1A3E6AA3-18D3-7A9B-F0B1-B7633BF22430}"/>
          </ac:spMkLst>
        </pc:spChg>
        <pc:spChg chg="del">
          <ac:chgData name="Yoshiharu Hamaguchi" userId="470e288704938fe9" providerId="LiveId" clId="{08F20566-51F3-49C8-9CDF-DEA9540ACD2F}" dt="2024-09-25T15:33:50.241" v="10" actId="478"/>
          <ac:spMkLst>
            <pc:docMk/>
            <pc:sldMk cId="840589698" sldId="268"/>
            <ac:spMk id="42" creationId="{25617D89-2A2A-DD7D-7316-1D4B0FFFD10C}"/>
          </ac:spMkLst>
        </pc:spChg>
        <pc:spChg chg="mod">
          <ac:chgData name="Yoshiharu Hamaguchi" userId="470e288704938fe9" providerId="LiveId" clId="{08F20566-51F3-49C8-9CDF-DEA9540ACD2F}" dt="2024-09-25T15:34:02.277" v="15" actId="1076"/>
          <ac:spMkLst>
            <pc:docMk/>
            <pc:sldMk cId="840589698" sldId="268"/>
            <ac:spMk id="43" creationId="{5FCB99EE-0845-55B5-25FB-9528EA5E62DB}"/>
          </ac:spMkLst>
        </pc:spChg>
        <pc:spChg chg="add mod">
          <ac:chgData name="Yoshiharu Hamaguchi" userId="470e288704938fe9" providerId="LiveId" clId="{08F20566-51F3-49C8-9CDF-DEA9540ACD2F}" dt="2024-09-25T15:40:19.776" v="106" actId="113"/>
          <ac:spMkLst>
            <pc:docMk/>
            <pc:sldMk cId="840589698" sldId="268"/>
            <ac:spMk id="51" creationId="{83306F1F-A019-3A3C-1092-654C198FEEBE}"/>
          </ac:spMkLst>
        </pc:spChg>
        <pc:spChg chg="mod">
          <ac:chgData name="Yoshiharu Hamaguchi" userId="470e288704938fe9" providerId="LiveId" clId="{08F20566-51F3-49C8-9CDF-DEA9540ACD2F}" dt="2024-09-25T15:35:07.077" v="29" actId="1076"/>
          <ac:spMkLst>
            <pc:docMk/>
            <pc:sldMk cId="840589698" sldId="268"/>
            <ac:spMk id="53" creationId="{2EBDE60C-B3C7-8BCA-38EB-2B2EE296631D}"/>
          </ac:spMkLst>
        </pc:spChg>
        <pc:spChg chg="del mod">
          <ac:chgData name="Yoshiharu Hamaguchi" userId="470e288704938fe9" providerId="LiveId" clId="{08F20566-51F3-49C8-9CDF-DEA9540ACD2F}" dt="2024-09-25T15:33:52.675" v="13" actId="478"/>
          <ac:spMkLst>
            <pc:docMk/>
            <pc:sldMk cId="840589698" sldId="268"/>
            <ac:spMk id="72" creationId="{741FC192-317D-477E-05E4-6AE0AEEE4091}"/>
          </ac:spMkLst>
        </pc:spChg>
        <pc:spChg chg="del mod">
          <ac:chgData name="Yoshiharu Hamaguchi" userId="470e288704938fe9" providerId="LiveId" clId="{08F20566-51F3-49C8-9CDF-DEA9540ACD2F}" dt="2024-09-25T15:33:26.332" v="5" actId="478"/>
          <ac:spMkLst>
            <pc:docMk/>
            <pc:sldMk cId="840589698" sldId="268"/>
            <ac:spMk id="77" creationId="{A8393CBC-1EA9-35DD-1457-F7D76951A781}"/>
          </ac:spMkLst>
        </pc:spChg>
        <pc:spChg chg="mod">
          <ac:chgData name="Yoshiharu Hamaguchi" userId="470e288704938fe9" providerId="LiveId" clId="{08F20566-51F3-49C8-9CDF-DEA9540ACD2F}" dt="2024-09-25T15:35:39.129" v="31" actId="13822"/>
          <ac:spMkLst>
            <pc:docMk/>
            <pc:sldMk cId="840589698" sldId="268"/>
            <ac:spMk id="83" creationId="{CCD52B30-82F7-87C0-989A-283F3DA60F6E}"/>
          </ac:spMkLst>
        </pc:spChg>
        <pc:spChg chg="mod">
          <ac:chgData name="Yoshiharu Hamaguchi" userId="470e288704938fe9" providerId="LiveId" clId="{08F20566-51F3-49C8-9CDF-DEA9540ACD2F}" dt="2024-09-25T15:38:22.080" v="75" actId="6549"/>
          <ac:spMkLst>
            <pc:docMk/>
            <pc:sldMk cId="840589698" sldId="268"/>
            <ac:spMk id="84" creationId="{A83C95F3-56CE-A8BE-4166-5101A47E4447}"/>
          </ac:spMkLst>
        </pc:spChg>
        <pc:picChg chg="mod">
          <ac:chgData name="Yoshiharu Hamaguchi" userId="470e288704938fe9" providerId="LiveId" clId="{08F20566-51F3-49C8-9CDF-DEA9540ACD2F}" dt="2024-09-25T15:36:56.149" v="50" actId="1076"/>
          <ac:picMkLst>
            <pc:docMk/>
            <pc:sldMk cId="840589698" sldId="268"/>
            <ac:picMk id="45" creationId="{59F021CE-0421-4999-5D7E-4689EC7A3063}"/>
          </ac:picMkLst>
        </pc:picChg>
        <pc:cxnChg chg="mod">
          <ac:chgData name="Yoshiharu Hamaguchi" userId="470e288704938fe9" providerId="LiveId" clId="{08F20566-51F3-49C8-9CDF-DEA9540ACD2F}" dt="2024-09-25T15:37:21.468" v="53" actId="14100"/>
          <ac:cxnSpMkLst>
            <pc:docMk/>
            <pc:sldMk cId="840589698" sldId="268"/>
            <ac:cxnSpMk id="48" creationId="{69393153-AEE1-5B4A-D68A-93D1FD0AFD62}"/>
          </ac:cxnSpMkLst>
        </pc:cxnChg>
        <pc:cxnChg chg="mod">
          <ac:chgData name="Yoshiharu Hamaguchi" userId="470e288704938fe9" providerId="LiveId" clId="{08F20566-51F3-49C8-9CDF-DEA9540ACD2F}" dt="2024-09-25T15:34:55.740" v="26" actId="14100"/>
          <ac:cxnSpMkLst>
            <pc:docMk/>
            <pc:sldMk cId="840589698" sldId="268"/>
            <ac:cxnSpMk id="50" creationId="{CFA5960C-E2FD-D6EE-A74A-8EFFBF3FA20C}"/>
          </ac:cxnSpMkLst>
        </pc:cxnChg>
        <pc:cxnChg chg="del mod">
          <ac:chgData name="Yoshiharu Hamaguchi" userId="470e288704938fe9" providerId="LiveId" clId="{08F20566-51F3-49C8-9CDF-DEA9540ACD2F}" dt="2024-09-25T15:33:53.476" v="14" actId="478"/>
          <ac:cxnSpMkLst>
            <pc:docMk/>
            <pc:sldMk cId="840589698" sldId="268"/>
            <ac:cxnSpMk id="61" creationId="{97380F3F-B4EC-2F06-9E3A-119161B80E1D}"/>
          </ac:cxnSpMkLst>
        </pc:cxnChg>
        <pc:cxnChg chg="del mod">
          <ac:chgData name="Yoshiharu Hamaguchi" userId="470e288704938fe9" providerId="LiveId" clId="{08F20566-51F3-49C8-9CDF-DEA9540ACD2F}" dt="2024-09-25T15:33:51.838" v="12" actId="478"/>
          <ac:cxnSpMkLst>
            <pc:docMk/>
            <pc:sldMk cId="840589698" sldId="268"/>
            <ac:cxnSpMk id="64" creationId="{7A976978-6192-9393-1108-B2E4A3E176A2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67" creationId="{E4B332FF-DA63-222D-60B0-8C1AFCA0A5CC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85" creationId="{5521CAAD-A1E8-0103-75E1-A6496D12E07F}"/>
          </ac:cxnSpMkLst>
        </pc:cxnChg>
        <pc:cxnChg chg="mod">
          <ac:chgData name="Yoshiharu Hamaguchi" userId="470e288704938fe9" providerId="LiveId" clId="{08F20566-51F3-49C8-9CDF-DEA9540ACD2F}" dt="2024-09-25T15:34:33.717" v="23" actId="1076"/>
          <ac:cxnSpMkLst>
            <pc:docMk/>
            <pc:sldMk cId="840589698" sldId="268"/>
            <ac:cxnSpMk id="88" creationId="{4B306A65-14F2-3593-3D31-60757CB57107}"/>
          </ac:cxnSpMkLst>
        </pc:cxnChg>
        <pc:cxnChg chg="mod">
          <ac:chgData name="Yoshiharu Hamaguchi" userId="470e288704938fe9" providerId="LiveId" clId="{08F20566-51F3-49C8-9CDF-DEA9540ACD2F}" dt="2024-09-25T15:34:47.212" v="25" actId="14100"/>
          <ac:cxnSpMkLst>
            <pc:docMk/>
            <pc:sldMk cId="840589698" sldId="268"/>
            <ac:cxnSpMk id="124" creationId="{D3A0DDA0-90A1-7E9A-338D-464A0AB369B6}"/>
          </ac:cxnSpMkLst>
        </pc:cxnChg>
        <pc:cxnChg chg="del">
          <ac:chgData name="Yoshiharu Hamaguchi" userId="470e288704938fe9" providerId="LiveId" clId="{08F20566-51F3-49C8-9CDF-DEA9540ACD2F}" dt="2024-09-25T15:33:32.623" v="8" actId="478"/>
          <ac:cxnSpMkLst>
            <pc:docMk/>
            <pc:sldMk cId="840589698" sldId="268"/>
            <ac:cxnSpMk id="127" creationId="{9EC78F66-EF39-54B3-AB98-E84927268771}"/>
          </ac:cxnSpMkLst>
        </pc:cxnChg>
        <pc:cxnChg chg="del mod">
          <ac:chgData name="Yoshiharu Hamaguchi" userId="470e288704938fe9" providerId="LiveId" clId="{08F20566-51F3-49C8-9CDF-DEA9540ACD2F}" dt="2024-09-25T15:33:28.389" v="6" actId="478"/>
          <ac:cxnSpMkLst>
            <pc:docMk/>
            <pc:sldMk cId="840589698" sldId="268"/>
            <ac:cxnSpMk id="170" creationId="{04B8B0AB-0A41-F5D9-4C41-10446EE21735}"/>
          </ac:cxnSpMkLst>
        </pc:cxnChg>
        <pc:cxnChg chg="del mod">
          <ac:chgData name="Yoshiharu Hamaguchi" userId="470e288704938fe9" providerId="LiveId" clId="{08F20566-51F3-49C8-9CDF-DEA9540ACD2F}" dt="2024-09-25T15:33:29.487" v="7" actId="478"/>
          <ac:cxnSpMkLst>
            <pc:docMk/>
            <pc:sldMk cId="840589698" sldId="268"/>
            <ac:cxnSpMk id="175" creationId="{152005CE-C530-4496-5760-AA3F6AA1AEE2}"/>
          </ac:cxnSpMkLst>
        </pc:cxnChg>
        <pc:cxnChg chg="del">
          <ac:chgData name="Yoshiharu Hamaguchi" userId="470e288704938fe9" providerId="LiveId" clId="{08F20566-51F3-49C8-9CDF-DEA9540ACD2F}" dt="2024-09-25T15:34:24.650" v="21" actId="478"/>
          <ac:cxnSpMkLst>
            <pc:docMk/>
            <pc:sldMk cId="840589698" sldId="268"/>
            <ac:cxnSpMk id="179" creationId="{7A4A3A67-DD95-558D-CEE2-3908D3A834BF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modSp mod ord">
        <pc:chgData name="Yoshiharu Hamaguchi" userId="470e288704938fe9" providerId="LiveId" clId="{08F20566-51F3-49C8-9CDF-DEA9540ACD2F}" dt="2024-09-25T15:52:57.338" v="469" actId="20577"/>
        <pc:sldMkLst>
          <pc:docMk/>
          <pc:sldMk cId="2142688305" sldId="269"/>
        </pc:sldMkLst>
        <pc:spChg chg="mod">
          <ac:chgData name="Yoshiharu Hamaguchi" userId="470e288704938fe9" providerId="LiveId" clId="{08F20566-51F3-49C8-9CDF-DEA9540ACD2F}" dt="2024-09-25T15:52:57.338" v="469" actId="20577"/>
          <ac:spMkLst>
            <pc:docMk/>
            <pc:sldMk cId="2142688305" sldId="269"/>
            <ac:spMk id="4" creationId="{8C13C9CE-666C-02A7-9EAA-106F1B50AE66}"/>
          </ac:spMkLst>
        </pc:spChg>
      </pc:sldChg>
      <pc:sldChg chg="addSp delSp modSp add mod">
        <pc:chgData name="Yoshiharu Hamaguchi" userId="470e288704938fe9" providerId="LiveId" clId="{08F20566-51F3-49C8-9CDF-DEA9540ACD2F}" dt="2024-09-25T15:50:15.105" v="295" actId="14100"/>
        <pc:sldMkLst>
          <pc:docMk/>
          <pc:sldMk cId="2038620804" sldId="270"/>
        </pc:sldMkLst>
        <pc:spChg chg="mod">
          <ac:chgData name="Yoshiharu Hamaguchi" userId="470e288704938fe9" providerId="LiveId" clId="{08F20566-51F3-49C8-9CDF-DEA9540ACD2F}" dt="2024-09-25T15:47:30.541" v="190" actId="1076"/>
          <ac:spMkLst>
            <pc:docMk/>
            <pc:sldMk cId="2038620804" sldId="270"/>
            <ac:spMk id="33" creationId="{0FB338FD-35EF-30D7-06A9-7A1B992B2830}"/>
          </ac:spMkLst>
        </pc:spChg>
        <pc:spChg chg="mod">
          <ac:chgData name="Yoshiharu Hamaguchi" userId="470e288704938fe9" providerId="LiveId" clId="{08F20566-51F3-49C8-9CDF-DEA9540ACD2F}" dt="2024-09-25T15:50:15.105" v="295" actId="14100"/>
          <ac:spMkLst>
            <pc:docMk/>
            <pc:sldMk cId="2038620804" sldId="270"/>
            <ac:spMk id="37" creationId="{D1058EA4-8932-1FDF-0C0E-3BD94FD33D65}"/>
          </ac:spMkLst>
        </pc:spChg>
        <pc:spChg chg="mod">
          <ac:chgData name="Yoshiharu Hamaguchi" userId="470e288704938fe9" providerId="LiveId" clId="{08F20566-51F3-49C8-9CDF-DEA9540ACD2F}" dt="2024-09-25T15:48:32.784" v="215" actId="14100"/>
          <ac:spMkLst>
            <pc:docMk/>
            <pc:sldMk cId="2038620804" sldId="270"/>
            <ac:spMk id="38" creationId="{1A3E6AA3-18D3-7A9B-F0B1-B7633BF22430}"/>
          </ac:spMkLst>
        </pc:spChg>
        <pc:spChg chg="mod">
          <ac:chgData name="Yoshiharu Hamaguchi" userId="470e288704938fe9" providerId="LiveId" clId="{08F20566-51F3-49C8-9CDF-DEA9540ACD2F}" dt="2024-09-25T15:47:45.542" v="194" actId="1076"/>
          <ac:spMkLst>
            <pc:docMk/>
            <pc:sldMk cId="2038620804" sldId="270"/>
            <ac:spMk id="39" creationId="{8A7149DE-6BB3-5177-C779-82DBB0881054}"/>
          </ac:spMkLst>
        </pc:spChg>
        <pc:spChg chg="mod">
          <ac:chgData name="Yoshiharu Hamaguchi" userId="470e288704938fe9" providerId="LiveId" clId="{08F20566-51F3-49C8-9CDF-DEA9540ACD2F}" dt="2024-09-25T15:49:21.412" v="228" actId="1076"/>
          <ac:spMkLst>
            <pc:docMk/>
            <pc:sldMk cId="2038620804" sldId="270"/>
            <ac:spMk id="40" creationId="{AE3EDBDD-CC31-46D4-A001-B6C397E7D5A7}"/>
          </ac:spMkLst>
        </pc:spChg>
        <pc:spChg chg="mod">
          <ac:chgData name="Yoshiharu Hamaguchi" userId="470e288704938fe9" providerId="LiveId" clId="{08F20566-51F3-49C8-9CDF-DEA9540ACD2F}" dt="2024-09-25T15:47:34.965" v="191" actId="14100"/>
          <ac:spMkLst>
            <pc:docMk/>
            <pc:sldMk cId="2038620804" sldId="270"/>
            <ac:spMk id="42" creationId="{25617D89-2A2A-DD7D-7316-1D4B0FFFD10C}"/>
          </ac:spMkLst>
        </pc:spChg>
        <pc:spChg chg="del">
          <ac:chgData name="Yoshiharu Hamaguchi" userId="470e288704938fe9" providerId="LiveId" clId="{08F20566-51F3-49C8-9CDF-DEA9540ACD2F}" dt="2024-09-25T15:44:17.935" v="144" actId="478"/>
          <ac:spMkLst>
            <pc:docMk/>
            <pc:sldMk cId="2038620804" sldId="270"/>
            <ac:spMk id="43" creationId="{5FCB99EE-0845-55B5-25FB-9528EA5E62DB}"/>
          </ac:spMkLst>
        </pc:spChg>
        <pc:spChg chg="add mod">
          <ac:chgData name="Yoshiharu Hamaguchi" userId="470e288704938fe9" providerId="LiveId" clId="{08F20566-51F3-49C8-9CDF-DEA9540ACD2F}" dt="2024-09-25T15:48:27.606" v="213" actId="1076"/>
          <ac:spMkLst>
            <pc:docMk/>
            <pc:sldMk cId="2038620804" sldId="270"/>
            <ac:spMk id="56" creationId="{9D1CA7D5-E060-4B64-C6C5-A45B16671033}"/>
          </ac:spMkLst>
        </pc:spChg>
        <pc:spChg chg="mod">
          <ac:chgData name="Yoshiharu Hamaguchi" userId="470e288704938fe9" providerId="LiveId" clId="{08F20566-51F3-49C8-9CDF-DEA9540ACD2F}" dt="2024-09-25T15:47:49.126" v="195" actId="1076"/>
          <ac:spMkLst>
            <pc:docMk/>
            <pc:sldMk cId="2038620804" sldId="270"/>
            <ac:spMk id="72" creationId="{741FC192-317D-477E-05E4-6AE0AEEE4091}"/>
          </ac:spMkLst>
        </pc:spChg>
        <pc:spChg chg="add mod">
          <ac:chgData name="Yoshiharu Hamaguchi" userId="470e288704938fe9" providerId="LiveId" clId="{08F20566-51F3-49C8-9CDF-DEA9540ACD2F}" dt="2024-09-25T15:49:32.539" v="231" actId="571"/>
          <ac:spMkLst>
            <pc:docMk/>
            <pc:sldMk cId="2038620804" sldId="270"/>
            <ac:spMk id="75" creationId="{C3C171C7-DCA9-502B-8A1B-6B4B2D439A11}"/>
          </ac:spMkLst>
        </pc:spChg>
        <pc:spChg chg="mod">
          <ac:chgData name="Yoshiharu Hamaguchi" userId="470e288704938fe9" providerId="LiveId" clId="{08F20566-51F3-49C8-9CDF-DEA9540ACD2F}" dt="2024-09-25T15:48:49.185" v="220" actId="1076"/>
          <ac:spMkLst>
            <pc:docMk/>
            <pc:sldMk cId="2038620804" sldId="270"/>
            <ac:spMk id="77" creationId="{A8393CBC-1EA9-35DD-1457-F7D76951A781}"/>
          </ac:spMkLst>
        </pc:spChg>
        <pc:spChg chg="del">
          <ac:chgData name="Yoshiharu Hamaguchi" userId="470e288704938fe9" providerId="LiveId" clId="{08F20566-51F3-49C8-9CDF-DEA9540ACD2F}" dt="2024-09-25T15:44:13.591" v="142" actId="478"/>
          <ac:spMkLst>
            <pc:docMk/>
            <pc:sldMk cId="2038620804" sldId="270"/>
            <ac:spMk id="84" creationId="{A83C95F3-56CE-A8BE-4166-5101A47E4447}"/>
          </ac:spMkLst>
        </pc:spChg>
        <pc:cxnChg chg="add mod">
          <ac:chgData name="Yoshiharu Hamaguchi" userId="470e288704938fe9" providerId="LiveId" clId="{08F20566-51F3-49C8-9CDF-DEA9540ACD2F}" dt="2024-09-25T15:48:49.185" v="220" actId="1076"/>
          <ac:cxnSpMkLst>
            <pc:docMk/>
            <pc:sldMk cId="2038620804" sldId="270"/>
            <ac:cxnSpMk id="58" creationId="{1B77DAC1-207A-8EFA-9F2F-570EBE56138B}"/>
          </ac:cxnSpMkLst>
        </pc:cxnChg>
        <pc:cxnChg chg="mod">
          <ac:chgData name="Yoshiharu Hamaguchi" userId="470e288704938fe9" providerId="LiveId" clId="{08F20566-51F3-49C8-9CDF-DEA9540ACD2F}" dt="2024-09-25T15:47:49.126" v="195" actId="1076"/>
          <ac:cxnSpMkLst>
            <pc:docMk/>
            <pc:sldMk cId="2038620804" sldId="270"/>
            <ac:cxnSpMk id="61" creationId="{97380F3F-B4EC-2F06-9E3A-119161B80E1D}"/>
          </ac:cxnSpMkLst>
        </pc:cxnChg>
        <pc:cxnChg chg="mod">
          <ac:chgData name="Yoshiharu Hamaguchi" userId="470e288704938fe9" providerId="LiveId" clId="{08F20566-51F3-49C8-9CDF-DEA9540ACD2F}" dt="2024-09-25T15:48:32.784" v="215" actId="14100"/>
          <ac:cxnSpMkLst>
            <pc:docMk/>
            <pc:sldMk cId="2038620804" sldId="270"/>
            <ac:cxnSpMk id="64" creationId="{7A976978-6192-9393-1108-B2E4A3E176A2}"/>
          </ac:cxnSpMkLst>
        </pc:cxnChg>
        <pc:cxnChg chg="del mod">
          <ac:chgData name="Yoshiharu Hamaguchi" userId="470e288704938fe9" providerId="LiveId" clId="{08F20566-51F3-49C8-9CDF-DEA9540ACD2F}" dt="2024-09-25T15:44:16.821" v="143" actId="478"/>
          <ac:cxnSpMkLst>
            <pc:docMk/>
            <pc:sldMk cId="2038620804" sldId="270"/>
            <ac:cxnSpMk id="67" creationId="{E4B332FF-DA63-222D-60B0-8C1AFCA0A5CC}"/>
          </ac:cxnSpMkLst>
        </pc:cxnChg>
        <pc:cxnChg chg="del">
          <ac:chgData name="Yoshiharu Hamaguchi" userId="470e288704938fe9" providerId="LiveId" clId="{08F20566-51F3-49C8-9CDF-DEA9540ACD2F}" dt="2024-09-25T15:44:19.777" v="145" actId="478"/>
          <ac:cxnSpMkLst>
            <pc:docMk/>
            <pc:sldMk cId="2038620804" sldId="270"/>
            <ac:cxnSpMk id="85" creationId="{5521CAAD-A1E8-0103-75E1-A6496D12E07F}"/>
          </ac:cxnSpMkLst>
        </pc:cxnChg>
        <pc:cxnChg chg="mod">
          <ac:chgData name="Yoshiharu Hamaguchi" userId="470e288704938fe9" providerId="LiveId" clId="{08F20566-51F3-49C8-9CDF-DEA9540ACD2F}" dt="2024-09-25T15:50:15.105" v="295" actId="14100"/>
          <ac:cxnSpMkLst>
            <pc:docMk/>
            <pc:sldMk cId="2038620804" sldId="270"/>
            <ac:cxnSpMk id="88" creationId="{4B306A65-14F2-3593-3D31-60757CB57107}"/>
          </ac:cxnSpMkLst>
        </pc:cxnChg>
        <pc:cxnChg chg="del">
          <ac:chgData name="Yoshiharu Hamaguchi" userId="470e288704938fe9" providerId="LiveId" clId="{08F20566-51F3-49C8-9CDF-DEA9540ACD2F}" dt="2024-09-25T15:45:09.459" v="167" actId="478"/>
          <ac:cxnSpMkLst>
            <pc:docMk/>
            <pc:sldMk cId="2038620804" sldId="270"/>
            <ac:cxnSpMk id="124" creationId="{D3A0DDA0-90A1-7E9A-338D-464A0AB369B6}"/>
          </ac:cxnSpMkLst>
        </pc:cxnChg>
        <pc:cxnChg chg="mod">
          <ac:chgData name="Yoshiharu Hamaguchi" userId="470e288704938fe9" providerId="LiveId" clId="{08F20566-51F3-49C8-9CDF-DEA9540ACD2F}" dt="2024-09-25T15:49:19.034" v="226" actId="14100"/>
          <ac:cxnSpMkLst>
            <pc:docMk/>
            <pc:sldMk cId="2038620804" sldId="270"/>
            <ac:cxnSpMk id="127" creationId="{9EC78F66-EF39-54B3-AB98-E84927268771}"/>
          </ac:cxnSpMkLst>
        </pc:cxnChg>
        <pc:cxnChg chg="mod">
          <ac:chgData name="Yoshiharu Hamaguchi" userId="470e288704938fe9" providerId="LiveId" clId="{08F20566-51F3-49C8-9CDF-DEA9540ACD2F}" dt="2024-09-25T15:48:53.131" v="221" actId="14100"/>
          <ac:cxnSpMkLst>
            <pc:docMk/>
            <pc:sldMk cId="2038620804" sldId="270"/>
            <ac:cxnSpMk id="170" creationId="{04B8B0AB-0A41-F5D9-4C41-10446EE21735}"/>
          </ac:cxnSpMkLst>
        </pc:cxnChg>
        <pc:cxnChg chg="add del mod">
          <ac:chgData name="Yoshiharu Hamaguchi" userId="470e288704938fe9" providerId="LiveId" clId="{08F20566-51F3-49C8-9CDF-DEA9540ACD2F}" dt="2024-09-25T15:48:12.682" v="210" actId="14100"/>
          <ac:cxnSpMkLst>
            <pc:docMk/>
            <pc:sldMk cId="2038620804" sldId="270"/>
            <ac:cxnSpMk id="175" creationId="{152005CE-C530-4496-5760-AA3F6AA1AEE2}"/>
          </ac:cxnSpMkLst>
        </pc:cxnChg>
      </pc:sldChg>
    </pc:docChg>
  </pc:docChgLst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  <pc:docChgLst>
    <pc:chgData name="Yoshiharu Hamaguchi" userId="470e288704938fe9" providerId="LiveId" clId="{C43607F1-232B-44DB-B3B2-14DEC55E9315}"/>
    <pc:docChg chg="undo redo custSel addSld modSld sldOrd">
      <pc:chgData name="Yoshiharu Hamaguchi" userId="470e288704938fe9" providerId="LiveId" clId="{C43607F1-232B-44DB-B3B2-14DEC55E9315}" dt="2024-09-25T15:29:14.834" v="6781" actId="20577"/>
      <pc:docMkLst>
        <pc:docMk/>
      </pc:docMkLst>
      <pc:sldChg chg="modSp mod">
        <pc:chgData name="Yoshiharu Hamaguchi" userId="470e288704938fe9" providerId="LiveId" clId="{C43607F1-232B-44DB-B3B2-14DEC55E9315}" dt="2024-09-25T10:11:46.044" v="3377"/>
        <pc:sldMkLst>
          <pc:docMk/>
          <pc:sldMk cId="634982452" sldId="256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 ord">
        <pc:chgData name="Yoshiharu Hamaguchi" userId="470e288704938fe9" providerId="LiveId" clId="{C43607F1-232B-44DB-B3B2-14DEC55E9315}" dt="2024-09-25T15:29:14.834" v="6781" actId="20577"/>
        <pc:sldMkLst>
          <pc:docMk/>
          <pc:sldMk cId="4019972730" sldId="262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9:14.834" v="6781" actId="20577"/>
          <ac:spMkLst>
            <pc:docMk/>
            <pc:sldMk cId="4019972730" sldId="262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2:01:46.486" v="5502" actId="20577"/>
        <pc:sldMkLst>
          <pc:docMk/>
          <pc:sldMk cId="958570635" sldId="263"/>
        </pc:sldMkLst>
        <pc:spChg chg="mod">
          <ac:chgData name="Yoshiharu Hamaguchi" userId="470e288704938fe9" providerId="LiveId" clId="{C43607F1-232B-44DB-B3B2-14DEC55E9315}" dt="2024-09-25T12:01:46.486" v="5502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9:29.129" v="5429" actId="20577"/>
          <ac:spMkLst>
            <pc:docMk/>
            <pc:sldMk cId="958570635" sldId="263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26:14.501" v="6687" actId="20577"/>
        <pc:sldMkLst>
          <pc:docMk/>
          <pc:sldMk cId="3365730422" sldId="264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6:14.501" v="6687" actId="20577"/>
          <ac:spMkLst>
            <pc:docMk/>
            <pc:sldMk cId="3365730422" sldId="264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2:17:14.612" v="6294" actId="20577"/>
        <pc:sldMkLst>
          <pc:docMk/>
          <pc:sldMk cId="3485624740" sldId="265"/>
        </pc:sldMkLst>
        <pc:spChg chg="mod">
          <ac:chgData name="Yoshiharu Hamaguchi" userId="470e288704938fe9" providerId="LiveId" clId="{C43607F1-232B-44DB-B3B2-14DEC55E9315}" dt="2024-09-25T12:01:42.167" v="5500" actId="20577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17:14.612" v="6294" actId="20577"/>
          <ac:spMkLst>
            <pc:docMk/>
            <pc:sldMk cId="3485624740" sldId="265"/>
            <ac:spMk id="3" creationId="{37025C41-8921-578C-16F8-6B5CF0A93AE0}"/>
          </ac:spMkLst>
        </pc:spChg>
      </pc:sldChg>
      <pc:sldChg chg="addSp delSp modSp add mod ord">
        <pc:chgData name="Yoshiharu Hamaguchi" userId="470e288704938fe9" providerId="LiveId" clId="{C43607F1-232B-44DB-B3B2-14DEC55E9315}" dt="2024-09-25T15:24:02.544" v="6637" actId="20577"/>
        <pc:sldMkLst>
          <pc:docMk/>
          <pc:sldMk cId="3544669301" sldId="266"/>
        </pc:sldMkLst>
        <pc:spChg chg="mod">
          <ac:chgData name="Yoshiharu Hamaguchi" userId="470e288704938fe9" providerId="LiveId" clId="{C43607F1-232B-44DB-B3B2-14DEC55E9315}" dt="2024-09-25T13:30:45.185" v="6550" actId="20577"/>
          <ac:spMkLst>
            <pc:docMk/>
            <pc:sldMk cId="3544669301" sldId="266"/>
            <ac:spMk id="2" creationId="{9C784ACA-9376-15C6-DD93-68B5D582FADA}"/>
          </ac:spMkLst>
        </pc:spChg>
        <pc:spChg chg="del mod">
          <ac:chgData name="Yoshiharu Hamaguchi" userId="470e288704938fe9" providerId="LiveId" clId="{C43607F1-232B-44DB-B3B2-14DEC55E9315}" dt="2024-09-25T12:13:58.063" v="6127" actId="478"/>
          <ac:spMkLst>
            <pc:docMk/>
            <pc:sldMk cId="3544669301" sldId="266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09-25T15:24:02.544" v="6637" actId="20577"/>
          <ac:spMkLst>
            <pc:docMk/>
            <pc:sldMk cId="3544669301" sldId="266"/>
            <ac:spMk id="4" creationId="{8C13C9CE-666C-02A7-9EAA-106F1B50AE66}"/>
          </ac:spMkLst>
        </pc:spChg>
        <pc:spChg chg="add mod">
          <ac:chgData name="Yoshiharu Hamaguchi" userId="470e288704938fe9" providerId="LiveId" clId="{C43607F1-232B-44DB-B3B2-14DEC55E9315}" dt="2024-09-25T15:23:37.841" v="6553" actId="1076"/>
          <ac:spMkLst>
            <pc:docMk/>
            <pc:sldMk cId="3544669301" sldId="266"/>
            <ac:spMk id="5" creationId="{38525753-506C-CF9E-DF2A-0368D654E503}"/>
          </ac:spMkLst>
        </pc:spChg>
        <pc:graphicFrameChg chg="add del mod">
          <ac:chgData name="Yoshiharu Hamaguchi" userId="470e288704938fe9" providerId="LiveId" clId="{C43607F1-232B-44DB-B3B2-14DEC55E9315}" dt="2024-09-25T09:11:35.706" v="3118" actId="478"/>
          <ac:graphicFrameMkLst>
            <pc:docMk/>
            <pc:sldMk cId="3544669301" sldId="266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2:39:33.816" v="6418" actId="20577"/>
        <pc:sldMkLst>
          <pc:docMk/>
          <pc:sldMk cId="768576187" sldId="267"/>
        </pc:sldMkLst>
        <pc:spChg chg="mod">
          <ac:chgData name="Yoshiharu Hamaguchi" userId="470e288704938fe9" providerId="LiveId" clId="{C43607F1-232B-44DB-B3B2-14DEC55E9315}" dt="2024-09-25T12:11:51.211" v="6042" actId="255"/>
          <ac:spMkLst>
            <pc:docMk/>
            <pc:sldMk cId="768576187" sldId="267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39:33.816" v="6418" actId="20577"/>
          <ac:spMkLst>
            <pc:docMk/>
            <pc:sldMk cId="768576187" sldId="267"/>
            <ac:spMk id="3" creationId="{37025C41-8921-578C-16F8-6B5CF0A93AE0}"/>
          </ac:spMkLst>
        </pc:spChg>
        <pc:graphicFrameChg chg="add mod">
          <ac:chgData name="Yoshiharu Hamaguchi" userId="470e288704938fe9" providerId="LiveId" clId="{C43607F1-232B-44DB-B3B2-14DEC55E9315}" dt="2024-09-25T12:12:56.408" v="6045" actId="1076"/>
          <ac:graphicFrameMkLst>
            <pc:docMk/>
            <pc:sldMk cId="768576187" sldId="267"/>
            <ac:graphicFrameMk id="4" creationId="{4E5D5511-B581-66FB-A2EC-FFB9111D8C73}"/>
          </ac:graphicFrameMkLst>
        </pc:graphicFrameChg>
        <pc:graphicFrameChg chg="del">
          <ac:chgData name="Yoshiharu Hamaguchi" userId="470e288704938fe9" providerId="LiveId" clId="{C43607F1-232B-44DB-B3B2-14DEC55E9315}" dt="2024-09-25T09:09:05.412" v="2871" actId="478"/>
          <ac:graphicFrameMkLst>
            <pc:docMk/>
            <pc:sldMk cId="768576187" sldId="267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3:29:00.213" v="6471" actId="20577"/>
        <pc:sldMkLst>
          <pc:docMk/>
          <pc:sldMk cId="840589698" sldId="268"/>
        </pc:sldMkLst>
        <pc:spChg chg="mod">
          <ac:chgData name="Yoshiharu Hamaguchi" userId="470e288704938fe9" providerId="LiveId" clId="{C43607F1-232B-44DB-B3B2-14DEC55E9315}" dt="2024-09-25T11:54:23.312" v="5068" actId="20577"/>
          <ac:spMkLst>
            <pc:docMk/>
            <pc:sldMk cId="840589698" sldId="268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" creationId="{37025C41-8921-578C-16F8-6B5CF0A93AE0}"/>
          </ac:spMkLst>
        </pc:spChg>
        <pc:spChg chg="add del mod">
          <ac:chgData name="Yoshiharu Hamaguchi" userId="470e288704938fe9" providerId="LiveId" clId="{C43607F1-232B-44DB-B3B2-14DEC55E9315}" dt="2024-09-25T10:16:39.785" v="3447" actId="11529"/>
          <ac:spMkLst>
            <pc:docMk/>
            <pc:sldMk cId="840589698" sldId="268"/>
            <ac:spMk id="4" creationId="{F98FC884-FBB8-61AD-34FB-0D85D813F28B}"/>
          </ac:spMkLst>
        </pc:spChg>
        <pc:spChg chg="add mod">
          <ac:chgData name="Yoshiharu Hamaguchi" userId="470e288704938fe9" providerId="LiveId" clId="{C43607F1-232B-44DB-B3B2-14DEC55E9315}" dt="2024-09-25T10:16:39.267" v="3446" actId="571"/>
          <ac:spMkLst>
            <pc:docMk/>
            <pc:sldMk cId="840589698" sldId="268"/>
            <ac:spMk id="5" creationId="{F23FD391-2473-6A83-F034-27A86E8878C2}"/>
          </ac:spMkLst>
        </pc:spChg>
        <pc:spChg chg="add del">
          <ac:chgData name="Yoshiharu Hamaguchi" userId="470e288704938fe9" providerId="LiveId" clId="{C43607F1-232B-44DB-B3B2-14DEC55E9315}" dt="2024-09-25T10:18:36.849" v="3472" actId="478"/>
          <ac:spMkLst>
            <pc:docMk/>
            <pc:sldMk cId="840589698" sldId="268"/>
            <ac:spMk id="12" creationId="{5320D42A-23DA-4C62-811E-03B9E5D4BC45}"/>
          </ac:spMkLst>
        </pc:spChg>
        <pc:spChg chg="add mod">
          <ac:chgData name="Yoshiharu Hamaguchi" userId="470e288704938fe9" providerId="LiveId" clId="{C43607F1-232B-44DB-B3B2-14DEC55E9315}" dt="2024-09-25T12:00:41.153" v="5465" actId="20577"/>
          <ac:spMkLst>
            <pc:docMk/>
            <pc:sldMk cId="840589698" sldId="268"/>
            <ac:spMk id="17" creationId="{22EFD490-063C-E600-DC74-E61C4AD29849}"/>
          </ac:spMkLst>
        </pc:spChg>
        <pc:spChg chg="add del mod">
          <ac:chgData name="Yoshiharu Hamaguchi" userId="470e288704938fe9" providerId="LiveId" clId="{C43607F1-232B-44DB-B3B2-14DEC55E9315}" dt="2024-09-25T10:21:45.687" v="3627"/>
          <ac:spMkLst>
            <pc:docMk/>
            <pc:sldMk cId="840589698" sldId="268"/>
            <ac:spMk id="18" creationId="{AFC52DAA-C20B-D63E-784B-8FAFBC832FAE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19" creationId="{2CDCB588-1E89-B1B4-BB6B-210B5ECD136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0" creationId="{5D996A43-DC64-4070-A3C0-8AEBA9493CE6}"/>
          </ac:spMkLst>
        </pc:spChg>
        <pc:spChg chg="add mod">
          <ac:chgData name="Yoshiharu Hamaguchi" userId="470e288704938fe9" providerId="LiveId" clId="{C43607F1-232B-44DB-B3B2-14DEC55E9315}" dt="2024-09-25T12:01:51.040" v="5503" actId="20577"/>
          <ac:spMkLst>
            <pc:docMk/>
            <pc:sldMk cId="840589698" sldId="268"/>
            <ac:spMk id="21" creationId="{7EB19867-148A-D7FC-9274-4234BFD3440B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2" creationId="{CBA24C83-4831-1386-386F-530CF522B95C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3" creationId="{0D782016-83C1-6806-9341-108657EA9BA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4" creationId="{2C710E95-554D-F235-C3F1-BF13E1AA106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5" creationId="{432FD002-C3EC-95AB-E364-BC60A7440B0A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6" creationId="{0A5DCF7B-D5B4-2BE2-5871-8EED0BA9AE2C}"/>
          </ac:spMkLst>
        </pc:spChg>
        <pc:spChg chg="add mod">
          <ac:chgData name="Yoshiharu Hamaguchi" userId="470e288704938fe9" providerId="LiveId" clId="{C43607F1-232B-44DB-B3B2-14DEC55E9315}" dt="2024-09-25T12:03:08.078" v="5525" actId="1036"/>
          <ac:spMkLst>
            <pc:docMk/>
            <pc:sldMk cId="840589698" sldId="268"/>
            <ac:spMk id="27" creationId="{D7F52068-5699-1CBA-7FBA-D813809E2F1F}"/>
          </ac:spMkLst>
        </pc:spChg>
        <pc:spChg chg="add mod">
          <ac:chgData name="Yoshiharu Hamaguchi" userId="470e288704938fe9" providerId="LiveId" clId="{C43607F1-232B-44DB-B3B2-14DEC55E9315}" dt="2024-09-25T10:27:34.883" v="3851" actId="571"/>
          <ac:spMkLst>
            <pc:docMk/>
            <pc:sldMk cId="840589698" sldId="268"/>
            <ac:spMk id="28" creationId="{FD64C395-4E8A-6520-A2FE-4A7B5009B0AB}"/>
          </ac:spMkLst>
        </pc:spChg>
        <pc:spChg chg="add mod">
          <ac:chgData name="Yoshiharu Hamaguchi" userId="470e288704938fe9" providerId="LiveId" clId="{C43607F1-232B-44DB-B3B2-14DEC55E9315}" dt="2024-09-25T10:27:38.841" v="3853" actId="571"/>
          <ac:spMkLst>
            <pc:docMk/>
            <pc:sldMk cId="840589698" sldId="268"/>
            <ac:spMk id="29" creationId="{8D074A2A-D5C9-BBC7-E92D-C9565B37A9E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0" creationId="{9F8A6BA6-9C05-8916-B855-7146EEBA116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1" creationId="{84235BB5-BE18-15D2-8BB3-E9CB549D6AB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2" creationId="{CD126C2D-904F-6F62-E142-CA8F1BBD025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3" creationId="{0FB338FD-35EF-30D7-06A9-7A1B992B2830}"/>
          </ac:spMkLst>
        </pc:spChg>
        <pc:spChg chg="add del mod">
          <ac:chgData name="Yoshiharu Hamaguchi" userId="470e288704938fe9" providerId="LiveId" clId="{C43607F1-232B-44DB-B3B2-14DEC55E9315}" dt="2024-09-25T10:35:09.999" v="4180" actId="478"/>
          <ac:spMkLst>
            <pc:docMk/>
            <pc:sldMk cId="840589698" sldId="268"/>
            <ac:spMk id="34" creationId="{A50A472D-4099-8DAF-24F2-AF418F2F9C7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5" creationId="{1AFFE9F5-AE2D-EBB6-D84B-C52DD42E357B}"/>
          </ac:spMkLst>
        </pc:spChg>
        <pc:spChg chg="add mod">
          <ac:chgData name="Yoshiharu Hamaguchi" userId="470e288704938fe9" providerId="LiveId" clId="{C43607F1-232B-44DB-B3B2-14DEC55E9315}" dt="2024-09-25T10:39:29.891" v="4299" actId="571"/>
          <ac:spMkLst>
            <pc:docMk/>
            <pc:sldMk cId="840589698" sldId="268"/>
            <ac:spMk id="36" creationId="{24F56B13-3AC6-7FDD-8B46-EE30294A3D96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7" creationId="{D1058EA4-8932-1FDF-0C0E-3BD94FD33D65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8" creationId="{1A3E6AA3-18D3-7A9B-F0B1-B7633BF22430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9" creationId="{8A7149DE-6BB3-5177-C779-82DBB0881054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0" creationId="{AE3EDBDD-CC31-46D4-A001-B6C397E7D5A7}"/>
          </ac:spMkLst>
        </pc:spChg>
        <pc:spChg chg="add mod">
          <ac:chgData name="Yoshiharu Hamaguchi" userId="470e288704938fe9" providerId="LiveId" clId="{C43607F1-232B-44DB-B3B2-14DEC55E9315}" dt="2024-09-25T12:02:19.942" v="5505" actId="20577"/>
          <ac:spMkLst>
            <pc:docMk/>
            <pc:sldMk cId="840589698" sldId="268"/>
            <ac:spMk id="41" creationId="{78EB841D-7EEE-856E-2816-A546A25A674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2" creationId="{25617D89-2A2A-DD7D-7316-1D4B0FFFD10C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3" creationId="{5FCB99EE-0845-55B5-25FB-9528EA5E62DB}"/>
          </ac:spMkLst>
        </pc:spChg>
        <pc:spChg chg="add del">
          <ac:chgData name="Yoshiharu Hamaguchi" userId="470e288704938fe9" providerId="LiveId" clId="{C43607F1-232B-44DB-B3B2-14DEC55E9315}" dt="2024-09-25T11:27:52.577" v="4545" actId="11529"/>
          <ac:spMkLst>
            <pc:docMk/>
            <pc:sldMk cId="840589698" sldId="268"/>
            <ac:spMk id="46" creationId="{864648D8-4C7D-49CB-AC03-A530324A6D1F}"/>
          </ac:spMkLst>
        </pc:spChg>
        <pc:spChg chg="add mod">
          <ac:chgData name="Yoshiharu Hamaguchi" userId="470e288704938fe9" providerId="LiveId" clId="{C43607F1-232B-44DB-B3B2-14DEC55E9315}" dt="2024-09-25T12:22:51.936" v="6363" actId="1076"/>
          <ac:spMkLst>
            <pc:docMk/>
            <pc:sldMk cId="840589698" sldId="268"/>
            <ac:spMk id="53" creationId="{2EBDE60C-B3C7-8BCA-38EB-2B2EE296631D}"/>
          </ac:spMkLst>
        </pc:spChg>
        <pc:spChg chg="add mod">
          <ac:chgData name="Yoshiharu Hamaguchi" userId="470e288704938fe9" providerId="LiveId" clId="{C43607F1-232B-44DB-B3B2-14DEC55E9315}" dt="2024-09-25T11:29:12.246" v="4591" actId="571"/>
          <ac:spMkLst>
            <pc:docMk/>
            <pc:sldMk cId="840589698" sldId="268"/>
            <ac:spMk id="54" creationId="{64213D1F-62E0-6FE2-8DD0-98A0F7965A20}"/>
          </ac:spMkLst>
        </pc:spChg>
        <pc:spChg chg="add mod">
          <ac:chgData name="Yoshiharu Hamaguchi" userId="470e288704938fe9" providerId="LiveId" clId="{C43607F1-232B-44DB-B3B2-14DEC55E9315}" dt="2024-09-25T11:30:21.518" v="4611" actId="571"/>
          <ac:spMkLst>
            <pc:docMk/>
            <pc:sldMk cId="840589698" sldId="268"/>
            <ac:spMk id="69" creationId="{87F80CD8-AD9D-76E0-D20C-888BEB7DBF6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72" creationId="{741FC192-317D-477E-05E4-6AE0AEEE4091}"/>
          </ac:spMkLst>
        </pc:spChg>
        <pc:spChg chg="add del mod ord">
          <ac:chgData name="Yoshiharu Hamaguchi" userId="470e288704938fe9" providerId="LiveId" clId="{C43607F1-232B-44DB-B3B2-14DEC55E9315}" dt="2024-09-25T11:42:15.199" v="4772" actId="478"/>
          <ac:spMkLst>
            <pc:docMk/>
            <pc:sldMk cId="840589698" sldId="268"/>
            <ac:spMk id="73" creationId="{F290F820-E77D-22D6-2914-B8FF9F15771A}"/>
          </ac:spMkLst>
        </pc:spChg>
        <pc:spChg chg="add del mod ord">
          <ac:chgData name="Yoshiharu Hamaguchi" userId="470e288704938fe9" providerId="LiveId" clId="{C43607F1-232B-44DB-B3B2-14DEC55E9315}" dt="2024-09-25T11:42:39.516" v="4783" actId="478"/>
          <ac:spMkLst>
            <pc:docMk/>
            <pc:sldMk cId="840589698" sldId="268"/>
            <ac:spMk id="74" creationId="{773FC1F2-A6BB-000C-C4C6-25ED96C57065}"/>
          </ac:spMkLst>
        </pc:spChg>
        <pc:spChg chg="add del mod ord">
          <ac:chgData name="Yoshiharu Hamaguchi" userId="470e288704938fe9" providerId="LiveId" clId="{C43607F1-232B-44DB-B3B2-14DEC55E9315}" dt="2024-09-25T11:42:38.906" v="4782" actId="478"/>
          <ac:spMkLst>
            <pc:docMk/>
            <pc:sldMk cId="840589698" sldId="268"/>
            <ac:spMk id="76" creationId="{579EA042-E61D-672A-3ED1-E044253656A2}"/>
          </ac:spMkLst>
        </pc:spChg>
        <pc:spChg chg="add mod ord">
          <ac:chgData name="Yoshiharu Hamaguchi" userId="470e288704938fe9" providerId="LiveId" clId="{C43607F1-232B-44DB-B3B2-14DEC55E9315}" dt="2024-09-25T13:28:46.984" v="6464" actId="207"/>
          <ac:spMkLst>
            <pc:docMk/>
            <pc:sldMk cId="840589698" sldId="268"/>
            <ac:spMk id="77" creationId="{A8393CBC-1EA9-35DD-1457-F7D76951A78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83" creationId="{CCD52B30-82F7-87C0-989A-283F3DA60F6E}"/>
          </ac:spMkLst>
        </pc:spChg>
        <pc:spChg chg="add mod">
          <ac:chgData name="Yoshiharu Hamaguchi" userId="470e288704938fe9" providerId="LiveId" clId="{C43607F1-232B-44DB-B3B2-14DEC55E9315}" dt="2024-09-25T13:28:31.859" v="6463" actId="13822"/>
          <ac:spMkLst>
            <pc:docMk/>
            <pc:sldMk cId="840589698" sldId="268"/>
            <ac:spMk id="84" creationId="{A83C95F3-56CE-A8BE-4166-5101A47E4447}"/>
          </ac:spMkLst>
        </pc:spChg>
        <pc:spChg chg="add mod">
          <ac:chgData name="Yoshiharu Hamaguchi" userId="470e288704938fe9" providerId="LiveId" clId="{C43607F1-232B-44DB-B3B2-14DEC55E9315}" dt="2024-09-25T13:29:00.213" v="6471" actId="20577"/>
          <ac:spMkLst>
            <pc:docMk/>
            <pc:sldMk cId="840589698" sldId="268"/>
            <ac:spMk id="185" creationId="{130A0482-3284-7713-A99C-40E52448C831}"/>
          </ac:spMkLst>
        </pc:spChg>
        <pc:spChg chg="add del">
          <ac:chgData name="Yoshiharu Hamaguchi" userId="470e288704938fe9" providerId="LiveId" clId="{C43607F1-232B-44DB-B3B2-14DEC55E9315}" dt="2024-09-25T11:55:17.262" v="5111" actId="22"/>
          <ac:spMkLst>
            <pc:docMk/>
            <pc:sldMk cId="840589698" sldId="268"/>
            <ac:spMk id="187" creationId="{87941EAC-51C0-CC28-E79E-4F55F2887F3F}"/>
          </ac:spMkLst>
        </pc:spChg>
        <pc:spChg chg="add mod">
          <ac:chgData name="Yoshiharu Hamaguchi" userId="470e288704938fe9" providerId="LiveId" clId="{C43607F1-232B-44DB-B3B2-14DEC55E9315}" dt="2024-09-25T11:56:06.974" v="5238" actId="20577"/>
          <ac:spMkLst>
            <pc:docMk/>
            <pc:sldMk cId="840589698" sldId="268"/>
            <ac:spMk id="188" creationId="{11DC7CAE-5817-27B1-97A7-D38E5318A4A0}"/>
          </ac:spMkLst>
        </pc:spChg>
        <pc:grpChg chg="add del mod">
          <ac:chgData name="Yoshiharu Hamaguchi" userId="470e288704938fe9" providerId="LiveId" clId="{C43607F1-232B-44DB-B3B2-14DEC55E9315}" dt="2024-09-25T10:17:45.403" v="3466"/>
          <ac:grpSpMkLst>
            <pc:docMk/>
            <pc:sldMk cId="840589698" sldId="268"/>
            <ac:grpSpMk id="12" creationId="{D18CFD05-BBD4-36DD-DA7F-F09469CCC1B5}"/>
          </ac:grpSpMkLst>
        </pc:grpChg>
        <pc:grpChg chg="mod">
          <ac:chgData name="Yoshiharu Hamaguchi" userId="470e288704938fe9" providerId="LiveId" clId="{C43607F1-232B-44DB-B3B2-14DEC55E9315}" dt="2024-09-25T10:17:44.851" v="3464"/>
          <ac:grpSpMkLst>
            <pc:docMk/>
            <pc:sldMk cId="840589698" sldId="268"/>
            <ac:grpSpMk id="14" creationId="{A627047E-2A2A-4D8C-231E-9EB8FB591DA6}"/>
          </ac:grpSpMkLst>
        </pc:grpChg>
        <pc:picChg chg="add mod">
          <ac:chgData name="Yoshiharu Hamaguchi" userId="470e288704938fe9" providerId="LiveId" clId="{C43607F1-232B-44DB-B3B2-14DEC55E9315}" dt="2024-09-25T13:27:50.902" v="6461" actId="27349"/>
          <ac:picMkLst>
            <pc:docMk/>
            <pc:sldMk cId="840589698" sldId="268"/>
            <ac:picMk id="45" creationId="{59F021CE-0421-4999-5D7E-4689EC7A3063}"/>
          </ac:picMkLst>
        </pc:picChg>
        <pc:inkChg chg="add del">
          <ac:chgData name="Yoshiharu Hamaguchi" userId="470e288704938fe9" providerId="LiveId" clId="{C43607F1-232B-44DB-B3B2-14DEC55E9315}" dt="2024-09-25T10:16:57.865" v="3451" actId="9405"/>
          <ac:inkMkLst>
            <pc:docMk/>
            <pc:sldMk cId="840589698" sldId="268"/>
            <ac:inkMk id="6" creationId="{FAE79509-3D4A-0016-37ED-9DFA4CF740B5}"/>
          </ac:inkMkLst>
        </pc:inkChg>
        <pc:inkChg chg="add del">
          <ac:chgData name="Yoshiharu Hamaguchi" userId="470e288704938fe9" providerId="LiveId" clId="{C43607F1-232B-44DB-B3B2-14DEC55E9315}" dt="2024-09-25T10:16:57.597" v="3450" actId="9405"/>
          <ac:inkMkLst>
            <pc:docMk/>
            <pc:sldMk cId="840589698" sldId="268"/>
            <ac:inkMk id="7" creationId="{98E353E4-EBA4-9D1B-5CD1-850702D68DDF}"/>
          </ac:inkMkLst>
        </pc:inkChg>
        <pc:inkChg chg="add del">
          <ac:chgData name="Yoshiharu Hamaguchi" userId="470e288704938fe9" providerId="LiveId" clId="{C43607F1-232B-44DB-B3B2-14DEC55E9315}" dt="2024-09-25T10:17:10.699" v="3455" actId="9405"/>
          <ac:inkMkLst>
            <pc:docMk/>
            <pc:sldMk cId="840589698" sldId="268"/>
            <ac:inkMk id="8" creationId="{B4F14106-ED05-88B4-EAA5-FEB689F36E46}"/>
          </ac:inkMkLst>
        </pc:inkChg>
        <pc:inkChg chg="add del">
          <ac:chgData name="Yoshiharu Hamaguchi" userId="470e288704938fe9" providerId="LiveId" clId="{C43607F1-232B-44DB-B3B2-14DEC55E9315}" dt="2024-09-25T10:17:10.294" v="3454" actId="9405"/>
          <ac:inkMkLst>
            <pc:docMk/>
            <pc:sldMk cId="840589698" sldId="268"/>
            <ac:inkMk id="9" creationId="{639922C2-285F-57E3-FEDB-28FF36A73624}"/>
          </ac:inkMkLst>
        </pc:inkChg>
        <pc:inkChg chg="add del mod">
          <ac:chgData name="Yoshiharu Hamaguchi" userId="470e288704938fe9" providerId="LiveId" clId="{C43607F1-232B-44DB-B3B2-14DEC55E9315}" dt="2024-09-25T10:17:45.797" v="3467" actId="9405"/>
          <ac:inkMkLst>
            <pc:docMk/>
            <pc:sldMk cId="840589698" sldId="268"/>
            <ac:inkMk id="10" creationId="{A86EA2E0-B3D3-C193-7730-F1D3FD323FDF}"/>
          </ac:inkMkLst>
        </pc:inkChg>
        <pc:inkChg chg="add del mod">
          <ac:chgData name="Yoshiharu Hamaguchi" userId="470e288704938fe9" providerId="LiveId" clId="{C43607F1-232B-44DB-B3B2-14DEC55E9315}" dt="2024-09-25T10:17:45.403" v="3466"/>
          <ac:inkMkLst>
            <pc:docMk/>
            <pc:sldMk cId="840589698" sldId="268"/>
            <ac:inkMk id="11" creationId="{72C41B7C-67A6-DEEE-2985-21572EE01F2E}"/>
          </ac:inkMkLst>
        </pc:inkChg>
        <pc:inkChg chg="add del mod">
          <ac:chgData name="Yoshiharu Hamaguchi" userId="470e288704938fe9" providerId="LiveId" clId="{C43607F1-232B-44DB-B3B2-14DEC55E9315}" dt="2024-09-25T10:17:44.851" v="3464"/>
          <ac:inkMkLst>
            <pc:docMk/>
            <pc:sldMk cId="840589698" sldId="268"/>
            <ac:inkMk id="13" creationId="{C4D40D36-0343-45FA-6BF6-4981DF8A865E}"/>
          </ac:inkMkLst>
        </pc:inkChg>
        <pc:inkChg chg="add del">
          <ac:chgData name="Yoshiharu Hamaguchi" userId="470e288704938fe9" providerId="LiveId" clId="{C43607F1-232B-44DB-B3B2-14DEC55E9315}" dt="2024-09-25T10:18:06.916" v="3469" actId="34122"/>
          <ac:inkMkLst>
            <pc:docMk/>
            <pc:sldMk cId="840589698" sldId="268"/>
            <ac:inkMk id="15" creationId="{711A4B6F-C1B4-18D2-74EE-5C16BF14D5D2}"/>
          </ac:inkMkLst>
        </pc:inkChg>
        <pc:inkChg chg="add del">
          <ac:chgData name="Yoshiharu Hamaguchi" userId="470e288704938fe9" providerId="LiveId" clId="{C43607F1-232B-44DB-B3B2-14DEC55E9315}" dt="2024-09-25T10:18:28.771" v="3471" actId="34122"/>
          <ac:inkMkLst>
            <pc:docMk/>
            <pc:sldMk cId="840589698" sldId="268"/>
            <ac:inkMk id="16" creationId="{07121A24-52BE-CAEB-F368-C5D2ADAD134F}"/>
          </ac:inkMkLst>
        </pc:ink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48" creationId="{69393153-AEE1-5B4A-D68A-93D1FD0AFD62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50" creationId="{CFA5960C-E2FD-D6EE-A74A-8EFFBF3FA20C}"/>
          </ac:cxnSpMkLst>
        </pc:cxnChg>
        <pc:cxnChg chg="add del mod">
          <ac:chgData name="Yoshiharu Hamaguchi" userId="470e288704938fe9" providerId="LiveId" clId="{C43607F1-232B-44DB-B3B2-14DEC55E9315}" dt="2024-09-25T11:43:35.898" v="4811" actId="478"/>
          <ac:cxnSpMkLst>
            <pc:docMk/>
            <pc:sldMk cId="840589698" sldId="268"/>
            <ac:cxnSpMk id="55" creationId="{C1E6E371-5C9C-583E-BDC4-4013BC434683}"/>
          </ac:cxnSpMkLst>
        </pc:cxnChg>
        <pc:cxnChg chg="add del mod">
          <ac:chgData name="Yoshiharu Hamaguchi" userId="470e288704938fe9" providerId="LiveId" clId="{C43607F1-232B-44DB-B3B2-14DEC55E9315}" dt="2024-09-25T11:43:33.654" v="4810" actId="478"/>
          <ac:cxnSpMkLst>
            <pc:docMk/>
            <pc:sldMk cId="840589698" sldId="268"/>
            <ac:cxnSpMk id="58" creationId="{E3C02521-E9EC-676D-ACB2-046D85CADDF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1" creationId="{97380F3F-B4EC-2F06-9E3A-119161B80E1D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4" creationId="{7A976978-6192-9393-1108-B2E4A3E176A2}"/>
          </ac:cxnSpMkLst>
        </pc:cxnChg>
        <pc:cxnChg chg="add del mod or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7" creationId="{E4B332FF-DA63-222D-60B0-8C1AFCA0A5CC}"/>
          </ac:cxnSpMkLst>
        </pc:cxnChg>
        <pc:cxnChg chg="add del mod">
          <ac:chgData name="Yoshiharu Hamaguchi" userId="470e288704938fe9" providerId="LiveId" clId="{C43607F1-232B-44DB-B3B2-14DEC55E9315}" dt="2024-09-25T11:42:51.712" v="4787" actId="478"/>
          <ac:cxnSpMkLst>
            <pc:docMk/>
            <pc:sldMk cId="840589698" sldId="268"/>
            <ac:cxnSpMk id="82" creationId="{CB0EA28D-6B41-BA92-5477-F870C9BF05C8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5" creationId="{5521CAAD-A1E8-0103-75E1-A6496D12E07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8" creationId="{4B306A65-14F2-3593-3D31-60757CB57107}"/>
          </ac:cxnSpMkLst>
        </pc:cxnChg>
        <pc:cxnChg chg="add del mod">
          <ac:chgData name="Yoshiharu Hamaguchi" userId="470e288704938fe9" providerId="LiveId" clId="{C43607F1-232B-44DB-B3B2-14DEC55E9315}" dt="2024-09-25T11:45:01.527" v="4859" actId="478"/>
          <ac:cxnSpMkLst>
            <pc:docMk/>
            <pc:sldMk cId="840589698" sldId="268"/>
            <ac:cxnSpMk id="91" creationId="{00310F9F-3183-EBDA-F940-FACA4B25E9D1}"/>
          </ac:cxnSpMkLst>
        </pc:cxnChg>
        <pc:cxnChg chg="add del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4" creationId="{D3A0DDA0-90A1-7E9A-338D-464A0AB369B6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7" creationId="{9EC78F66-EF39-54B3-AB98-E84927268771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0" creationId="{04B8B0AB-0A41-F5D9-4C41-10446EE21735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5" creationId="{152005CE-C530-4496-5760-AA3F6AA1AEE2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79" creationId="{7A4A3A67-DD95-558D-CEE2-3908D3A834BF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addSp delSp modSp add mod">
        <pc:chgData name="Yoshiharu Hamaguchi" userId="470e288704938fe9" providerId="LiveId" clId="{C43607F1-232B-44DB-B3B2-14DEC55E9315}" dt="2024-09-25T15:27:25.266" v="6758" actId="20577"/>
        <pc:sldMkLst>
          <pc:docMk/>
          <pc:sldMk cId="2142688305" sldId="269"/>
        </pc:sldMkLst>
        <pc:spChg chg="mod">
          <ac:chgData name="Yoshiharu Hamaguchi" userId="470e288704938fe9" providerId="LiveId" clId="{C43607F1-232B-44DB-B3B2-14DEC55E9315}" dt="2024-09-25T15:24:31.506" v="6651" actId="14100"/>
          <ac:spMkLst>
            <pc:docMk/>
            <pc:sldMk cId="2142688305" sldId="269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7:25.266" v="6758" actId="20577"/>
          <ac:spMkLst>
            <pc:docMk/>
            <pc:sldMk cId="2142688305" sldId="269"/>
            <ac:spMk id="4" creationId="{8C13C9CE-666C-02A7-9EAA-106F1B50AE66}"/>
          </ac:spMkLst>
        </pc:spChg>
        <pc:spChg chg="del">
          <ac:chgData name="Yoshiharu Hamaguchi" userId="470e288704938fe9" providerId="LiveId" clId="{C43607F1-232B-44DB-B3B2-14DEC55E9315}" dt="2024-09-25T15:24:43.991" v="6652" actId="478"/>
          <ac:spMkLst>
            <pc:docMk/>
            <pc:sldMk cId="2142688305" sldId="269"/>
            <ac:spMk id="5" creationId="{38525753-506C-CF9E-DF2A-0368D654E503}"/>
          </ac:spMkLst>
        </pc:spChg>
        <pc:picChg chg="add mod">
          <ac:chgData name="Yoshiharu Hamaguchi" userId="470e288704938fe9" providerId="LiveId" clId="{C43607F1-232B-44DB-B3B2-14DEC55E9315}" dt="2024-09-25T15:27:23.110" v="6757" actId="1076"/>
          <ac:picMkLst>
            <pc:docMk/>
            <pc:sldMk cId="2142688305" sldId="269"/>
            <ac:picMk id="6" creationId="{48B13ABD-A7EC-8A70-7FC9-8BE6883BF9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cyberagent.co.jp/blog/archives/4497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RAG</a:t>
            </a:r>
            <a:r>
              <a:rPr lang="ja-JP" altLang="en-US" dirty="0"/>
              <a:t>の検証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/>
          </a:bodyPr>
          <a:lstStyle/>
          <a:p>
            <a:r>
              <a:rPr lang="en-US" altLang="ja-JP" dirty="0"/>
              <a:t>RAG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C13C9CE-666C-02A7-9EAA-106F1B5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256146"/>
            <a:ext cx="4500041" cy="494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引用サイト</a:t>
            </a:r>
            <a:r>
              <a:rPr lang="en-US" altLang="ja-JP" sz="1600" dirty="0"/>
              <a:t>(1)</a:t>
            </a:r>
            <a:r>
              <a:rPr lang="ja-JP" altLang="en-US" sz="1600" dirty="0"/>
              <a:t>より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dirty="0"/>
              <a:t>・大規模な文書集合から関連性の高い情報を検索し、その情報を元に新しい文章や答えを生成します。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RAG</a:t>
            </a:r>
            <a:r>
              <a:rPr kumimoji="1" lang="ja-JP" altLang="en-US" dirty="0"/>
              <a:t>は情報検索とテキスト生成の両方を組み合わせることで、より正確で詳細なテキスト応答を生成することができます。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B13ABD-A7EC-8A70-7FC9-8BE6883B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27" y="1818812"/>
            <a:ext cx="5954313" cy="38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4FF66A4-5BCB-CEE2-BCDE-1006905C15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RAG</a:t>
            </a:r>
            <a:r>
              <a:rPr lang="ja-JP" altLang="en-US" dirty="0"/>
              <a:t>の挙動を体感してみたい</a:t>
            </a:r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04"/>
            <a:ext cx="10515600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996A43-DC64-4070-A3C0-8AEBA9493CE6}"/>
              </a:ext>
            </a:extLst>
          </p:cNvPr>
          <p:cNvSpPr/>
          <p:nvPr/>
        </p:nvSpPr>
        <p:spPr>
          <a:xfrm>
            <a:off x="1145310" y="1713722"/>
            <a:ext cx="10437090" cy="491658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EFD490-063C-E600-DC74-E61C4AD29849}"/>
              </a:ext>
            </a:extLst>
          </p:cNvPr>
          <p:cNvSpPr txBox="1"/>
          <p:nvPr/>
        </p:nvSpPr>
        <p:spPr>
          <a:xfrm>
            <a:off x="1145309" y="1782533"/>
            <a:ext cx="23615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ラズパイ</a:t>
            </a:r>
            <a:r>
              <a:rPr kumimoji="1" lang="en-US" altLang="ja-JP" dirty="0"/>
              <a:t>5(8GB)</a:t>
            </a:r>
            <a:r>
              <a:rPr kumimoji="1" lang="ja-JP" altLang="en-US" dirty="0"/>
              <a:t>本体</a:t>
            </a:r>
            <a:endParaRPr kumimoji="1" lang="en-US" altLang="ja-JP" dirty="0"/>
          </a:p>
          <a:p>
            <a:endParaRPr lang="en-US" altLang="ja-JP" sz="1200" dirty="0">
              <a:solidFill>
                <a:schemeClr val="tx2"/>
              </a:solidFill>
            </a:endParaRPr>
          </a:p>
          <a:p>
            <a:r>
              <a:rPr lang="en-US" altLang="ja-JP" sz="1200" dirty="0">
                <a:solidFill>
                  <a:schemeClr val="tx2"/>
                </a:solidFill>
              </a:rPr>
              <a:t>* Linux</a:t>
            </a:r>
            <a:r>
              <a:rPr lang="ja-JP" altLang="en-US" sz="1200" dirty="0">
                <a:solidFill>
                  <a:schemeClr val="tx2"/>
                </a:solidFill>
              </a:rPr>
              <a:t>ベースで共通の内容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2CDCB588-1E89-B1B4-BB6B-210B5ECD1361}"/>
              </a:ext>
            </a:extLst>
          </p:cNvPr>
          <p:cNvSpPr/>
          <p:nvPr/>
        </p:nvSpPr>
        <p:spPr>
          <a:xfrm>
            <a:off x="1376219" y="3824579"/>
            <a:ext cx="4343255" cy="260328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B19867-148A-D7FC-9274-4234BFD3440B}"/>
              </a:ext>
            </a:extLst>
          </p:cNvPr>
          <p:cNvSpPr txBox="1"/>
          <p:nvPr/>
        </p:nvSpPr>
        <p:spPr>
          <a:xfrm>
            <a:off x="1420600" y="3888590"/>
            <a:ext cx="2344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ollama</a:t>
            </a:r>
            <a:endParaRPr kumimoji="1" lang="en-US" altLang="ja-JP" dirty="0"/>
          </a:p>
          <a:p>
            <a:r>
              <a:rPr lang="en-US" altLang="ja-JP" sz="1200" dirty="0">
                <a:solidFill>
                  <a:schemeClr val="tx2"/>
                </a:solidFill>
              </a:rPr>
              <a:t>※</a:t>
            </a:r>
            <a:r>
              <a:rPr lang="ja-JP" altLang="en-US" sz="1200" dirty="0">
                <a:solidFill>
                  <a:schemeClr val="tx2"/>
                </a:solidFill>
              </a:rPr>
              <a:t>今回は</a:t>
            </a:r>
            <a:r>
              <a:rPr kumimoji="1" lang="en-US" altLang="ja-JP" sz="1200" dirty="0">
                <a:solidFill>
                  <a:schemeClr val="tx2"/>
                </a:solidFill>
              </a:rPr>
              <a:t>Docker</a:t>
            </a:r>
            <a:r>
              <a:rPr kumimoji="1" lang="ja-JP" altLang="en-US" sz="1200" dirty="0">
                <a:solidFill>
                  <a:schemeClr val="tx2"/>
                </a:solidFill>
              </a:rPr>
              <a:t>コンテナで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lang="ja-JP" altLang="en-US" sz="1200" dirty="0">
                <a:solidFill>
                  <a:schemeClr val="tx2"/>
                </a:solidFill>
              </a:rPr>
              <a:t>　</a:t>
            </a:r>
            <a:r>
              <a:rPr kumimoji="1" lang="ja-JP" altLang="en-US" sz="1200" dirty="0">
                <a:solidFill>
                  <a:schemeClr val="tx2"/>
                </a:solidFill>
              </a:rPr>
              <a:t>動かすタイプのものを使用</a:t>
            </a: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D7F52068-5699-1CBA-7FBA-D813809E2F1F}"/>
              </a:ext>
            </a:extLst>
          </p:cNvPr>
          <p:cNvSpPr/>
          <p:nvPr/>
        </p:nvSpPr>
        <p:spPr>
          <a:xfrm>
            <a:off x="3737025" y="4047613"/>
            <a:ext cx="1330036" cy="6842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CUI</a:t>
            </a: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ollama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矩形 19">
            <a:extLst>
              <a:ext uri="{FF2B5EF4-FFF2-40B4-BE49-F238E27FC236}">
                <a16:creationId xmlns:a16="http://schemas.microsoft.com/office/drawing/2014/main" id="{9F8A6BA6-9C05-8916-B855-7146EEBA1167}"/>
              </a:ext>
            </a:extLst>
          </p:cNvPr>
          <p:cNvSpPr/>
          <p:nvPr/>
        </p:nvSpPr>
        <p:spPr>
          <a:xfrm>
            <a:off x="1458664" y="5053549"/>
            <a:ext cx="3991939" cy="130154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矩形 19">
            <a:extLst>
              <a:ext uri="{FF2B5EF4-FFF2-40B4-BE49-F238E27FC236}">
                <a16:creationId xmlns:a16="http://schemas.microsoft.com/office/drawing/2014/main" id="{432FD002-C3EC-95AB-E364-BC60A7440B0A}"/>
              </a:ext>
            </a:extLst>
          </p:cNvPr>
          <p:cNvSpPr/>
          <p:nvPr/>
        </p:nvSpPr>
        <p:spPr>
          <a:xfrm>
            <a:off x="1709476" y="5372348"/>
            <a:ext cx="3390438" cy="8644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矩形 19">
            <a:extLst>
              <a:ext uri="{FF2B5EF4-FFF2-40B4-BE49-F238E27FC236}">
                <a16:creationId xmlns:a16="http://schemas.microsoft.com/office/drawing/2014/main" id="{2C710E95-554D-F235-C3F1-BF13E1AA1068}"/>
              </a:ext>
            </a:extLst>
          </p:cNvPr>
          <p:cNvSpPr/>
          <p:nvPr/>
        </p:nvSpPr>
        <p:spPr>
          <a:xfrm>
            <a:off x="3047772" y="5508833"/>
            <a:ext cx="1668159" cy="5397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gemma2(</a:t>
            </a:r>
            <a:r>
              <a:rPr lang="en-US" altLang="ja-JP" dirty="0">
                <a:solidFill>
                  <a:srgbClr val="000000"/>
                </a:solidFill>
              </a:rPr>
              <a:t>2B)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5DCF7B-D5B4-2BE2-5871-8EED0BA9AE2C}"/>
              </a:ext>
            </a:extLst>
          </p:cNvPr>
          <p:cNvSpPr txBox="1"/>
          <p:nvPr/>
        </p:nvSpPr>
        <p:spPr>
          <a:xfrm>
            <a:off x="1717402" y="5360451"/>
            <a:ext cx="145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モデル群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235BB5-BE18-15D2-8BB3-E9CB549D6AB3}"/>
              </a:ext>
            </a:extLst>
          </p:cNvPr>
          <p:cNvSpPr txBox="1"/>
          <p:nvPr/>
        </p:nvSpPr>
        <p:spPr>
          <a:xfrm>
            <a:off x="1592577" y="5065803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Server</a:t>
            </a:r>
            <a:endParaRPr lang="ja-JP" altLang="en-US" dirty="0"/>
          </a:p>
        </p:txBody>
      </p:sp>
      <p:sp>
        <p:nvSpPr>
          <p:cNvPr id="32" name="矩形 19">
            <a:extLst>
              <a:ext uri="{FF2B5EF4-FFF2-40B4-BE49-F238E27FC236}">
                <a16:creationId xmlns:a16="http://schemas.microsoft.com/office/drawing/2014/main" id="{CD126C2D-904F-6F62-E142-CA8F1BBD0251}"/>
              </a:ext>
            </a:extLst>
          </p:cNvPr>
          <p:cNvSpPr/>
          <p:nvPr/>
        </p:nvSpPr>
        <p:spPr>
          <a:xfrm>
            <a:off x="1376219" y="2902731"/>
            <a:ext cx="4343254" cy="70340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Terminal(bash)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0FB338FD-35EF-30D7-06A9-7A1B992B2830}"/>
              </a:ext>
            </a:extLst>
          </p:cNvPr>
          <p:cNvSpPr/>
          <p:nvPr/>
        </p:nvSpPr>
        <p:spPr>
          <a:xfrm>
            <a:off x="6017942" y="1940120"/>
            <a:ext cx="5422861" cy="45253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FFE9F5-AE2D-EBB6-D84B-C52DD42E357B}"/>
              </a:ext>
            </a:extLst>
          </p:cNvPr>
          <p:cNvSpPr txBox="1"/>
          <p:nvPr/>
        </p:nvSpPr>
        <p:spPr>
          <a:xfrm>
            <a:off x="6017942" y="1947939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Python</a:t>
            </a:r>
            <a:endParaRPr lang="ja-JP" altLang="en-US" dirty="0"/>
          </a:p>
        </p:txBody>
      </p:sp>
      <p:sp>
        <p:nvSpPr>
          <p:cNvPr id="40" name="矩形 19">
            <a:extLst>
              <a:ext uri="{FF2B5EF4-FFF2-40B4-BE49-F238E27FC236}">
                <a16:creationId xmlns:a16="http://schemas.microsoft.com/office/drawing/2014/main" id="{AE3EDBDD-CC31-46D4-A001-B6C397E7D5A7}"/>
              </a:ext>
            </a:extLst>
          </p:cNvPr>
          <p:cNvSpPr/>
          <p:nvPr/>
        </p:nvSpPr>
        <p:spPr>
          <a:xfrm>
            <a:off x="6151471" y="4194205"/>
            <a:ext cx="3734072" cy="21688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D1058EA4-8932-1FDF-0C0E-3BD94FD33D65}"/>
              </a:ext>
            </a:extLst>
          </p:cNvPr>
          <p:cNvSpPr/>
          <p:nvPr/>
        </p:nvSpPr>
        <p:spPr>
          <a:xfrm>
            <a:off x="6228541" y="5242378"/>
            <a:ext cx="1257204" cy="92751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Ollama</a:t>
            </a:r>
            <a:endParaRPr lang="en-US" sz="12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LLM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Embedding</a:t>
            </a:r>
          </a:p>
        </p:txBody>
      </p:sp>
      <p:sp>
        <p:nvSpPr>
          <p:cNvPr id="38" name="矩形 19">
            <a:extLst>
              <a:ext uri="{FF2B5EF4-FFF2-40B4-BE49-F238E27FC236}">
                <a16:creationId xmlns:a16="http://schemas.microsoft.com/office/drawing/2014/main" id="{1A3E6AA3-18D3-7A9B-F0B1-B7633BF22430}"/>
              </a:ext>
            </a:extLst>
          </p:cNvPr>
          <p:cNvSpPr/>
          <p:nvPr/>
        </p:nvSpPr>
        <p:spPr>
          <a:xfrm>
            <a:off x="7530388" y="5639680"/>
            <a:ext cx="997777" cy="4640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chroma</a:t>
            </a:r>
          </a:p>
        </p:txBody>
      </p:sp>
      <p:sp>
        <p:nvSpPr>
          <p:cNvPr id="39" name="矩形 19">
            <a:extLst>
              <a:ext uri="{FF2B5EF4-FFF2-40B4-BE49-F238E27FC236}">
                <a16:creationId xmlns:a16="http://schemas.microsoft.com/office/drawing/2014/main" id="{8A7149DE-6BB3-5177-C779-82DBB0881054}"/>
              </a:ext>
            </a:extLst>
          </p:cNvPr>
          <p:cNvSpPr/>
          <p:nvPr/>
        </p:nvSpPr>
        <p:spPr>
          <a:xfrm>
            <a:off x="8607694" y="4332173"/>
            <a:ext cx="1230845" cy="55590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community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EB841D-7EEE-856E-2816-A546A25A6747}"/>
              </a:ext>
            </a:extLst>
          </p:cNvPr>
          <p:cNvSpPr txBox="1"/>
          <p:nvPr/>
        </p:nvSpPr>
        <p:spPr>
          <a:xfrm>
            <a:off x="6131558" y="4210567"/>
            <a:ext cx="164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 err="1"/>
              <a:t>LangChain</a:t>
            </a:r>
            <a:endParaRPr lang="ja-JP" altLang="en-US" dirty="0"/>
          </a:p>
        </p:txBody>
      </p:sp>
      <p:sp>
        <p:nvSpPr>
          <p:cNvPr id="42" name="矩形 19">
            <a:extLst>
              <a:ext uri="{FF2B5EF4-FFF2-40B4-BE49-F238E27FC236}">
                <a16:creationId xmlns:a16="http://schemas.microsoft.com/office/drawing/2014/main" id="{25617D89-2A2A-DD7D-7316-1D4B0FFFD10C}"/>
              </a:ext>
            </a:extLst>
          </p:cNvPr>
          <p:cNvSpPr/>
          <p:nvPr/>
        </p:nvSpPr>
        <p:spPr>
          <a:xfrm>
            <a:off x="9972546" y="5851813"/>
            <a:ext cx="1297216" cy="4640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chromadb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5" name="グラフィックス 44" descr="男性 単色塗りつぶし">
            <a:extLst>
              <a:ext uri="{FF2B5EF4-FFF2-40B4-BE49-F238E27FC236}">
                <a16:creationId xmlns:a16="http://schemas.microsoft.com/office/drawing/2014/main" id="{59F021CE-0421-4999-5D7E-4689EC7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843" y="1862564"/>
            <a:ext cx="914400" cy="9144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9393153-AEE1-5B4A-D68A-93D1FD0AFD62}"/>
              </a:ext>
            </a:extLst>
          </p:cNvPr>
          <p:cNvCxnSpPr>
            <a:cxnSpLocks/>
            <a:stCxn id="45" idx="2"/>
            <a:endCxn id="27" idx="0"/>
          </p:cNvCxnSpPr>
          <p:nvPr/>
        </p:nvCxnSpPr>
        <p:spPr>
          <a:xfrm>
            <a:off x="4402043" y="2776964"/>
            <a:ext cx="0" cy="12706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A5960C-E2FD-D6EE-A74A-8EFFBF3FA20C}"/>
              </a:ext>
            </a:extLst>
          </p:cNvPr>
          <p:cNvCxnSpPr>
            <a:cxnSpLocks/>
          </p:cNvCxnSpPr>
          <p:nvPr/>
        </p:nvCxnSpPr>
        <p:spPr>
          <a:xfrm>
            <a:off x="4402043" y="4572811"/>
            <a:ext cx="0" cy="492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BDE60C-B3C7-8BCA-38EB-2B2EE296631D}"/>
              </a:ext>
            </a:extLst>
          </p:cNvPr>
          <p:cNvSpPr txBox="1"/>
          <p:nvPr/>
        </p:nvSpPr>
        <p:spPr>
          <a:xfrm>
            <a:off x="2004870" y="4794937"/>
            <a:ext cx="249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2"/>
                </a:solidFill>
              </a:rPr>
              <a:t>Localhost:11434</a:t>
            </a:r>
            <a:r>
              <a:rPr lang="ja-JP" altLang="en-US" sz="1200" dirty="0">
                <a:solidFill>
                  <a:schemeClr val="tx2"/>
                </a:solidFill>
              </a:rPr>
              <a:t>でサーバが起動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7380F3F-B4EC-2F06-9E3A-119161B80E1D}"/>
              </a:ext>
            </a:extLst>
          </p:cNvPr>
          <p:cNvCxnSpPr>
            <a:cxnSpLocks/>
            <a:stCxn id="39" idx="3"/>
            <a:endCxn id="72" idx="1"/>
          </p:cNvCxnSpPr>
          <p:nvPr/>
        </p:nvCxnSpPr>
        <p:spPr>
          <a:xfrm flipV="1">
            <a:off x="9838539" y="4594176"/>
            <a:ext cx="199466" cy="1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A976978-6192-9393-1108-B2E4A3E176A2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8528165" y="5871704"/>
            <a:ext cx="1444381" cy="21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19">
            <a:extLst>
              <a:ext uri="{FF2B5EF4-FFF2-40B4-BE49-F238E27FC236}">
                <a16:creationId xmlns:a16="http://schemas.microsoft.com/office/drawing/2014/main" id="{741FC192-317D-477E-05E4-6AE0AEEE4091}"/>
              </a:ext>
            </a:extLst>
          </p:cNvPr>
          <p:cNvSpPr/>
          <p:nvPr/>
        </p:nvSpPr>
        <p:spPr>
          <a:xfrm>
            <a:off x="10038005" y="4362152"/>
            <a:ext cx="1297216" cy="4640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pypdf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3" name="矩形 19">
            <a:extLst>
              <a:ext uri="{FF2B5EF4-FFF2-40B4-BE49-F238E27FC236}">
                <a16:creationId xmlns:a16="http://schemas.microsoft.com/office/drawing/2014/main" id="{CCD52B30-82F7-87C0-989A-283F3DA60F6E}"/>
              </a:ext>
            </a:extLst>
          </p:cNvPr>
          <p:cNvSpPr/>
          <p:nvPr/>
        </p:nvSpPr>
        <p:spPr>
          <a:xfrm>
            <a:off x="6151470" y="2234436"/>
            <a:ext cx="5091610" cy="17870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8393CBC-1EA9-35DD-1457-F7D76951A781}"/>
              </a:ext>
            </a:extLst>
          </p:cNvPr>
          <p:cNvSpPr txBox="1"/>
          <p:nvPr/>
        </p:nvSpPr>
        <p:spPr>
          <a:xfrm>
            <a:off x="6375283" y="2757509"/>
            <a:ext cx="4126578" cy="60527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1"/>
          <a:lstStyle>
            <a:defPPr>
              <a:defRPr lang="ja-JP"/>
            </a:defPPr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gemma2_rag_test(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調査中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B306A65-14F2-3593-3D31-60757CB57107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flipH="1" flipV="1">
            <a:off x="5450603" y="5704323"/>
            <a:ext cx="777938" cy="1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EC78F66-EF39-54B3-AB98-E84927268771}"/>
              </a:ext>
            </a:extLst>
          </p:cNvPr>
          <p:cNvCxnSpPr>
            <a:cxnSpLocks/>
          </p:cNvCxnSpPr>
          <p:nvPr/>
        </p:nvCxnSpPr>
        <p:spPr>
          <a:xfrm flipH="1">
            <a:off x="6777105" y="3377052"/>
            <a:ext cx="956884" cy="1894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04B8B0AB-0A41-F5D9-4C41-10446EE2173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029277" y="3344333"/>
            <a:ext cx="95249" cy="229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152005CE-C530-4496-5760-AA3F6AA1AEE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23117" y="3362782"/>
            <a:ext cx="0" cy="969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7A4A3A67-DD95-558D-CEE2-3908D3A834BF}"/>
              </a:ext>
            </a:extLst>
          </p:cNvPr>
          <p:cNvCxnSpPr>
            <a:cxnSpLocks/>
          </p:cNvCxnSpPr>
          <p:nvPr/>
        </p:nvCxnSpPr>
        <p:spPr>
          <a:xfrm>
            <a:off x="4859243" y="2330844"/>
            <a:ext cx="1525248" cy="45801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82CC0E9E-8ADB-EC6E-7027-6781BBB288FA}"/>
              </a:ext>
            </a:extLst>
          </p:cNvPr>
          <p:cNvCxnSpPr>
            <a:cxnSpLocks/>
          </p:cNvCxnSpPr>
          <p:nvPr/>
        </p:nvCxnSpPr>
        <p:spPr>
          <a:xfrm>
            <a:off x="4843039" y="2322200"/>
            <a:ext cx="3902258" cy="4342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30A0482-3284-7713-A99C-40E52448C831}"/>
              </a:ext>
            </a:extLst>
          </p:cNvPr>
          <p:cNvSpPr txBox="1"/>
          <p:nvPr/>
        </p:nvSpPr>
        <p:spPr>
          <a:xfrm>
            <a:off x="8513297" y="2250743"/>
            <a:ext cx="29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User programming area</a:t>
            </a:r>
            <a:endParaRPr lang="ja-JP" altLang="en-US" dirty="0"/>
          </a:p>
        </p:txBody>
      </p:sp>
      <p:sp>
        <p:nvSpPr>
          <p:cNvPr id="188" name="コンテンツ プレースホルダー 2">
            <a:extLst>
              <a:ext uri="{FF2B5EF4-FFF2-40B4-BE49-F238E27FC236}">
                <a16:creationId xmlns:a16="http://schemas.microsoft.com/office/drawing/2014/main" id="{11DC7CAE-5817-27B1-97A7-D38E5318A4A0}"/>
              </a:ext>
            </a:extLst>
          </p:cNvPr>
          <p:cNvSpPr txBox="1">
            <a:spLocks/>
          </p:cNvSpPr>
          <p:nvPr/>
        </p:nvSpPr>
        <p:spPr>
          <a:xfrm>
            <a:off x="838200" y="1245151"/>
            <a:ext cx="8440972" cy="4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・今回の説明に含まれる構成内容を図示します</a:t>
            </a:r>
            <a:endParaRPr lang="en-US" altLang="ja-JP" dirty="0"/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9D1CA7D5-E060-4B64-C6C5-A45B16671033}"/>
              </a:ext>
            </a:extLst>
          </p:cNvPr>
          <p:cNvSpPr/>
          <p:nvPr/>
        </p:nvSpPr>
        <p:spPr>
          <a:xfrm>
            <a:off x="8134483" y="4947313"/>
            <a:ext cx="997776" cy="55590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indexing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B77DAC1-207A-8EFA-9F2F-570EBE56138B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8419814" y="3362782"/>
            <a:ext cx="18758" cy="1584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RAG</a:t>
            </a:r>
            <a:r>
              <a:rPr lang="ja-JP" altLang="en-US" dirty="0"/>
              <a:t>を体感するためのサンプル</a:t>
            </a:r>
            <a:br>
              <a:rPr lang="en-US" altLang="ja-JP" dirty="0"/>
            </a:br>
            <a:r>
              <a:rPr lang="ja-JP" altLang="en-US" dirty="0"/>
              <a:t>（調査中）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C13C9CE-666C-02A7-9EAA-106F1B5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1"/>
            <a:ext cx="10515600" cy="3941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・ある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pdf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ファイルの内容を検索拡張させて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手順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①必要モジュールのインストール（最初だけ）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langchain_community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langchain_chroma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langchain_ollama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pypdf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pip install </a:t>
            </a:r>
            <a:r>
              <a:rPr lang="en-US" altLang="ja-JP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chromadb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--break-system-packages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機能実行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python3 gemma_rag_test.py</a:t>
            </a:r>
          </a:p>
          <a:p>
            <a:pPr marL="0" indent="0">
              <a:buNone/>
            </a:pP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引用サイト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>
                <a:hlinkClick r:id="rId2"/>
              </a:rPr>
              <a:t>(1</a:t>
            </a:r>
            <a:r>
              <a:rPr lang="en-US" altLang="ja-JP" dirty="0">
                <a:hlinkClick r:id="rId2"/>
              </a:rPr>
              <a:t>)</a:t>
            </a:r>
            <a:r>
              <a:rPr lang="ja-JP" altLang="en-US">
                <a:hlinkClick r:id="rId2"/>
              </a:rPr>
              <a:t> </a:t>
            </a:r>
            <a:r>
              <a:rPr lang="ja-JP" altLang="en-US" dirty="0">
                <a:hlinkClick r:id="rId2"/>
              </a:rPr>
              <a:t>🦜️🔗 </a:t>
            </a:r>
            <a:r>
              <a:rPr lang="en-US" altLang="ja-JP" dirty="0" err="1">
                <a:hlinkClick r:id="rId2"/>
              </a:rPr>
              <a:t>LangChain</a:t>
            </a:r>
            <a:r>
              <a:rPr lang="ja-JP" altLang="en-US" dirty="0">
                <a:hlinkClick r:id="rId2"/>
              </a:rPr>
              <a:t>と</a:t>
            </a:r>
            <a:r>
              <a:rPr lang="en-US" altLang="ja-JP" dirty="0">
                <a:hlinkClick r:id="rId2"/>
              </a:rPr>
              <a:t>RAG: Embedding</a:t>
            </a:r>
            <a:r>
              <a:rPr lang="ja-JP" altLang="en-US" dirty="0">
                <a:hlinkClick r:id="rId2"/>
              </a:rPr>
              <a:t>で外部データを利用する </a:t>
            </a:r>
            <a:r>
              <a:rPr lang="en-US" altLang="ja-JP" dirty="0">
                <a:hlinkClick r:id="rId2"/>
              </a:rPr>
              <a:t>| </a:t>
            </a:r>
            <a:r>
              <a:rPr lang="en-US" altLang="ja-JP" dirty="0" err="1">
                <a:hlinkClick r:id="rId2"/>
              </a:rPr>
              <a:t>CyberAgent</a:t>
            </a:r>
            <a:r>
              <a:rPr lang="en-US" altLang="ja-JP" dirty="0">
                <a:hlinkClick r:id="rId2"/>
              </a:rPr>
              <a:t> Developers Blog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269</Words>
  <Application>Microsoft Office PowerPoint</Application>
  <PresentationFormat>ワイド画面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RAGの検証</vt:lpstr>
      <vt:lpstr>RAGとは？</vt:lpstr>
      <vt:lpstr>PowerPoint プレゼンテーション</vt:lpstr>
      <vt:lpstr>構成</vt:lpstr>
      <vt:lpstr>RAGを体感するためのサンプル （調査中）</vt:lpstr>
      <vt:lpstr>引用サイト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2024-09-25T15:53:04Z</dcterms:modified>
</cp:coreProperties>
</file>