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1" r:id="rId4"/>
    <p:sldId id="272" r:id="rId5"/>
    <p:sldId id="262" r:id="rId6"/>
    <p:sldId id="274" r:id="rId7"/>
    <p:sldId id="273" r:id="rId8"/>
    <p:sldId id="276" r:id="rId9"/>
    <p:sldId id="275" r:id="rId10"/>
    <p:sldId id="277" r:id="rId11"/>
    <p:sldId id="264"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332866-803F-45E9-A120-6101FBB807E0}" v="68" dt="2025-09-08T14:56:44.79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8" autoAdjust="0"/>
    <p:restoredTop sz="94660"/>
  </p:normalViewPr>
  <p:slideViewPr>
    <p:cSldViewPr snapToGrid="0">
      <p:cViewPr varScale="1">
        <p:scale>
          <a:sx n="96" d="100"/>
          <a:sy n="96" d="100"/>
        </p:scale>
        <p:origin x="1092"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shiharu Hamaguchi" userId="470e288704938fe9" providerId="LiveId" clId="{7FF04D8D-0E5C-4D85-91C7-38CEECAF421B}"/>
    <pc:docChg chg="delSld modSld">
      <pc:chgData name="Yoshiharu Hamaguchi" userId="470e288704938fe9" providerId="LiveId" clId="{7FF04D8D-0E5C-4D85-91C7-38CEECAF421B}" dt="2024-08-30T00:39:52.340" v="69" actId="47"/>
      <pc:docMkLst>
        <pc:docMk/>
      </pc:docMkLst>
      <pc:sldChg chg="modSp mod">
        <pc:chgData name="Yoshiharu Hamaguchi" userId="470e288704938fe9" providerId="LiveId" clId="{7FF04D8D-0E5C-4D85-91C7-38CEECAF421B}" dt="2024-08-30T00:31:13.672" v="66" actId="6549"/>
        <pc:sldMkLst>
          <pc:docMk/>
          <pc:sldMk cId="634982452" sldId="256"/>
        </pc:sldMkLst>
      </pc:sldChg>
      <pc:sldChg chg="del">
        <pc:chgData name="Yoshiharu Hamaguchi" userId="470e288704938fe9" providerId="LiveId" clId="{7FF04D8D-0E5C-4D85-91C7-38CEECAF421B}" dt="2024-08-30T00:39:52.340" v="69" actId="47"/>
        <pc:sldMkLst>
          <pc:docMk/>
          <pc:sldMk cId="3586103662" sldId="259"/>
        </pc:sldMkLst>
      </pc:sldChg>
      <pc:sldChg chg="del">
        <pc:chgData name="Yoshiharu Hamaguchi" userId="470e288704938fe9" providerId="LiveId" clId="{7FF04D8D-0E5C-4D85-91C7-38CEECAF421B}" dt="2024-08-30T00:39:51.276" v="67" actId="47"/>
        <pc:sldMkLst>
          <pc:docMk/>
          <pc:sldMk cId="3422986759" sldId="260"/>
        </pc:sldMkLst>
      </pc:sldChg>
      <pc:sldChg chg="del">
        <pc:chgData name="Yoshiharu Hamaguchi" userId="470e288704938fe9" providerId="LiveId" clId="{7FF04D8D-0E5C-4D85-91C7-38CEECAF421B}" dt="2024-08-30T00:39:51.823" v="68" actId="47"/>
        <pc:sldMkLst>
          <pc:docMk/>
          <pc:sldMk cId="1265752602" sldId="261"/>
        </pc:sldMkLst>
      </pc:sldChg>
    </pc:docChg>
  </pc:docChgLst>
  <pc:docChgLst>
    <pc:chgData name="Yoshiharu Hamaguchi" userId="470e288704938fe9" providerId="LiveId" clId="{08F20566-51F3-49C8-9CDF-DEA9540ACD2F}"/>
    <pc:docChg chg="undo custSel addSld delSld modSld sldOrd">
      <pc:chgData name="Yoshiharu Hamaguchi" userId="470e288704938fe9" providerId="LiveId" clId="{08F20566-51F3-49C8-9CDF-DEA9540ACD2F}" dt="2024-09-25T15:53:03.646" v="474" actId="20577"/>
      <pc:docMkLst>
        <pc:docMk/>
      </pc:docMkLst>
      <pc:sldChg chg="modSp mod">
        <pc:chgData name="Yoshiharu Hamaguchi" userId="470e288704938fe9" providerId="LiveId" clId="{08F20566-51F3-49C8-9CDF-DEA9540ACD2F}" dt="2024-09-25T15:43:56.065" v="124" actId="6549"/>
        <pc:sldMkLst>
          <pc:docMk/>
          <pc:sldMk cId="634982452" sldId="256"/>
        </pc:sldMkLst>
      </pc:sldChg>
      <pc:sldChg chg="addSp delSp modSp mod">
        <pc:chgData name="Yoshiharu Hamaguchi" userId="470e288704938fe9" providerId="LiveId" clId="{08F20566-51F3-49C8-9CDF-DEA9540ACD2F}" dt="2024-09-25T15:51:36.416" v="427" actId="20577"/>
        <pc:sldMkLst>
          <pc:docMk/>
          <pc:sldMk cId="4019972730" sldId="262"/>
        </pc:sldMkLst>
      </pc:sldChg>
      <pc:sldChg chg="del">
        <pc:chgData name="Yoshiharu Hamaguchi" userId="470e288704938fe9" providerId="LiveId" clId="{08F20566-51F3-49C8-9CDF-DEA9540ACD2F}" dt="2024-09-25T15:50:37.789" v="296" actId="47"/>
        <pc:sldMkLst>
          <pc:docMk/>
          <pc:sldMk cId="958570635" sldId="263"/>
        </pc:sldMkLst>
      </pc:sldChg>
      <pc:sldChg chg="modSp mod">
        <pc:chgData name="Yoshiharu Hamaguchi" userId="470e288704938fe9" providerId="LiveId" clId="{08F20566-51F3-49C8-9CDF-DEA9540ACD2F}" dt="2024-09-25T15:53:03.646" v="474" actId="20577"/>
        <pc:sldMkLst>
          <pc:docMk/>
          <pc:sldMk cId="3365730422" sldId="264"/>
        </pc:sldMkLst>
      </pc:sldChg>
      <pc:sldChg chg="del">
        <pc:chgData name="Yoshiharu Hamaguchi" userId="470e288704938fe9" providerId="LiveId" clId="{08F20566-51F3-49C8-9CDF-DEA9540ACD2F}" dt="2024-09-25T15:50:39.599" v="297" actId="47"/>
        <pc:sldMkLst>
          <pc:docMk/>
          <pc:sldMk cId="3485624740" sldId="265"/>
        </pc:sldMkLst>
      </pc:sldChg>
      <pc:sldChg chg="delSp modSp mod">
        <pc:chgData name="Yoshiharu Hamaguchi" userId="470e288704938fe9" providerId="LiveId" clId="{08F20566-51F3-49C8-9CDF-DEA9540ACD2F}" dt="2024-09-25T15:52:33.745" v="458" actId="478"/>
        <pc:sldMkLst>
          <pc:docMk/>
          <pc:sldMk cId="3544669301" sldId="266"/>
        </pc:sldMkLst>
      </pc:sldChg>
      <pc:sldChg chg="del">
        <pc:chgData name="Yoshiharu Hamaguchi" userId="470e288704938fe9" providerId="LiveId" clId="{08F20566-51F3-49C8-9CDF-DEA9540ACD2F}" dt="2024-09-25T15:50:42.170" v="298" actId="47"/>
        <pc:sldMkLst>
          <pc:docMk/>
          <pc:sldMk cId="768576187" sldId="267"/>
        </pc:sldMkLst>
      </pc:sldChg>
      <pc:sldChg chg="addSp delSp modSp del mod">
        <pc:chgData name="Yoshiharu Hamaguchi" userId="470e288704938fe9" providerId="LiveId" clId="{08F20566-51F3-49C8-9CDF-DEA9540ACD2F}" dt="2024-09-25T15:41:10.723" v="109" actId="47"/>
        <pc:sldMkLst>
          <pc:docMk/>
          <pc:sldMk cId="840589698" sldId="268"/>
        </pc:sldMkLst>
      </pc:sldChg>
      <pc:sldChg chg="modSp mod ord">
        <pc:chgData name="Yoshiharu Hamaguchi" userId="470e288704938fe9" providerId="LiveId" clId="{08F20566-51F3-49C8-9CDF-DEA9540ACD2F}" dt="2024-09-25T15:52:57.338" v="469" actId="20577"/>
        <pc:sldMkLst>
          <pc:docMk/>
          <pc:sldMk cId="2142688305" sldId="269"/>
        </pc:sldMkLst>
      </pc:sldChg>
      <pc:sldChg chg="addSp delSp modSp add mod">
        <pc:chgData name="Yoshiharu Hamaguchi" userId="470e288704938fe9" providerId="LiveId" clId="{08F20566-51F3-49C8-9CDF-DEA9540ACD2F}" dt="2024-09-25T15:50:15.105" v="295" actId="14100"/>
        <pc:sldMkLst>
          <pc:docMk/>
          <pc:sldMk cId="2038620804" sldId="270"/>
        </pc:sldMkLst>
      </pc:sldChg>
    </pc:docChg>
  </pc:docChgLst>
  <pc:docChgLst>
    <pc:chgData name="Yoshiharu Hamaguchi" userId="470e288704938fe9" providerId="LiveId" clId="{46C12E7F-E35C-42BF-B856-810C3AAE2138}"/>
    <pc:docChg chg="custSel modSld">
      <pc:chgData name="Yoshiharu Hamaguchi" userId="470e288704938fe9" providerId="LiveId" clId="{46C12E7F-E35C-42BF-B856-810C3AAE2138}" dt="2024-08-17T07:15:42.746" v="129" actId="20577"/>
      <pc:docMkLst>
        <pc:docMk/>
      </pc:docMkLst>
      <pc:sldChg chg="modSp mod">
        <pc:chgData name="Yoshiharu Hamaguchi" userId="470e288704938fe9" providerId="LiveId" clId="{46C12E7F-E35C-42BF-B856-810C3AAE2138}" dt="2024-08-17T07:13:46.984" v="43" actId="20577"/>
        <pc:sldMkLst>
          <pc:docMk/>
          <pc:sldMk cId="634982452" sldId="256"/>
        </pc:sldMkLst>
      </pc:sldChg>
      <pc:sldChg chg="modSp mod">
        <pc:chgData name="Yoshiharu Hamaguchi" userId="470e288704938fe9" providerId="LiveId" clId="{46C12E7F-E35C-42BF-B856-810C3AAE2138}" dt="2024-08-17T07:14:18.771" v="52" actId="20577"/>
        <pc:sldMkLst>
          <pc:docMk/>
          <pc:sldMk cId="3586103662" sldId="259"/>
        </pc:sldMkLst>
      </pc:sldChg>
      <pc:sldChg chg="modSp mod">
        <pc:chgData name="Yoshiharu Hamaguchi" userId="470e288704938fe9" providerId="LiveId" clId="{46C12E7F-E35C-42BF-B856-810C3AAE2138}" dt="2024-08-17T07:13:56.935" v="45" actId="27636"/>
        <pc:sldMkLst>
          <pc:docMk/>
          <pc:sldMk cId="3422986759" sldId="260"/>
        </pc:sldMkLst>
      </pc:sldChg>
      <pc:sldChg chg="modSp mod">
        <pc:chgData name="Yoshiharu Hamaguchi" userId="470e288704938fe9" providerId="LiveId" clId="{46C12E7F-E35C-42BF-B856-810C3AAE2138}" dt="2024-08-17T07:15:42.746" v="129" actId="20577"/>
        <pc:sldMkLst>
          <pc:docMk/>
          <pc:sldMk cId="4019972730" sldId="262"/>
        </pc:sldMkLst>
      </pc:sldChg>
    </pc:docChg>
  </pc:docChgLst>
  <pc:docChgLst>
    <pc:chgData name="Yoshiharu Hamaguchi" userId="470e288704938fe9" providerId="LiveId" clId="{C43607F1-232B-44DB-B3B2-14DEC55E9315}"/>
    <pc:docChg chg="undo redo custSel addSld modSld sldOrd">
      <pc:chgData name="Yoshiharu Hamaguchi" userId="470e288704938fe9" providerId="LiveId" clId="{C43607F1-232B-44DB-B3B2-14DEC55E9315}" dt="2024-09-25T15:29:14.834" v="6781" actId="20577"/>
      <pc:docMkLst>
        <pc:docMk/>
      </pc:docMkLst>
      <pc:sldChg chg="modSp mod">
        <pc:chgData name="Yoshiharu Hamaguchi" userId="470e288704938fe9" providerId="LiveId" clId="{C43607F1-232B-44DB-B3B2-14DEC55E9315}" dt="2024-09-25T10:11:46.044" v="3377"/>
        <pc:sldMkLst>
          <pc:docMk/>
          <pc:sldMk cId="634982452" sldId="256"/>
        </pc:sldMkLst>
      </pc:sldChg>
      <pc:sldChg chg="modSp mod ord">
        <pc:chgData name="Yoshiharu Hamaguchi" userId="470e288704938fe9" providerId="LiveId" clId="{C43607F1-232B-44DB-B3B2-14DEC55E9315}" dt="2024-09-25T15:29:14.834" v="6781" actId="20577"/>
        <pc:sldMkLst>
          <pc:docMk/>
          <pc:sldMk cId="4019972730" sldId="262"/>
        </pc:sldMkLst>
      </pc:sldChg>
      <pc:sldChg chg="modSp add mod">
        <pc:chgData name="Yoshiharu Hamaguchi" userId="470e288704938fe9" providerId="LiveId" clId="{C43607F1-232B-44DB-B3B2-14DEC55E9315}" dt="2024-09-25T12:01:46.486" v="5502" actId="20577"/>
        <pc:sldMkLst>
          <pc:docMk/>
          <pc:sldMk cId="958570635" sldId="263"/>
        </pc:sldMkLst>
      </pc:sldChg>
      <pc:sldChg chg="modSp add mod">
        <pc:chgData name="Yoshiharu Hamaguchi" userId="470e288704938fe9" providerId="LiveId" clId="{C43607F1-232B-44DB-B3B2-14DEC55E9315}" dt="2024-09-25T15:26:14.501" v="6687" actId="20577"/>
        <pc:sldMkLst>
          <pc:docMk/>
          <pc:sldMk cId="3365730422" sldId="264"/>
        </pc:sldMkLst>
      </pc:sldChg>
      <pc:sldChg chg="modSp add mod">
        <pc:chgData name="Yoshiharu Hamaguchi" userId="470e288704938fe9" providerId="LiveId" clId="{C43607F1-232B-44DB-B3B2-14DEC55E9315}" dt="2024-09-25T12:17:14.612" v="6294" actId="20577"/>
        <pc:sldMkLst>
          <pc:docMk/>
          <pc:sldMk cId="3485624740" sldId="265"/>
        </pc:sldMkLst>
      </pc:sldChg>
      <pc:sldChg chg="addSp delSp modSp add mod ord">
        <pc:chgData name="Yoshiharu Hamaguchi" userId="470e288704938fe9" providerId="LiveId" clId="{C43607F1-232B-44DB-B3B2-14DEC55E9315}" dt="2024-09-25T15:24:02.544" v="6637" actId="20577"/>
        <pc:sldMkLst>
          <pc:docMk/>
          <pc:sldMk cId="3544669301" sldId="266"/>
        </pc:sldMkLst>
      </pc:sldChg>
      <pc:sldChg chg="addSp delSp modSp add mod">
        <pc:chgData name="Yoshiharu Hamaguchi" userId="470e288704938fe9" providerId="LiveId" clId="{C43607F1-232B-44DB-B3B2-14DEC55E9315}" dt="2024-09-25T12:39:33.816" v="6418" actId="20577"/>
        <pc:sldMkLst>
          <pc:docMk/>
          <pc:sldMk cId="768576187" sldId="267"/>
        </pc:sldMkLst>
      </pc:sldChg>
      <pc:sldChg chg="addSp delSp modSp add mod">
        <pc:chgData name="Yoshiharu Hamaguchi" userId="470e288704938fe9" providerId="LiveId" clId="{C43607F1-232B-44DB-B3B2-14DEC55E9315}" dt="2024-09-25T13:29:00.213" v="6471" actId="20577"/>
        <pc:sldMkLst>
          <pc:docMk/>
          <pc:sldMk cId="840589698" sldId="268"/>
        </pc:sldMkLst>
      </pc:sldChg>
      <pc:sldChg chg="addSp delSp modSp add mod">
        <pc:chgData name="Yoshiharu Hamaguchi" userId="470e288704938fe9" providerId="LiveId" clId="{C43607F1-232B-44DB-B3B2-14DEC55E9315}" dt="2024-09-25T15:27:25.266" v="6758" actId="20577"/>
        <pc:sldMkLst>
          <pc:docMk/>
          <pc:sldMk cId="2142688305" sldId="269"/>
        </pc:sldMkLst>
      </pc:sldChg>
    </pc:docChg>
  </pc:docChgLst>
  <pc:docChgLst>
    <pc:chgData name="Yoshiharu Hamaguchi" userId="470e288704938fe9" providerId="LiveId" clId="{70332866-803F-45E9-A120-6101FBB807E0}"/>
    <pc:docChg chg="undo custSel addSld delSld modSld">
      <pc:chgData name="Yoshiharu Hamaguchi" userId="470e288704938fe9" providerId="LiveId" clId="{70332866-803F-45E9-A120-6101FBB807E0}" dt="2025-09-08T14:56:44.792" v="4266"/>
      <pc:docMkLst>
        <pc:docMk/>
      </pc:docMkLst>
      <pc:sldChg chg="modSp mod">
        <pc:chgData name="Yoshiharu Hamaguchi" userId="470e288704938fe9" providerId="LiveId" clId="{70332866-803F-45E9-A120-6101FBB807E0}" dt="2025-09-08T13:07:11.513" v="792" actId="20577"/>
        <pc:sldMkLst>
          <pc:docMk/>
          <pc:sldMk cId="634982452" sldId="256"/>
        </pc:sldMkLst>
        <pc:spChg chg="mod">
          <ac:chgData name="Yoshiharu Hamaguchi" userId="470e288704938fe9" providerId="LiveId" clId="{70332866-803F-45E9-A120-6101FBB807E0}" dt="2025-09-08T13:07:11.513" v="792" actId="20577"/>
          <ac:spMkLst>
            <pc:docMk/>
            <pc:sldMk cId="634982452" sldId="256"/>
            <ac:spMk id="2" creationId="{3F0D190A-A8DB-32F1-0D56-13F6D381B778}"/>
          </ac:spMkLst>
        </pc:spChg>
      </pc:sldChg>
      <pc:sldChg chg="addSp delSp modSp mod">
        <pc:chgData name="Yoshiharu Hamaguchi" userId="470e288704938fe9" providerId="LiveId" clId="{70332866-803F-45E9-A120-6101FBB807E0}" dt="2025-09-08T13:46:04.454" v="2267" actId="20577"/>
        <pc:sldMkLst>
          <pc:docMk/>
          <pc:sldMk cId="4019972730" sldId="262"/>
        </pc:sldMkLst>
        <pc:spChg chg="mod">
          <ac:chgData name="Yoshiharu Hamaguchi" userId="470e288704938fe9" providerId="LiveId" clId="{70332866-803F-45E9-A120-6101FBB807E0}" dt="2025-09-08T13:45:37.751" v="2219" actId="20577"/>
          <ac:spMkLst>
            <pc:docMk/>
            <pc:sldMk cId="4019972730" sldId="262"/>
            <ac:spMk id="3" creationId="{37025C41-8921-578C-16F8-6B5CF0A93AE0}"/>
          </ac:spMkLst>
        </pc:spChg>
        <pc:spChg chg="mod">
          <ac:chgData name="Yoshiharu Hamaguchi" userId="470e288704938fe9" providerId="LiveId" clId="{70332866-803F-45E9-A120-6101FBB807E0}" dt="2025-09-08T13:46:04.454" v="2267" actId="20577"/>
          <ac:spMkLst>
            <pc:docMk/>
            <pc:sldMk cId="4019972730" sldId="262"/>
            <ac:spMk id="6" creationId="{34FF66A4-5BCB-CEE2-BCDE-1006905C1554}"/>
          </ac:spMkLst>
        </pc:spChg>
        <pc:picChg chg="add mod">
          <ac:chgData name="Yoshiharu Hamaguchi" userId="470e288704938fe9" providerId="LiveId" clId="{70332866-803F-45E9-A120-6101FBB807E0}" dt="2025-09-08T13:36:11.455" v="1273" actId="1076"/>
          <ac:picMkLst>
            <pc:docMk/>
            <pc:sldMk cId="4019972730" sldId="262"/>
            <ac:picMk id="4" creationId="{0422C9E0-B473-A1C3-1880-8559272F9630}"/>
          </ac:picMkLst>
        </pc:picChg>
        <pc:picChg chg="add del">
          <ac:chgData name="Yoshiharu Hamaguchi" userId="470e288704938fe9" providerId="LiveId" clId="{70332866-803F-45E9-A120-6101FBB807E0}" dt="2025-09-08T13:35:31.365" v="1204" actId="22"/>
          <ac:picMkLst>
            <pc:docMk/>
            <pc:sldMk cId="4019972730" sldId="262"/>
            <ac:picMk id="7" creationId="{AB288BD4-16D1-4EF1-4701-AE4BA9FD55E7}"/>
          </ac:picMkLst>
        </pc:picChg>
      </pc:sldChg>
      <pc:sldChg chg="modSp mod">
        <pc:chgData name="Yoshiharu Hamaguchi" userId="470e288704938fe9" providerId="LiveId" clId="{70332866-803F-45E9-A120-6101FBB807E0}" dt="2025-09-08T13:29:27.377" v="1054" actId="20577"/>
        <pc:sldMkLst>
          <pc:docMk/>
          <pc:sldMk cId="3365730422" sldId="264"/>
        </pc:sldMkLst>
        <pc:spChg chg="mod">
          <ac:chgData name="Yoshiharu Hamaguchi" userId="470e288704938fe9" providerId="LiveId" clId="{70332866-803F-45E9-A120-6101FBB807E0}" dt="2025-09-08T13:29:27.377" v="1054" actId="20577"/>
          <ac:spMkLst>
            <pc:docMk/>
            <pc:sldMk cId="3365730422" sldId="264"/>
            <ac:spMk id="3" creationId="{37025C41-8921-578C-16F8-6B5CF0A93AE0}"/>
          </ac:spMkLst>
        </pc:spChg>
      </pc:sldChg>
      <pc:sldChg chg="del">
        <pc:chgData name="Yoshiharu Hamaguchi" userId="470e288704938fe9" providerId="LiveId" clId="{70332866-803F-45E9-A120-6101FBB807E0}" dt="2025-09-08T13:17:08.942" v="912" actId="47"/>
        <pc:sldMkLst>
          <pc:docMk/>
          <pc:sldMk cId="3544669301" sldId="266"/>
        </pc:sldMkLst>
      </pc:sldChg>
      <pc:sldChg chg="addSp delSp modSp mod">
        <pc:chgData name="Yoshiharu Hamaguchi" userId="470e288704938fe9" providerId="LiveId" clId="{70332866-803F-45E9-A120-6101FBB807E0}" dt="2025-09-08T13:26:51.657" v="1028" actId="255"/>
        <pc:sldMkLst>
          <pc:docMk/>
          <pc:sldMk cId="2142688305" sldId="269"/>
        </pc:sldMkLst>
        <pc:spChg chg="mod">
          <ac:chgData name="Yoshiharu Hamaguchi" userId="470e288704938fe9" providerId="LiveId" clId="{70332866-803F-45E9-A120-6101FBB807E0}" dt="2025-09-07T12:54:24.161" v="70" actId="20577"/>
          <ac:spMkLst>
            <pc:docMk/>
            <pc:sldMk cId="2142688305" sldId="269"/>
            <ac:spMk id="2" creationId="{9C784ACA-9376-15C6-DD93-68B5D582FADA}"/>
          </ac:spMkLst>
        </pc:spChg>
        <pc:spChg chg="mod">
          <ac:chgData name="Yoshiharu Hamaguchi" userId="470e288704938fe9" providerId="LiveId" clId="{70332866-803F-45E9-A120-6101FBB807E0}" dt="2025-09-08T13:26:51.657" v="1028" actId="255"/>
          <ac:spMkLst>
            <pc:docMk/>
            <pc:sldMk cId="2142688305" sldId="269"/>
            <ac:spMk id="4" creationId="{8C13C9CE-666C-02A7-9EAA-106F1B50AE66}"/>
          </ac:spMkLst>
        </pc:spChg>
        <pc:picChg chg="add del mod">
          <ac:chgData name="Yoshiharu Hamaguchi" userId="470e288704938fe9" providerId="LiveId" clId="{70332866-803F-45E9-A120-6101FBB807E0}" dt="2025-09-07T12:32:50.681" v="35" actId="478"/>
          <ac:picMkLst>
            <pc:docMk/>
            <pc:sldMk cId="2142688305" sldId="269"/>
            <ac:picMk id="5" creationId="{7A373DFE-0E3B-B993-84F0-ADDF0B72A28C}"/>
          </ac:picMkLst>
        </pc:picChg>
        <pc:picChg chg="del">
          <ac:chgData name="Yoshiharu Hamaguchi" userId="470e288704938fe9" providerId="LiveId" clId="{70332866-803F-45E9-A120-6101FBB807E0}" dt="2025-09-07T12:27:57.149" v="24" actId="478"/>
          <ac:picMkLst>
            <pc:docMk/>
            <pc:sldMk cId="2142688305" sldId="269"/>
            <ac:picMk id="6" creationId="{48B13ABD-A7EC-8A70-7FC9-8BE6883BF949}"/>
          </ac:picMkLst>
        </pc:picChg>
        <pc:picChg chg="add del mod">
          <ac:chgData name="Yoshiharu Hamaguchi" userId="470e288704938fe9" providerId="LiveId" clId="{70332866-803F-45E9-A120-6101FBB807E0}" dt="2025-09-07T12:34:08.483" v="40" actId="478"/>
          <ac:picMkLst>
            <pc:docMk/>
            <pc:sldMk cId="2142688305" sldId="269"/>
            <ac:picMk id="8" creationId="{90A712A6-363F-63DD-8F45-41B9FC359CA9}"/>
          </ac:picMkLst>
        </pc:picChg>
      </pc:sldChg>
      <pc:sldChg chg="del">
        <pc:chgData name="Yoshiharu Hamaguchi" userId="470e288704938fe9" providerId="LiveId" clId="{70332866-803F-45E9-A120-6101FBB807E0}" dt="2025-09-08T13:16:59.642" v="911" actId="47"/>
        <pc:sldMkLst>
          <pc:docMk/>
          <pc:sldMk cId="2038620804" sldId="270"/>
        </pc:sldMkLst>
      </pc:sldChg>
      <pc:sldChg chg="addSp delSp modSp add mod">
        <pc:chgData name="Yoshiharu Hamaguchi" userId="470e288704938fe9" providerId="LiveId" clId="{70332866-803F-45E9-A120-6101FBB807E0}" dt="2025-09-08T13:43:04.555" v="2015" actId="20577"/>
        <pc:sldMkLst>
          <pc:docMk/>
          <pc:sldMk cId="1473502982" sldId="271"/>
        </pc:sldMkLst>
        <pc:spChg chg="del mod">
          <ac:chgData name="Yoshiharu Hamaguchi" userId="470e288704938fe9" providerId="LiveId" clId="{70332866-803F-45E9-A120-6101FBB807E0}" dt="2025-09-07T12:34:48.755" v="45" actId="22"/>
          <ac:spMkLst>
            <pc:docMk/>
            <pc:sldMk cId="1473502982" sldId="271"/>
            <ac:spMk id="4" creationId="{8C13C9CE-666C-02A7-9EAA-106F1B50AE66}"/>
          </ac:spMkLst>
        </pc:spChg>
        <pc:spChg chg="add del">
          <ac:chgData name="Yoshiharu Hamaguchi" userId="470e288704938fe9" providerId="LiveId" clId="{70332866-803F-45E9-A120-6101FBB807E0}" dt="2025-09-07T12:34:44.633" v="43" actId="478"/>
          <ac:spMkLst>
            <pc:docMk/>
            <pc:sldMk cId="1473502982" sldId="271"/>
            <ac:spMk id="8" creationId="{A49E06D6-0032-2600-0825-C313560FA8BD}"/>
          </ac:spMkLst>
        </pc:spChg>
        <pc:spChg chg="add mod">
          <ac:chgData name="Yoshiharu Hamaguchi" userId="470e288704938fe9" providerId="LiveId" clId="{70332866-803F-45E9-A120-6101FBB807E0}" dt="2025-09-08T13:43:04.555" v="2015" actId="20577"/>
          <ac:spMkLst>
            <pc:docMk/>
            <pc:sldMk cId="1473502982" sldId="271"/>
            <ac:spMk id="12" creationId="{E944DFBB-A102-FEAA-D487-BCBEE3A4BD63}"/>
          </ac:spMkLst>
        </pc:spChg>
        <pc:picChg chg="del">
          <ac:chgData name="Yoshiharu Hamaguchi" userId="470e288704938fe9" providerId="LiveId" clId="{70332866-803F-45E9-A120-6101FBB807E0}" dt="2025-09-07T12:31:10.494" v="29" actId="478"/>
          <ac:picMkLst>
            <pc:docMk/>
            <pc:sldMk cId="1473502982" sldId="271"/>
            <ac:picMk id="5" creationId="{7A373DFE-0E3B-B993-84F0-ADDF0B72A28C}"/>
          </ac:picMkLst>
        </pc:picChg>
        <pc:picChg chg="add del mod">
          <ac:chgData name="Yoshiharu Hamaguchi" userId="470e288704938fe9" providerId="LiveId" clId="{70332866-803F-45E9-A120-6101FBB807E0}" dt="2025-09-07T12:34:14.037" v="41" actId="478"/>
          <ac:picMkLst>
            <pc:docMk/>
            <pc:sldMk cId="1473502982" sldId="271"/>
            <ac:picMk id="6" creationId="{943BAC26-DB74-806B-0BDE-0F46792BC1DD}"/>
          </ac:picMkLst>
        </pc:picChg>
        <pc:picChg chg="add del mod ord">
          <ac:chgData name="Yoshiharu Hamaguchi" userId="470e288704938fe9" providerId="LiveId" clId="{70332866-803F-45E9-A120-6101FBB807E0}" dt="2025-09-08T13:07:40.179" v="793" actId="478"/>
          <ac:picMkLst>
            <pc:docMk/>
            <pc:sldMk cId="1473502982" sldId="271"/>
            <ac:picMk id="10" creationId="{4A9BCD40-947D-4A91-0F73-6BF3C6EFBECA}"/>
          </ac:picMkLst>
        </pc:picChg>
      </pc:sldChg>
      <pc:sldChg chg="addSp modSp add mod">
        <pc:chgData name="Yoshiharu Hamaguchi" userId="470e288704938fe9" providerId="LiveId" clId="{70332866-803F-45E9-A120-6101FBB807E0}" dt="2025-09-08T13:44:13.842" v="2060" actId="1076"/>
        <pc:sldMkLst>
          <pc:docMk/>
          <pc:sldMk cId="3129097109" sldId="272"/>
        </pc:sldMkLst>
        <pc:spChg chg="mod">
          <ac:chgData name="Yoshiharu Hamaguchi" userId="470e288704938fe9" providerId="LiveId" clId="{70332866-803F-45E9-A120-6101FBB807E0}" dt="2025-09-08T13:42:49.731" v="2008" actId="20577"/>
          <ac:spMkLst>
            <pc:docMk/>
            <pc:sldMk cId="3129097109" sldId="272"/>
            <ac:spMk id="2" creationId="{9C784ACA-9376-15C6-DD93-68B5D582FADA}"/>
          </ac:spMkLst>
        </pc:spChg>
        <pc:spChg chg="mod">
          <ac:chgData name="Yoshiharu Hamaguchi" userId="470e288704938fe9" providerId="LiveId" clId="{70332866-803F-45E9-A120-6101FBB807E0}" dt="2025-09-08T13:43:46.783" v="2055" actId="6549"/>
          <ac:spMkLst>
            <pc:docMk/>
            <pc:sldMk cId="3129097109" sldId="272"/>
            <ac:spMk id="12" creationId="{E944DFBB-A102-FEAA-D487-BCBEE3A4BD63}"/>
          </ac:spMkLst>
        </pc:spChg>
        <pc:picChg chg="add mod">
          <ac:chgData name="Yoshiharu Hamaguchi" userId="470e288704938fe9" providerId="LiveId" clId="{70332866-803F-45E9-A120-6101FBB807E0}" dt="2025-09-08T13:44:13.842" v="2060" actId="1076"/>
          <ac:picMkLst>
            <pc:docMk/>
            <pc:sldMk cId="3129097109" sldId="272"/>
            <ac:picMk id="4" creationId="{0AB3AA65-1C33-C627-0C02-C48972C6F5CD}"/>
          </ac:picMkLst>
        </pc:picChg>
      </pc:sldChg>
      <pc:sldChg chg="addSp modSp add mod">
        <pc:chgData name="Yoshiharu Hamaguchi" userId="470e288704938fe9" providerId="LiveId" clId="{70332866-803F-45E9-A120-6101FBB807E0}" dt="2025-09-08T14:48:55.172" v="3078" actId="1076"/>
        <pc:sldMkLst>
          <pc:docMk/>
          <pc:sldMk cId="3565779213" sldId="273"/>
        </pc:sldMkLst>
        <pc:spChg chg="mod">
          <ac:chgData name="Yoshiharu Hamaguchi" userId="470e288704938fe9" providerId="LiveId" clId="{70332866-803F-45E9-A120-6101FBB807E0}" dt="2025-09-08T14:35:56.978" v="2617" actId="20577"/>
          <ac:spMkLst>
            <pc:docMk/>
            <pc:sldMk cId="3565779213" sldId="273"/>
            <ac:spMk id="2" creationId="{9C784ACA-9376-15C6-DD93-68B5D582FADA}"/>
          </ac:spMkLst>
        </pc:spChg>
        <pc:spChg chg="mod">
          <ac:chgData name="Yoshiharu Hamaguchi" userId="470e288704938fe9" providerId="LiveId" clId="{70332866-803F-45E9-A120-6101FBB807E0}" dt="2025-09-08T14:48:52.592" v="3077" actId="1076"/>
          <ac:spMkLst>
            <pc:docMk/>
            <pc:sldMk cId="3565779213" sldId="273"/>
            <ac:spMk id="12" creationId="{E944DFBB-A102-FEAA-D487-BCBEE3A4BD63}"/>
          </ac:spMkLst>
        </pc:spChg>
        <pc:graphicFrameChg chg="add mod modGraphic">
          <ac:chgData name="Yoshiharu Hamaguchi" userId="470e288704938fe9" providerId="LiveId" clId="{70332866-803F-45E9-A120-6101FBB807E0}" dt="2025-09-08T14:48:55.172" v="3078" actId="1076"/>
          <ac:graphicFrameMkLst>
            <pc:docMk/>
            <pc:sldMk cId="3565779213" sldId="273"/>
            <ac:graphicFrameMk id="3" creationId="{BB32AE2C-65C1-A108-C432-F1FF4EBEB96B}"/>
          </ac:graphicFrameMkLst>
        </pc:graphicFrameChg>
      </pc:sldChg>
      <pc:sldChg chg="addSp modSp add mod">
        <pc:chgData name="Yoshiharu Hamaguchi" userId="470e288704938fe9" providerId="LiveId" clId="{70332866-803F-45E9-A120-6101FBB807E0}" dt="2025-09-08T14:56:44.792" v="4266"/>
        <pc:sldMkLst>
          <pc:docMk/>
          <pc:sldMk cId="2114986016" sldId="274"/>
        </pc:sldMkLst>
        <pc:spChg chg="mod">
          <ac:chgData name="Yoshiharu Hamaguchi" userId="470e288704938fe9" providerId="LiveId" clId="{70332866-803F-45E9-A120-6101FBB807E0}" dt="2025-09-08T14:06:42.942" v="2396" actId="20577"/>
          <ac:spMkLst>
            <pc:docMk/>
            <pc:sldMk cId="2114986016" sldId="274"/>
            <ac:spMk id="2" creationId="{9C784ACA-9376-15C6-DD93-68B5D582FADA}"/>
          </ac:spMkLst>
        </pc:spChg>
        <pc:spChg chg="mod">
          <ac:chgData name="Yoshiharu Hamaguchi" userId="470e288704938fe9" providerId="LiveId" clId="{70332866-803F-45E9-A120-6101FBB807E0}" dt="2025-09-08T14:56:44.792" v="4266"/>
          <ac:spMkLst>
            <pc:docMk/>
            <pc:sldMk cId="2114986016" sldId="274"/>
            <ac:spMk id="12" creationId="{E944DFBB-A102-FEAA-D487-BCBEE3A4BD63}"/>
          </ac:spMkLst>
        </pc:spChg>
        <pc:picChg chg="add mod">
          <ac:chgData name="Yoshiharu Hamaguchi" userId="470e288704938fe9" providerId="LiveId" clId="{70332866-803F-45E9-A120-6101FBB807E0}" dt="2025-09-08T14:30:40.720" v="2574" actId="1036"/>
          <ac:picMkLst>
            <pc:docMk/>
            <pc:sldMk cId="2114986016" sldId="274"/>
            <ac:picMk id="3" creationId="{7E3945CA-055B-F40B-6033-6F28B417F04D}"/>
          </ac:picMkLst>
        </pc:picChg>
      </pc:sldChg>
      <pc:sldChg chg="delSp modSp add mod">
        <pc:chgData name="Yoshiharu Hamaguchi" userId="470e288704938fe9" providerId="LiveId" clId="{70332866-803F-45E9-A120-6101FBB807E0}" dt="2025-09-08T14:54:43.380" v="4101" actId="20577"/>
        <pc:sldMkLst>
          <pc:docMk/>
          <pc:sldMk cId="914960372" sldId="275"/>
        </pc:sldMkLst>
        <pc:spChg chg="mod">
          <ac:chgData name="Yoshiharu Hamaguchi" userId="470e288704938fe9" providerId="LiveId" clId="{70332866-803F-45E9-A120-6101FBB807E0}" dt="2025-09-08T14:54:43.380" v="4101" actId="20577"/>
          <ac:spMkLst>
            <pc:docMk/>
            <pc:sldMk cId="914960372" sldId="275"/>
            <ac:spMk id="2" creationId="{9C784ACA-9376-15C6-DD93-68B5D582FADA}"/>
          </ac:spMkLst>
        </pc:spChg>
        <pc:spChg chg="mod">
          <ac:chgData name="Yoshiharu Hamaguchi" userId="470e288704938fe9" providerId="LiveId" clId="{70332866-803F-45E9-A120-6101FBB807E0}" dt="2025-09-08T14:52:48.660" v="3756" actId="20577"/>
          <ac:spMkLst>
            <pc:docMk/>
            <pc:sldMk cId="914960372" sldId="275"/>
            <ac:spMk id="12" creationId="{E944DFBB-A102-FEAA-D487-BCBEE3A4BD63}"/>
          </ac:spMkLst>
        </pc:spChg>
        <pc:graphicFrameChg chg="del">
          <ac:chgData name="Yoshiharu Hamaguchi" userId="470e288704938fe9" providerId="LiveId" clId="{70332866-803F-45E9-A120-6101FBB807E0}" dt="2025-09-08T14:48:47.018" v="3075" actId="478"/>
          <ac:graphicFrameMkLst>
            <pc:docMk/>
            <pc:sldMk cId="914960372" sldId="275"/>
            <ac:graphicFrameMk id="3" creationId="{BB32AE2C-65C1-A108-C432-F1FF4EBEB96B}"/>
          </ac:graphicFrameMkLst>
        </pc:graphicFrameChg>
      </pc:sldChg>
      <pc:sldChg chg="addSp delSp modSp add del mod">
        <pc:chgData name="Yoshiharu Hamaguchi" userId="470e288704938fe9" providerId="LiveId" clId="{70332866-803F-45E9-A120-6101FBB807E0}" dt="2025-09-08T14:29:29.771" v="2540" actId="47"/>
        <pc:sldMkLst>
          <pc:docMk/>
          <pc:sldMk cId="3512689603" sldId="275"/>
        </pc:sldMkLst>
        <pc:spChg chg="mod">
          <ac:chgData name="Yoshiharu Hamaguchi" userId="470e288704938fe9" providerId="LiveId" clId="{70332866-803F-45E9-A120-6101FBB807E0}" dt="2025-09-08T14:25:38.304" v="2465"/>
          <ac:spMkLst>
            <pc:docMk/>
            <pc:sldMk cId="3512689603" sldId="275"/>
            <ac:spMk id="2" creationId="{9C784ACA-9376-15C6-DD93-68B5D582FADA}"/>
          </ac:spMkLst>
        </pc:spChg>
        <pc:spChg chg="add del mod">
          <ac:chgData name="Yoshiharu Hamaguchi" userId="470e288704938fe9" providerId="LiveId" clId="{70332866-803F-45E9-A120-6101FBB807E0}" dt="2025-09-08T14:27:50.240" v="2514"/>
          <ac:spMkLst>
            <pc:docMk/>
            <pc:sldMk cId="3512689603" sldId="275"/>
            <ac:spMk id="6" creationId="{255DFA34-3194-D6BE-77B7-DA6B2BC8BB01}"/>
          </ac:spMkLst>
        </pc:spChg>
        <pc:spChg chg="mod">
          <ac:chgData name="Yoshiharu Hamaguchi" userId="470e288704938fe9" providerId="LiveId" clId="{70332866-803F-45E9-A120-6101FBB807E0}" dt="2025-09-08T14:27:27.486" v="2509" actId="1076"/>
          <ac:spMkLst>
            <pc:docMk/>
            <pc:sldMk cId="3512689603" sldId="275"/>
            <ac:spMk id="12" creationId="{E944DFBB-A102-FEAA-D487-BCBEE3A4BD63}"/>
          </ac:spMkLst>
        </pc:spChg>
        <pc:picChg chg="add mod">
          <ac:chgData name="Yoshiharu Hamaguchi" userId="470e288704938fe9" providerId="LiveId" clId="{70332866-803F-45E9-A120-6101FBB807E0}" dt="2025-09-08T14:27:31.536" v="2510" actId="1076"/>
          <ac:picMkLst>
            <pc:docMk/>
            <pc:sldMk cId="3512689603" sldId="275"/>
            <ac:picMk id="4" creationId="{4BDD0B0F-6D30-719F-763C-D37909A6CDFF}"/>
          </ac:picMkLst>
        </pc:picChg>
      </pc:sldChg>
      <pc:sldChg chg="modSp add mod">
        <pc:chgData name="Yoshiharu Hamaguchi" userId="470e288704938fe9" providerId="LiveId" clId="{70332866-803F-45E9-A120-6101FBB807E0}" dt="2025-09-08T14:54:17.815" v="4085" actId="20577"/>
        <pc:sldMkLst>
          <pc:docMk/>
          <pc:sldMk cId="11239393" sldId="276"/>
        </pc:sldMkLst>
        <pc:spChg chg="mod">
          <ac:chgData name="Yoshiharu Hamaguchi" userId="470e288704938fe9" providerId="LiveId" clId="{70332866-803F-45E9-A120-6101FBB807E0}" dt="2025-09-08T14:53:27.147" v="3866" actId="20577"/>
          <ac:spMkLst>
            <pc:docMk/>
            <pc:sldMk cId="11239393" sldId="276"/>
            <ac:spMk id="2" creationId="{9C784ACA-9376-15C6-DD93-68B5D582FADA}"/>
          </ac:spMkLst>
        </pc:spChg>
        <pc:spChg chg="mod">
          <ac:chgData name="Yoshiharu Hamaguchi" userId="470e288704938fe9" providerId="LiveId" clId="{70332866-803F-45E9-A120-6101FBB807E0}" dt="2025-09-08T14:54:17.815" v="4085" actId="20577"/>
          <ac:spMkLst>
            <pc:docMk/>
            <pc:sldMk cId="11239393" sldId="276"/>
            <ac:spMk id="12" creationId="{E944DFBB-A102-FEAA-D487-BCBEE3A4BD63}"/>
          </ac:spMkLst>
        </pc:spChg>
      </pc:sldChg>
      <pc:sldChg chg="modSp add mod">
        <pc:chgData name="Yoshiharu Hamaguchi" userId="470e288704938fe9" providerId="LiveId" clId="{70332866-803F-45E9-A120-6101FBB807E0}" dt="2025-09-08T14:55:11.230" v="4201" actId="20577"/>
        <pc:sldMkLst>
          <pc:docMk/>
          <pc:sldMk cId="2816348142" sldId="277"/>
        </pc:sldMkLst>
        <pc:spChg chg="mod">
          <ac:chgData name="Yoshiharu Hamaguchi" userId="470e288704938fe9" providerId="LiveId" clId="{70332866-803F-45E9-A120-6101FBB807E0}" dt="2025-09-08T14:54:58.097" v="4136" actId="20577"/>
          <ac:spMkLst>
            <pc:docMk/>
            <pc:sldMk cId="2816348142" sldId="277"/>
            <ac:spMk id="2" creationId="{9C784ACA-9376-15C6-DD93-68B5D582FADA}"/>
          </ac:spMkLst>
        </pc:spChg>
        <pc:spChg chg="mod">
          <ac:chgData name="Yoshiharu Hamaguchi" userId="470e288704938fe9" providerId="LiveId" clId="{70332866-803F-45E9-A120-6101FBB807E0}" dt="2025-09-08T14:55:11.230" v="4201" actId="20577"/>
          <ac:spMkLst>
            <pc:docMk/>
            <pc:sldMk cId="2816348142" sldId="277"/>
            <ac:spMk id="12" creationId="{E944DFBB-A102-FEAA-D487-BCBEE3A4BD63}"/>
          </ac:spMkLst>
        </pc:spChg>
      </pc:sldChg>
    </pc:docChg>
  </pc:docChgLst>
  <pc:docChgLst>
    <pc:chgData name="Yoshiharu Hamaguchi" userId="470e288704938fe9" providerId="LiveId" clId="{BB707640-BCAD-4A3C-ADA2-8BDB0DCAA2EB}"/>
    <pc:docChg chg="modSld">
      <pc:chgData name="Yoshiharu Hamaguchi" userId="470e288704938fe9" providerId="LiveId" clId="{BB707640-BCAD-4A3C-ADA2-8BDB0DCAA2EB}" dt="2024-10-07T23:12:48.212" v="0" actId="15"/>
      <pc:docMkLst>
        <pc:docMk/>
      </pc:docMkLst>
      <pc:sldChg chg="modSp mod">
        <pc:chgData name="Yoshiharu Hamaguchi" userId="470e288704938fe9" providerId="LiveId" clId="{BB707640-BCAD-4A3C-ADA2-8BDB0DCAA2EB}" dt="2024-10-07T23:12:48.212" v="0" actId="15"/>
        <pc:sldMkLst>
          <pc:docMk/>
          <pc:sldMk cId="3365730422" sldId="26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6BAB0D-BC5E-6653-04A1-63D29C9AC3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E82A148-FC9A-086D-9CB8-3138DCBE29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22582BC-59E5-16E5-45F6-F4BB253F68B4}"/>
              </a:ext>
            </a:extLst>
          </p:cNvPr>
          <p:cNvSpPr>
            <a:spLocks noGrp="1"/>
          </p:cNvSpPr>
          <p:nvPr>
            <p:ph type="dt" sz="half" idx="10"/>
          </p:nvPr>
        </p:nvSpPr>
        <p:spPr/>
        <p:txBody>
          <a:bodyPr/>
          <a:lstStyle/>
          <a:p>
            <a:fld id="{9627246E-3903-4E01-B28D-BFF5567D65C3}" type="datetimeFigureOut">
              <a:rPr kumimoji="1" lang="ja-JP" altLang="en-US" smtClean="0"/>
              <a:t>2025/9/7</a:t>
            </a:fld>
            <a:endParaRPr kumimoji="1" lang="ja-JP" altLang="en-US"/>
          </a:p>
        </p:txBody>
      </p:sp>
      <p:sp>
        <p:nvSpPr>
          <p:cNvPr id="5" name="フッター プレースホルダー 4">
            <a:extLst>
              <a:ext uri="{FF2B5EF4-FFF2-40B4-BE49-F238E27FC236}">
                <a16:creationId xmlns:a16="http://schemas.microsoft.com/office/drawing/2014/main" id="{8E0264D8-5FFD-45DB-CF47-8ADB966C76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E109B4-CF29-6001-0938-7AD637CFF2F4}"/>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13101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49D4C5-533C-9635-C421-70C0A1F5AE5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CF0F36-7714-71CE-1DB5-A52C020974B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416463-62CE-D96C-4B6A-D3F33C1FC210}"/>
              </a:ext>
            </a:extLst>
          </p:cNvPr>
          <p:cNvSpPr>
            <a:spLocks noGrp="1"/>
          </p:cNvSpPr>
          <p:nvPr>
            <p:ph type="dt" sz="half" idx="10"/>
          </p:nvPr>
        </p:nvSpPr>
        <p:spPr/>
        <p:txBody>
          <a:bodyPr/>
          <a:lstStyle/>
          <a:p>
            <a:fld id="{9627246E-3903-4E01-B28D-BFF5567D65C3}" type="datetimeFigureOut">
              <a:rPr kumimoji="1" lang="ja-JP" altLang="en-US" smtClean="0"/>
              <a:t>2025/9/7</a:t>
            </a:fld>
            <a:endParaRPr kumimoji="1" lang="ja-JP" altLang="en-US"/>
          </a:p>
        </p:txBody>
      </p:sp>
      <p:sp>
        <p:nvSpPr>
          <p:cNvPr id="5" name="フッター プレースホルダー 4">
            <a:extLst>
              <a:ext uri="{FF2B5EF4-FFF2-40B4-BE49-F238E27FC236}">
                <a16:creationId xmlns:a16="http://schemas.microsoft.com/office/drawing/2014/main" id="{CA163F17-678B-DDF8-496F-DC3A4B4A6B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79D320-C0B6-E84E-2024-0A689F76BF08}"/>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22806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694536-CCDD-03AD-BC96-6A9D3B1A4E2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994F37-3382-49B1-A7D4-3E8A02AA24C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1101AE0-F036-20D1-012A-C066BED70D17}"/>
              </a:ext>
            </a:extLst>
          </p:cNvPr>
          <p:cNvSpPr>
            <a:spLocks noGrp="1"/>
          </p:cNvSpPr>
          <p:nvPr>
            <p:ph type="dt" sz="half" idx="10"/>
          </p:nvPr>
        </p:nvSpPr>
        <p:spPr/>
        <p:txBody>
          <a:bodyPr/>
          <a:lstStyle/>
          <a:p>
            <a:fld id="{9627246E-3903-4E01-B28D-BFF5567D65C3}" type="datetimeFigureOut">
              <a:rPr kumimoji="1" lang="ja-JP" altLang="en-US" smtClean="0"/>
              <a:t>2025/9/7</a:t>
            </a:fld>
            <a:endParaRPr kumimoji="1" lang="ja-JP" altLang="en-US"/>
          </a:p>
        </p:txBody>
      </p:sp>
      <p:sp>
        <p:nvSpPr>
          <p:cNvPr id="5" name="フッター プレースホルダー 4">
            <a:extLst>
              <a:ext uri="{FF2B5EF4-FFF2-40B4-BE49-F238E27FC236}">
                <a16:creationId xmlns:a16="http://schemas.microsoft.com/office/drawing/2014/main" id="{2DD783E3-9663-5DDF-B54D-99018C8E120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6898E2-A55F-E6BB-CBC0-3F56C12B5D55}"/>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31500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AC796-D792-B2E8-C819-8C15EAD615A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7D90211-45C6-B623-D04A-664F354FFA2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FF9BC5-7C5B-2A78-C4B2-B0547E2FCA5E}"/>
              </a:ext>
            </a:extLst>
          </p:cNvPr>
          <p:cNvSpPr>
            <a:spLocks noGrp="1"/>
          </p:cNvSpPr>
          <p:nvPr>
            <p:ph type="dt" sz="half" idx="10"/>
          </p:nvPr>
        </p:nvSpPr>
        <p:spPr/>
        <p:txBody>
          <a:bodyPr/>
          <a:lstStyle/>
          <a:p>
            <a:fld id="{9627246E-3903-4E01-B28D-BFF5567D65C3}" type="datetimeFigureOut">
              <a:rPr kumimoji="1" lang="ja-JP" altLang="en-US" smtClean="0"/>
              <a:t>2025/9/7</a:t>
            </a:fld>
            <a:endParaRPr kumimoji="1" lang="ja-JP" altLang="en-US"/>
          </a:p>
        </p:txBody>
      </p:sp>
      <p:sp>
        <p:nvSpPr>
          <p:cNvPr id="5" name="フッター プレースホルダー 4">
            <a:extLst>
              <a:ext uri="{FF2B5EF4-FFF2-40B4-BE49-F238E27FC236}">
                <a16:creationId xmlns:a16="http://schemas.microsoft.com/office/drawing/2014/main" id="{063002B5-EBC2-28E6-096A-FEF5B776F1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731704-F92C-0A74-BFFE-B9AC67B70AC7}"/>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42921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92D6D-9687-A676-F547-4EC52940A9B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3BEB69-B094-1602-E75A-FE732A2DAE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A71653C-8BCE-8332-CC16-EE83B99FA843}"/>
              </a:ext>
            </a:extLst>
          </p:cNvPr>
          <p:cNvSpPr>
            <a:spLocks noGrp="1"/>
          </p:cNvSpPr>
          <p:nvPr>
            <p:ph type="dt" sz="half" idx="10"/>
          </p:nvPr>
        </p:nvSpPr>
        <p:spPr/>
        <p:txBody>
          <a:bodyPr/>
          <a:lstStyle/>
          <a:p>
            <a:fld id="{9627246E-3903-4E01-B28D-BFF5567D65C3}" type="datetimeFigureOut">
              <a:rPr kumimoji="1" lang="ja-JP" altLang="en-US" smtClean="0"/>
              <a:t>2025/9/7</a:t>
            </a:fld>
            <a:endParaRPr kumimoji="1" lang="ja-JP" altLang="en-US"/>
          </a:p>
        </p:txBody>
      </p:sp>
      <p:sp>
        <p:nvSpPr>
          <p:cNvPr id="5" name="フッター プレースホルダー 4">
            <a:extLst>
              <a:ext uri="{FF2B5EF4-FFF2-40B4-BE49-F238E27FC236}">
                <a16:creationId xmlns:a16="http://schemas.microsoft.com/office/drawing/2014/main" id="{9F4CFBE6-538C-4DF7-3D6B-4FF0D12D65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433328-5629-F95B-AD7D-3C84F88F521D}"/>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052599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3C2CB1-DCD6-9070-A14A-3D33A7E9BFA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771F067-2C37-0DE8-1954-553A4A4DE37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AB6691D-9A4C-F90F-C83F-B5955B1B055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99827F4-F96C-9CF8-8258-2D7200BFDDAD}"/>
              </a:ext>
            </a:extLst>
          </p:cNvPr>
          <p:cNvSpPr>
            <a:spLocks noGrp="1"/>
          </p:cNvSpPr>
          <p:nvPr>
            <p:ph type="dt" sz="half" idx="10"/>
          </p:nvPr>
        </p:nvSpPr>
        <p:spPr/>
        <p:txBody>
          <a:bodyPr/>
          <a:lstStyle/>
          <a:p>
            <a:fld id="{9627246E-3903-4E01-B28D-BFF5567D65C3}" type="datetimeFigureOut">
              <a:rPr kumimoji="1" lang="ja-JP" altLang="en-US" smtClean="0"/>
              <a:t>2025/9/7</a:t>
            </a:fld>
            <a:endParaRPr kumimoji="1" lang="ja-JP" altLang="en-US"/>
          </a:p>
        </p:txBody>
      </p:sp>
      <p:sp>
        <p:nvSpPr>
          <p:cNvPr id="6" name="フッター プレースホルダー 5">
            <a:extLst>
              <a:ext uri="{FF2B5EF4-FFF2-40B4-BE49-F238E27FC236}">
                <a16:creationId xmlns:a16="http://schemas.microsoft.com/office/drawing/2014/main" id="{8C2E0CA3-6D78-96DD-3EF3-3A3FB247647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DADA621-4A5E-86D1-DDAB-0DB153B16CEF}"/>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852311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D479D-0782-AB1E-2F73-D41DEE757BF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7F6B47-E2D6-54A9-1FDA-F079D33B94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89C21EA-A153-CCFE-AB55-FA997EF25A3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22BA453-4923-7661-501F-E189547CC0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2245810-E328-C08A-E441-E535829A3D1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4E993D6-A452-73F9-EF7B-322D1B6B76DC}"/>
              </a:ext>
            </a:extLst>
          </p:cNvPr>
          <p:cNvSpPr>
            <a:spLocks noGrp="1"/>
          </p:cNvSpPr>
          <p:nvPr>
            <p:ph type="dt" sz="half" idx="10"/>
          </p:nvPr>
        </p:nvSpPr>
        <p:spPr/>
        <p:txBody>
          <a:bodyPr/>
          <a:lstStyle/>
          <a:p>
            <a:fld id="{9627246E-3903-4E01-B28D-BFF5567D65C3}" type="datetimeFigureOut">
              <a:rPr kumimoji="1" lang="ja-JP" altLang="en-US" smtClean="0"/>
              <a:t>2025/9/7</a:t>
            </a:fld>
            <a:endParaRPr kumimoji="1" lang="ja-JP" altLang="en-US"/>
          </a:p>
        </p:txBody>
      </p:sp>
      <p:sp>
        <p:nvSpPr>
          <p:cNvPr id="8" name="フッター プレースホルダー 7">
            <a:extLst>
              <a:ext uri="{FF2B5EF4-FFF2-40B4-BE49-F238E27FC236}">
                <a16:creationId xmlns:a16="http://schemas.microsoft.com/office/drawing/2014/main" id="{9CC1172B-C6D5-3F92-3CC7-8A6984E11D4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E2FBCBC-5AA8-3F5C-98A7-4FF607D68A25}"/>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290980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1993C3-79DC-B413-AA67-20B449CD837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443713B-8559-AF35-FB38-BED6A7C72893}"/>
              </a:ext>
            </a:extLst>
          </p:cNvPr>
          <p:cNvSpPr>
            <a:spLocks noGrp="1"/>
          </p:cNvSpPr>
          <p:nvPr>
            <p:ph type="dt" sz="half" idx="10"/>
          </p:nvPr>
        </p:nvSpPr>
        <p:spPr/>
        <p:txBody>
          <a:bodyPr/>
          <a:lstStyle/>
          <a:p>
            <a:fld id="{9627246E-3903-4E01-B28D-BFF5567D65C3}" type="datetimeFigureOut">
              <a:rPr kumimoji="1" lang="ja-JP" altLang="en-US" smtClean="0"/>
              <a:t>2025/9/7</a:t>
            </a:fld>
            <a:endParaRPr kumimoji="1" lang="ja-JP" altLang="en-US"/>
          </a:p>
        </p:txBody>
      </p:sp>
      <p:sp>
        <p:nvSpPr>
          <p:cNvPr id="4" name="フッター プレースホルダー 3">
            <a:extLst>
              <a:ext uri="{FF2B5EF4-FFF2-40B4-BE49-F238E27FC236}">
                <a16:creationId xmlns:a16="http://schemas.microsoft.com/office/drawing/2014/main" id="{39AAE60A-E161-8D9E-6614-1BC12821113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53AD3F7-DC9F-0034-849E-45C3EFC68059}"/>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0577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01F0CEB-07E6-BB99-02F3-51207D33A376}"/>
              </a:ext>
            </a:extLst>
          </p:cNvPr>
          <p:cNvSpPr>
            <a:spLocks noGrp="1"/>
          </p:cNvSpPr>
          <p:nvPr>
            <p:ph type="dt" sz="half" idx="10"/>
          </p:nvPr>
        </p:nvSpPr>
        <p:spPr/>
        <p:txBody>
          <a:bodyPr/>
          <a:lstStyle/>
          <a:p>
            <a:fld id="{9627246E-3903-4E01-B28D-BFF5567D65C3}" type="datetimeFigureOut">
              <a:rPr kumimoji="1" lang="ja-JP" altLang="en-US" smtClean="0"/>
              <a:t>2025/9/7</a:t>
            </a:fld>
            <a:endParaRPr kumimoji="1" lang="ja-JP" altLang="en-US"/>
          </a:p>
        </p:txBody>
      </p:sp>
      <p:sp>
        <p:nvSpPr>
          <p:cNvPr id="3" name="フッター プレースホルダー 2">
            <a:extLst>
              <a:ext uri="{FF2B5EF4-FFF2-40B4-BE49-F238E27FC236}">
                <a16:creationId xmlns:a16="http://schemas.microsoft.com/office/drawing/2014/main" id="{E032D4F1-371A-B04C-0EAB-2A516C4CB4A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32C58DE-F7FC-D29F-3D47-FEC904518B92}"/>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812850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07CB9F-9525-5457-98A5-47D66E027AE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88F5C2-DDA8-DBA3-6558-2D76689286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8EC735A-7B60-1380-15BB-D09EE51AF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5E94756-D8AE-A267-CDA6-96939690A356}"/>
              </a:ext>
            </a:extLst>
          </p:cNvPr>
          <p:cNvSpPr>
            <a:spLocks noGrp="1"/>
          </p:cNvSpPr>
          <p:nvPr>
            <p:ph type="dt" sz="half" idx="10"/>
          </p:nvPr>
        </p:nvSpPr>
        <p:spPr/>
        <p:txBody>
          <a:bodyPr/>
          <a:lstStyle/>
          <a:p>
            <a:fld id="{9627246E-3903-4E01-B28D-BFF5567D65C3}" type="datetimeFigureOut">
              <a:rPr kumimoji="1" lang="ja-JP" altLang="en-US" smtClean="0"/>
              <a:t>2025/9/7</a:t>
            </a:fld>
            <a:endParaRPr kumimoji="1" lang="ja-JP" altLang="en-US"/>
          </a:p>
        </p:txBody>
      </p:sp>
      <p:sp>
        <p:nvSpPr>
          <p:cNvPr id="6" name="フッター プレースホルダー 5">
            <a:extLst>
              <a:ext uri="{FF2B5EF4-FFF2-40B4-BE49-F238E27FC236}">
                <a16:creationId xmlns:a16="http://schemas.microsoft.com/office/drawing/2014/main" id="{0514A1F6-1102-194F-5863-88537C7EB5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84231B4-8C75-8BE1-4EB8-8D4A98572CB2}"/>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227714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B2CC8E-13CB-B2A7-1558-E3707B615B7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369E3F1-4083-D92F-478A-9A4FFA6E9A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E977C58-0A9F-7900-38B3-6898556E3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9F518B7-7DAC-7423-473C-9D562B4AFE21}"/>
              </a:ext>
            </a:extLst>
          </p:cNvPr>
          <p:cNvSpPr>
            <a:spLocks noGrp="1"/>
          </p:cNvSpPr>
          <p:nvPr>
            <p:ph type="dt" sz="half" idx="10"/>
          </p:nvPr>
        </p:nvSpPr>
        <p:spPr/>
        <p:txBody>
          <a:bodyPr/>
          <a:lstStyle/>
          <a:p>
            <a:fld id="{9627246E-3903-4E01-B28D-BFF5567D65C3}" type="datetimeFigureOut">
              <a:rPr kumimoji="1" lang="ja-JP" altLang="en-US" smtClean="0"/>
              <a:t>2025/9/7</a:t>
            </a:fld>
            <a:endParaRPr kumimoji="1" lang="ja-JP" altLang="en-US"/>
          </a:p>
        </p:txBody>
      </p:sp>
      <p:sp>
        <p:nvSpPr>
          <p:cNvPr id="6" name="フッター プレースホルダー 5">
            <a:extLst>
              <a:ext uri="{FF2B5EF4-FFF2-40B4-BE49-F238E27FC236}">
                <a16:creationId xmlns:a16="http://schemas.microsoft.com/office/drawing/2014/main" id="{5FA6D0CC-16E9-D009-16B4-05C01B6BFDE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AD942C-09CB-DA11-4FF1-753B4A4249B8}"/>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54618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6FF4083-A477-3ED5-156C-AD40750CE4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E7CA38-54DD-7CFB-256B-D25158F17E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A4EA3A-2140-DA0F-A603-B97273FED4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627246E-3903-4E01-B28D-BFF5567D65C3}" type="datetimeFigureOut">
              <a:rPr kumimoji="1" lang="ja-JP" altLang="en-US" smtClean="0"/>
              <a:t>2025/9/7</a:t>
            </a:fld>
            <a:endParaRPr kumimoji="1" lang="ja-JP" altLang="en-US"/>
          </a:p>
        </p:txBody>
      </p:sp>
      <p:sp>
        <p:nvSpPr>
          <p:cNvPr id="5" name="フッター プレースホルダー 4">
            <a:extLst>
              <a:ext uri="{FF2B5EF4-FFF2-40B4-BE49-F238E27FC236}">
                <a16:creationId xmlns:a16="http://schemas.microsoft.com/office/drawing/2014/main" id="{000E37FC-FE1A-627D-C1B9-396FE265B0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9101B58-2867-60AD-B309-1CE6972C5D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2973786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qiita.com/syukan3/items/f74b30240eaf31cb2686" TargetMode="External"/><Relationship Id="rId2" Type="http://schemas.openxmlformats.org/officeDocument/2006/relationships/hyperlink" Target="https://modelcontextprotocol.io/docs/getting-started/intro" TargetMode="External"/><Relationship Id="rId1" Type="http://schemas.openxmlformats.org/officeDocument/2006/relationships/slideLayout" Target="../slideLayouts/slideLayout2.xml"/><Relationship Id="rId6" Type="http://schemas.openxmlformats.org/officeDocument/2006/relationships/hyperlink" Target="https://note.com/npaka/n/nce97c892d973" TargetMode="External"/><Relationship Id="rId5" Type="http://schemas.openxmlformats.org/officeDocument/2006/relationships/hyperlink" Target="https://blog.cloudnative.co.jp/27994/" TargetMode="External"/><Relationship Id="rId4" Type="http://schemas.openxmlformats.org/officeDocument/2006/relationships/hyperlink" Target="https://qiita.com/to3izo/items/99dd3cde237c2e5a007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odelcontextprotocol.io/specification/2025-06-1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0D190A-A8DB-32F1-0D56-13F6D381B778}"/>
              </a:ext>
            </a:extLst>
          </p:cNvPr>
          <p:cNvSpPr>
            <a:spLocks noGrp="1"/>
          </p:cNvSpPr>
          <p:nvPr>
            <p:ph type="ctrTitle"/>
          </p:nvPr>
        </p:nvSpPr>
        <p:spPr/>
        <p:txBody>
          <a:bodyPr/>
          <a:lstStyle/>
          <a:p>
            <a:r>
              <a:rPr lang="en-US" altLang="ja-JP" dirty="0"/>
              <a:t>MCP</a:t>
            </a:r>
            <a:r>
              <a:rPr lang="ja-JP" altLang="en-US" dirty="0"/>
              <a:t>概要</a:t>
            </a:r>
            <a:endParaRPr kumimoji="1" lang="ja-JP" altLang="en-US" dirty="0"/>
          </a:p>
        </p:txBody>
      </p:sp>
      <p:sp>
        <p:nvSpPr>
          <p:cNvPr id="3" name="字幕 2">
            <a:extLst>
              <a:ext uri="{FF2B5EF4-FFF2-40B4-BE49-F238E27FC236}">
                <a16:creationId xmlns:a16="http://schemas.microsoft.com/office/drawing/2014/main" id="{BC817A74-920C-0926-7C76-24BA4993B9F3}"/>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63498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lang="ja-JP" altLang="en-US" dirty="0"/>
              <a:t>様々な</a:t>
            </a:r>
            <a:r>
              <a:rPr lang="en-US" altLang="ja-JP" dirty="0"/>
              <a:t>MCP</a:t>
            </a:r>
            <a:r>
              <a:rPr lang="ja-JP" altLang="en-US" dirty="0"/>
              <a:t>サーバー</a:t>
            </a:r>
            <a:endParaRPr kumimoji="1" lang="ja-JP" altLang="en-US" dirty="0"/>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a:xfrm>
            <a:off x="838200" y="1256146"/>
            <a:ext cx="10515600" cy="4351338"/>
          </a:xfrm>
        </p:spPr>
        <p:txBody>
          <a:bodyPr>
            <a:normAutofit/>
          </a:bodyPr>
          <a:lstStyle/>
          <a:p>
            <a:pPr>
              <a:buFontTx/>
              <a:buChar char="-"/>
            </a:pPr>
            <a:r>
              <a:rPr lang="ja-JP" altLang="en-US" sz="2400" dirty="0"/>
              <a:t>現在、以下のような</a:t>
            </a:r>
            <a:r>
              <a:rPr lang="en-US" altLang="ja-JP" sz="2400" dirty="0"/>
              <a:t>MCP</a:t>
            </a:r>
            <a:r>
              <a:rPr lang="ja-JP" altLang="en-US" sz="2400" dirty="0"/>
              <a:t>サーバーが存在するようです</a:t>
            </a:r>
            <a:endParaRPr lang="en-US" altLang="ja-JP" sz="2400" dirty="0"/>
          </a:p>
          <a:p>
            <a:pPr>
              <a:buFontTx/>
              <a:buChar char="-"/>
            </a:pP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spTree>
    <p:extLst>
      <p:ext uri="{BB962C8B-B14F-4D97-AF65-F5344CB8AC3E}">
        <p14:creationId xmlns:p14="http://schemas.microsoft.com/office/powerpoint/2010/main" val="2816348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p:txBody>
          <a:bodyPr/>
          <a:lstStyle/>
          <a:p>
            <a:r>
              <a:rPr kumimoji="1" lang="ja-JP" altLang="en-US" dirty="0"/>
              <a:t>引用サイト</a:t>
            </a:r>
          </a:p>
        </p:txBody>
      </p:sp>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p:txBody>
          <a:bodyPr>
            <a:normAutofit/>
          </a:bodyPr>
          <a:lstStyle/>
          <a:p>
            <a:pPr marL="0" indent="0">
              <a:buNone/>
            </a:pPr>
            <a:r>
              <a:rPr kumimoji="1" lang="en-US" altLang="ja-JP" sz="2000" dirty="0"/>
              <a:t>*1</a:t>
            </a:r>
            <a:r>
              <a:rPr lang="ja-JP" altLang="en-US" sz="2000" dirty="0">
                <a:hlinkClick r:id="rId2"/>
              </a:rPr>
              <a:t>モデルコンテキストプロトコル</a:t>
            </a:r>
            <a:r>
              <a:rPr lang="en-US" altLang="ja-JP" sz="2000" dirty="0">
                <a:hlinkClick r:id="rId2"/>
              </a:rPr>
              <a:t>(MCP)</a:t>
            </a:r>
            <a:r>
              <a:rPr lang="ja-JP" altLang="en-US" sz="2000" dirty="0">
                <a:hlinkClick r:id="rId2"/>
              </a:rPr>
              <a:t>とは何ですか</a:t>
            </a:r>
            <a:r>
              <a:rPr lang="en-US" altLang="ja-JP" sz="2000" dirty="0">
                <a:hlinkClick r:id="rId2"/>
              </a:rPr>
              <a:t>?- </a:t>
            </a:r>
            <a:r>
              <a:rPr lang="ja-JP" altLang="en-US" sz="2000" dirty="0">
                <a:hlinkClick r:id="rId2"/>
              </a:rPr>
              <a:t>モデルコンテキストプロトコル</a:t>
            </a:r>
            <a:endParaRPr lang="en-US" altLang="ja-JP" sz="2000" dirty="0"/>
          </a:p>
          <a:p>
            <a:pPr marL="0" indent="0">
              <a:buNone/>
            </a:pPr>
            <a:endParaRPr lang="en-US" altLang="ja-JP" sz="2000" dirty="0"/>
          </a:p>
          <a:p>
            <a:pPr marL="0" indent="0">
              <a:buNone/>
            </a:pPr>
            <a:r>
              <a:rPr kumimoji="1" lang="en-US" altLang="ja-JP" sz="2000" dirty="0"/>
              <a:t>*2 </a:t>
            </a:r>
            <a:r>
              <a:rPr lang="en-US" altLang="ja-JP" sz="2000" dirty="0">
                <a:hlinkClick r:id="rId3"/>
              </a:rPr>
              <a:t>【</a:t>
            </a:r>
            <a:r>
              <a:rPr lang="ja-JP" altLang="en-US" sz="2000" dirty="0">
                <a:hlinkClick r:id="rId3"/>
              </a:rPr>
              <a:t>徹底解説</a:t>
            </a:r>
            <a:r>
              <a:rPr lang="en-US" altLang="ja-JP" sz="2000" dirty="0">
                <a:hlinkClick r:id="rId3"/>
              </a:rPr>
              <a:t>】MCP</a:t>
            </a:r>
            <a:r>
              <a:rPr lang="ja-JP" altLang="en-US" sz="2000" dirty="0">
                <a:hlinkClick r:id="rId3"/>
              </a:rPr>
              <a:t>とは？「</a:t>
            </a:r>
            <a:r>
              <a:rPr lang="en-US" altLang="ja-JP" sz="2000" dirty="0">
                <a:hlinkClick r:id="rId3"/>
              </a:rPr>
              <a:t>AI</a:t>
            </a:r>
            <a:r>
              <a:rPr lang="ja-JP" altLang="en-US" sz="2000" dirty="0">
                <a:hlinkClick r:id="rId3"/>
              </a:rPr>
              <a:t>の</a:t>
            </a:r>
            <a:r>
              <a:rPr lang="en-US" altLang="ja-JP" sz="2000" dirty="0">
                <a:hlinkClick r:id="rId3"/>
              </a:rPr>
              <a:t>USB</a:t>
            </a:r>
            <a:r>
              <a:rPr lang="ja-JP" altLang="en-US" sz="2000" dirty="0">
                <a:hlinkClick r:id="rId3"/>
              </a:rPr>
              <a:t>ポート」 </a:t>
            </a:r>
            <a:r>
              <a:rPr lang="en-US" altLang="ja-JP" sz="2000" dirty="0">
                <a:hlinkClick r:id="rId3"/>
              </a:rPr>
              <a:t>#LLM – </a:t>
            </a:r>
            <a:r>
              <a:rPr lang="en-US" altLang="ja-JP" sz="2000" dirty="0" err="1">
                <a:hlinkClick r:id="rId3"/>
              </a:rPr>
              <a:t>Qiita</a:t>
            </a:r>
            <a:endParaRPr lang="en-US" altLang="ja-JP" sz="2000" dirty="0"/>
          </a:p>
          <a:p>
            <a:pPr marL="0" indent="0">
              <a:buNone/>
            </a:pPr>
            <a:endParaRPr kumimoji="1" lang="en-US" altLang="ja-JP" sz="2000" dirty="0"/>
          </a:p>
          <a:p>
            <a:pPr marL="0" indent="0">
              <a:buNone/>
            </a:pPr>
            <a:r>
              <a:rPr kumimoji="1" lang="en-US" altLang="ja-JP" sz="2000" dirty="0"/>
              <a:t>*3 </a:t>
            </a:r>
            <a:r>
              <a:rPr lang="ja-JP" altLang="en-US" sz="2000" dirty="0">
                <a:hlinkClick r:id="rId4"/>
              </a:rPr>
              <a:t>ちゃんと理解したい初心者のための「</a:t>
            </a:r>
            <a:r>
              <a:rPr lang="en-US" altLang="ja-JP" sz="2000" dirty="0">
                <a:hlinkClick r:id="rId4"/>
              </a:rPr>
              <a:t>MCP</a:t>
            </a:r>
            <a:r>
              <a:rPr lang="ja-JP" altLang="en-US" sz="2000" dirty="0">
                <a:hlinkClick r:id="rId4"/>
              </a:rPr>
              <a:t>」まとめ </a:t>
            </a:r>
            <a:r>
              <a:rPr lang="en-US" altLang="ja-JP" sz="2000" dirty="0">
                <a:hlinkClick r:id="rId4"/>
              </a:rPr>
              <a:t>#</a:t>
            </a:r>
            <a:r>
              <a:rPr lang="ja-JP" altLang="en-US" sz="2000" dirty="0">
                <a:hlinkClick r:id="rId4"/>
              </a:rPr>
              <a:t>生成</a:t>
            </a:r>
            <a:r>
              <a:rPr lang="en-US" altLang="ja-JP" sz="2000" dirty="0">
                <a:hlinkClick r:id="rId4"/>
              </a:rPr>
              <a:t>AI – </a:t>
            </a:r>
            <a:r>
              <a:rPr lang="en-US" altLang="ja-JP" sz="2000" dirty="0" err="1">
                <a:hlinkClick r:id="rId4"/>
              </a:rPr>
              <a:t>Qiita</a:t>
            </a:r>
            <a:endParaRPr lang="en-US" altLang="ja-JP" sz="2000" dirty="0"/>
          </a:p>
          <a:p>
            <a:pPr marL="0" indent="0">
              <a:buNone/>
            </a:pPr>
            <a:endParaRPr lang="en-US" altLang="ja-JP" sz="2000" dirty="0"/>
          </a:p>
          <a:p>
            <a:pPr marL="0" indent="0">
              <a:buNone/>
            </a:pPr>
            <a:r>
              <a:rPr kumimoji="1" lang="en-US" altLang="ja-JP" sz="2000" dirty="0"/>
              <a:t>*4 </a:t>
            </a:r>
            <a:r>
              <a:rPr lang="en-US" altLang="ja-JP" sz="2000" dirty="0">
                <a:hlinkClick r:id="rId5"/>
              </a:rPr>
              <a:t>MCP</a:t>
            </a:r>
            <a:r>
              <a:rPr lang="ja-JP" altLang="en-US" sz="2000" dirty="0">
                <a:hlinkClick r:id="rId5"/>
              </a:rPr>
              <a:t>とは何か </a:t>
            </a:r>
            <a:r>
              <a:rPr lang="en-US" altLang="ja-JP" sz="2000" dirty="0">
                <a:hlinkClick r:id="rId5"/>
              </a:rPr>
              <a:t>〜AI</a:t>
            </a:r>
            <a:r>
              <a:rPr lang="ja-JP" altLang="en-US" sz="2000" dirty="0">
                <a:hlinkClick r:id="rId5"/>
              </a:rPr>
              <a:t>エージェントの為の標準プロトコル</a:t>
            </a:r>
            <a:r>
              <a:rPr lang="en-US" altLang="ja-JP" sz="2000" dirty="0">
                <a:hlinkClick r:id="rId5"/>
              </a:rPr>
              <a:t>〜 – </a:t>
            </a:r>
            <a:r>
              <a:rPr lang="en-US" altLang="ja-JP" sz="2000" dirty="0" err="1">
                <a:hlinkClick r:id="rId5"/>
              </a:rPr>
              <a:t>CloudNative</a:t>
            </a:r>
            <a:r>
              <a:rPr lang="en-US" altLang="ja-JP" sz="2000" dirty="0">
                <a:hlinkClick r:id="rId5"/>
              </a:rPr>
              <a:t> Inc. BLOGs</a:t>
            </a:r>
            <a:endParaRPr lang="en-US" altLang="ja-JP" sz="2000" dirty="0"/>
          </a:p>
          <a:p>
            <a:pPr marL="0" indent="0">
              <a:buNone/>
            </a:pPr>
            <a:endParaRPr lang="en-US" altLang="ja-JP" sz="2000" dirty="0"/>
          </a:p>
          <a:p>
            <a:pPr marL="0" indent="0">
              <a:buNone/>
            </a:pPr>
            <a:r>
              <a:rPr kumimoji="1" lang="en-US" altLang="ja-JP" sz="2000" dirty="0"/>
              <a:t>*5 </a:t>
            </a:r>
            <a:r>
              <a:rPr lang="en-US" altLang="ja-JP" sz="2000" dirty="0" err="1">
                <a:hlinkClick r:id="rId6"/>
              </a:rPr>
              <a:t>FastMCP</a:t>
            </a:r>
            <a:r>
              <a:rPr lang="en-US" altLang="ja-JP" sz="2000" dirty="0">
                <a:hlinkClick r:id="rId6"/>
              </a:rPr>
              <a:t> </a:t>
            </a:r>
            <a:r>
              <a:rPr lang="ja-JP" altLang="en-US" sz="2000" dirty="0">
                <a:hlinkClick r:id="rId6"/>
              </a:rPr>
              <a:t>での </a:t>
            </a:r>
            <a:r>
              <a:rPr lang="en-US" altLang="ja-JP" sz="2000" dirty="0">
                <a:hlinkClick r:id="rId6"/>
              </a:rPr>
              <a:t>MCP</a:t>
            </a:r>
            <a:r>
              <a:rPr lang="ja-JP" altLang="en-US" sz="2000" dirty="0">
                <a:hlinkClick r:id="rId6"/>
              </a:rPr>
              <a:t>サーバ と </a:t>
            </a:r>
            <a:r>
              <a:rPr lang="en-US" altLang="ja-JP" sz="2000" dirty="0">
                <a:hlinkClick r:id="rId6"/>
              </a:rPr>
              <a:t>MCP</a:t>
            </a:r>
            <a:r>
              <a:rPr lang="ja-JP" altLang="en-US" sz="2000" dirty="0">
                <a:hlinkClick r:id="rId6"/>
              </a:rPr>
              <a:t>クライアント の構築を試す｜</a:t>
            </a:r>
            <a:r>
              <a:rPr lang="en-US" altLang="ja-JP" sz="2000" dirty="0" err="1">
                <a:hlinkClick r:id="rId6"/>
              </a:rPr>
              <a:t>npaka</a:t>
            </a:r>
            <a:endParaRPr kumimoji="1" lang="en-US" altLang="ja-JP" sz="2000" dirty="0"/>
          </a:p>
          <a:p>
            <a:pPr marL="0" indent="0">
              <a:buNone/>
            </a:pPr>
            <a:endParaRPr kumimoji="1" lang="en-US" altLang="ja-JP" sz="2000" dirty="0"/>
          </a:p>
        </p:txBody>
      </p:sp>
    </p:spTree>
    <p:extLst>
      <p:ext uri="{BB962C8B-B14F-4D97-AF65-F5344CB8AC3E}">
        <p14:creationId xmlns:p14="http://schemas.microsoft.com/office/powerpoint/2010/main" val="3365730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lang="ja-JP" altLang="en-US" dirty="0"/>
              <a:t>目次</a:t>
            </a:r>
            <a:endParaRPr kumimoji="1" lang="ja-JP" altLang="en-US" dirty="0"/>
          </a:p>
        </p:txBody>
      </p:sp>
      <p:sp>
        <p:nvSpPr>
          <p:cNvPr id="4" name="コンテンツ プレースホルダー 2">
            <a:extLst>
              <a:ext uri="{FF2B5EF4-FFF2-40B4-BE49-F238E27FC236}">
                <a16:creationId xmlns:a16="http://schemas.microsoft.com/office/drawing/2014/main" id="{8C13C9CE-666C-02A7-9EAA-106F1B50AE66}"/>
              </a:ext>
            </a:extLst>
          </p:cNvPr>
          <p:cNvSpPr>
            <a:spLocks noGrp="1"/>
          </p:cNvSpPr>
          <p:nvPr>
            <p:ph idx="1"/>
          </p:nvPr>
        </p:nvSpPr>
        <p:spPr>
          <a:xfrm>
            <a:off x="949037" y="1256146"/>
            <a:ext cx="10590293" cy="4948711"/>
          </a:xfrm>
        </p:spPr>
        <p:txBody>
          <a:bodyPr>
            <a:normAutofit/>
          </a:bodyPr>
          <a:lstStyle/>
          <a:p>
            <a:pPr marL="514350" indent="-514350">
              <a:buAutoNum type="arabicDbPeriod"/>
            </a:pPr>
            <a:r>
              <a:rPr lang="en-US" altLang="ja-JP" sz="2400" dirty="0"/>
              <a:t>MCP</a:t>
            </a:r>
            <a:r>
              <a:rPr lang="ja-JP" altLang="en-US" sz="2400" dirty="0"/>
              <a:t>とは？</a:t>
            </a:r>
            <a:endParaRPr lang="en-US" altLang="ja-JP" sz="2400" dirty="0"/>
          </a:p>
          <a:p>
            <a:pPr marL="514350" indent="-514350">
              <a:buAutoNum type="arabicDbPeriod"/>
            </a:pPr>
            <a:r>
              <a:rPr lang="en-US" altLang="ja-JP" sz="2400" dirty="0"/>
              <a:t>MCP</a:t>
            </a:r>
            <a:r>
              <a:rPr lang="ja-JP" altLang="en-US" sz="2400" dirty="0"/>
              <a:t>の特徴</a:t>
            </a:r>
            <a:endParaRPr lang="en-US" altLang="ja-JP" sz="2400" dirty="0"/>
          </a:p>
          <a:p>
            <a:pPr marL="514350" indent="-514350">
              <a:buAutoNum type="arabicDbPeriod"/>
            </a:pPr>
            <a:r>
              <a:rPr lang="en-US" altLang="ja-JP" sz="2400" dirty="0"/>
              <a:t>MCP</a:t>
            </a:r>
            <a:r>
              <a:rPr lang="ja-JP" altLang="en-US" sz="2400" dirty="0"/>
              <a:t>の作り方</a:t>
            </a:r>
            <a:endParaRPr lang="en-US" altLang="ja-JP" sz="2400" dirty="0"/>
          </a:p>
          <a:p>
            <a:pPr marL="514350" indent="-514350">
              <a:buAutoNum type="arabicDbPeriod"/>
            </a:pPr>
            <a:r>
              <a:rPr lang="en-US" altLang="ja-JP" sz="2400" dirty="0"/>
              <a:t>MCP</a:t>
            </a:r>
            <a:r>
              <a:rPr lang="ja-JP" altLang="en-US" sz="2400" dirty="0"/>
              <a:t>サーバーサクッと作って</a:t>
            </a:r>
            <a:r>
              <a:rPr lang="en-US" altLang="ja-JP" sz="2400" dirty="0"/>
              <a:t>AI</a:t>
            </a:r>
            <a:r>
              <a:rPr lang="ja-JP" altLang="en-US" sz="2400" dirty="0"/>
              <a:t>と連携させる</a:t>
            </a:r>
            <a:endParaRPr lang="en-US" altLang="ja-JP" sz="2400" dirty="0"/>
          </a:p>
          <a:p>
            <a:pPr marL="514350" indent="-514350">
              <a:buFont typeface="Arial" panose="020B0604020202020204" pitchFamily="34" charset="0"/>
              <a:buAutoNum type="arabicDbPeriod"/>
            </a:pPr>
            <a:r>
              <a:rPr lang="en-US" altLang="ja-JP" sz="2400" dirty="0"/>
              <a:t>MCP</a:t>
            </a:r>
            <a:r>
              <a:rPr lang="ja-JP" altLang="en-US" sz="2400" dirty="0"/>
              <a:t>と音認</a:t>
            </a:r>
            <a:endParaRPr lang="en-US" altLang="ja-JP" sz="2400" dirty="0"/>
          </a:p>
          <a:p>
            <a:pPr marL="514350" indent="-514350">
              <a:buFont typeface="Arial" panose="020B0604020202020204" pitchFamily="34" charset="0"/>
              <a:buAutoNum type="arabicDbPeriod"/>
            </a:pPr>
            <a:r>
              <a:rPr lang="en-US" altLang="ja-JP" sz="2400" dirty="0"/>
              <a:t>JSON-RPC 2.0</a:t>
            </a:r>
          </a:p>
        </p:txBody>
      </p:sp>
    </p:spTree>
    <p:extLst>
      <p:ext uri="{BB962C8B-B14F-4D97-AF65-F5344CB8AC3E}">
        <p14:creationId xmlns:p14="http://schemas.microsoft.com/office/powerpoint/2010/main" val="214268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lang="en-US" altLang="ja-JP" dirty="0"/>
              <a:t>MCP</a:t>
            </a:r>
            <a:r>
              <a:rPr lang="ja-JP" altLang="en-US" dirty="0"/>
              <a:t>とは？</a:t>
            </a:r>
            <a:endParaRPr kumimoji="1" lang="ja-JP" altLang="en-US" dirty="0"/>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p:txBody>
          <a:bodyPr>
            <a:normAutofit/>
          </a:bodyPr>
          <a:lstStyle/>
          <a:p>
            <a:pPr>
              <a:buFontTx/>
              <a:buChar char="-"/>
            </a:pPr>
            <a:r>
              <a:rPr lang="en-US" altLang="ja-JP" sz="2400" dirty="0"/>
              <a:t>MCP</a:t>
            </a:r>
            <a:r>
              <a:rPr lang="ja-JP" altLang="en-US" sz="2400" dirty="0"/>
              <a:t>は「</a:t>
            </a:r>
            <a:r>
              <a:rPr lang="en-US" altLang="ja-JP" sz="2400" dirty="0"/>
              <a:t>Model Context Protocol</a:t>
            </a:r>
            <a:r>
              <a:rPr lang="ja-JP" altLang="en-US" sz="2400" dirty="0"/>
              <a:t>」の略で、</a:t>
            </a:r>
            <a:r>
              <a:rPr lang="en-US" altLang="ja-JP" sz="2400" dirty="0"/>
              <a:t>AI</a:t>
            </a:r>
            <a:r>
              <a:rPr lang="ja-JP" altLang="en-US" sz="2400" dirty="0"/>
              <a:t>エージェントの</a:t>
            </a:r>
            <a:r>
              <a:rPr lang="en-US" altLang="ja-JP" sz="2400" dirty="0"/>
              <a:t>Claude </a:t>
            </a:r>
            <a:r>
              <a:rPr lang="ja-JP" altLang="en-US" sz="2400" dirty="0"/>
              <a:t>を提供する</a:t>
            </a:r>
            <a:r>
              <a:rPr lang="en-US" altLang="ja-JP" sz="2400" dirty="0"/>
              <a:t>Anthropic</a:t>
            </a:r>
            <a:r>
              <a:rPr lang="ja-JP" altLang="en-US" sz="2400" dirty="0"/>
              <a:t>が開発したオープンソースの標準プロトコルです。</a:t>
            </a:r>
            <a:endParaRPr lang="en-US" altLang="ja-JP" sz="2400" dirty="0"/>
          </a:p>
          <a:p>
            <a:pPr>
              <a:buFontTx/>
              <a:buChar char="-"/>
            </a:pPr>
            <a:endParaRPr lang="en-US" altLang="ja-JP" sz="2400" dirty="0"/>
          </a:p>
          <a:p>
            <a:pPr>
              <a:buFontTx/>
              <a:buChar char="-"/>
            </a:pPr>
            <a:r>
              <a:rPr lang="en-US" altLang="ja-JP" sz="2400" dirty="0"/>
              <a:t>AI </a:t>
            </a:r>
            <a:r>
              <a:rPr lang="ja-JP" altLang="en-US" sz="2400" dirty="0"/>
              <a:t>がシステムにアクセスする時の「接続のしかた」をルール化したものになります。ちなみに</a:t>
            </a:r>
            <a:r>
              <a:rPr lang="en-US" altLang="ja-JP" sz="2400" dirty="0"/>
              <a:t>AI</a:t>
            </a:r>
            <a:r>
              <a:rPr lang="ja-JP" altLang="en-US" sz="2400" dirty="0"/>
              <a:t>でなくとも</a:t>
            </a:r>
            <a:r>
              <a:rPr lang="en-US" altLang="ja-JP" sz="2400" dirty="0"/>
              <a:t>MCP</a:t>
            </a:r>
            <a:r>
              <a:rPr lang="ja-JP" altLang="en-US" sz="2400" dirty="0"/>
              <a:t>にアクセス可能です。</a:t>
            </a:r>
            <a:endParaRPr lang="en-US" altLang="ja-JP" sz="2400" dirty="0"/>
          </a:p>
          <a:p>
            <a:pPr>
              <a:buFontTx/>
              <a:buChar char="-"/>
            </a:pP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spTree>
    <p:extLst>
      <p:ext uri="{BB962C8B-B14F-4D97-AF65-F5344CB8AC3E}">
        <p14:creationId xmlns:p14="http://schemas.microsoft.com/office/powerpoint/2010/main" val="1473502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lang="en-US" altLang="ja-JP" dirty="0"/>
              <a:t>MCP</a:t>
            </a:r>
            <a:r>
              <a:rPr lang="ja-JP" altLang="en-US" dirty="0"/>
              <a:t>のイメージ</a:t>
            </a:r>
            <a:endParaRPr kumimoji="1" lang="ja-JP" altLang="en-US" dirty="0"/>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p:txBody>
          <a:bodyPr>
            <a:normAutofit/>
          </a:bodyPr>
          <a:lstStyle/>
          <a:p>
            <a:pPr>
              <a:buFontTx/>
              <a:buChar char="-"/>
            </a:pPr>
            <a:r>
              <a:rPr lang="ja-JP" altLang="en-US" sz="2400" dirty="0"/>
              <a:t>よく言われる例えとして、</a:t>
            </a:r>
            <a:r>
              <a:rPr lang="en-US" altLang="ja-JP" sz="2400" dirty="0"/>
              <a:t>AI</a:t>
            </a:r>
            <a:r>
              <a:rPr lang="ja-JP" altLang="en-US" sz="2400" dirty="0"/>
              <a:t>アプリケーションのための</a:t>
            </a:r>
            <a:r>
              <a:rPr lang="en-US" altLang="ja-JP" sz="2400" dirty="0"/>
              <a:t>USB-C</a:t>
            </a:r>
            <a:r>
              <a:rPr lang="ja-JP" altLang="en-US" sz="2400" dirty="0"/>
              <a:t>ポート、とも言われています。　</a:t>
            </a:r>
            <a:r>
              <a:rPr lang="en-US" altLang="ja-JP" sz="2400" dirty="0"/>
              <a:t>※</a:t>
            </a:r>
            <a:r>
              <a:rPr lang="ja-JP" altLang="en-US" sz="2400" dirty="0"/>
              <a:t>但し</a:t>
            </a:r>
            <a:r>
              <a:rPr lang="en-US" altLang="ja-JP" sz="2400" dirty="0"/>
              <a:t>USB-C</a:t>
            </a:r>
            <a:r>
              <a:rPr lang="ja-JP" altLang="en-US" sz="2400" dirty="0"/>
              <a:t>とは全く関係ないです。</a:t>
            </a:r>
            <a:endParaRPr lang="en-US" altLang="ja-JP" sz="2400" dirty="0"/>
          </a:p>
          <a:p>
            <a:pPr>
              <a:buFontTx/>
              <a:buChar char="-"/>
            </a:pPr>
            <a:endParaRPr lang="en-US" altLang="ja-JP" sz="2400" dirty="0"/>
          </a:p>
          <a:p>
            <a:pPr marL="0" indent="0">
              <a:buNone/>
            </a:pPr>
            <a:endParaRPr lang="en-US" altLang="ja-JP" sz="2400" dirty="0"/>
          </a:p>
          <a:p>
            <a:pPr marL="0" inden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pic>
        <p:nvPicPr>
          <p:cNvPr id="4" name="図 3">
            <a:extLst>
              <a:ext uri="{FF2B5EF4-FFF2-40B4-BE49-F238E27FC236}">
                <a16:creationId xmlns:a16="http://schemas.microsoft.com/office/drawing/2014/main" id="{0AB3AA65-1C33-C627-0C02-C48972C6F5CD}"/>
              </a:ext>
            </a:extLst>
          </p:cNvPr>
          <p:cNvPicPr>
            <a:picLocks noChangeAspect="1"/>
          </p:cNvPicPr>
          <p:nvPr/>
        </p:nvPicPr>
        <p:blipFill>
          <a:blip r:embed="rId2"/>
          <a:stretch>
            <a:fillRect/>
          </a:stretch>
        </p:blipFill>
        <p:spPr>
          <a:xfrm>
            <a:off x="3796568" y="2663687"/>
            <a:ext cx="6266926" cy="3513276"/>
          </a:xfrm>
          <a:prstGeom prst="rect">
            <a:avLst/>
          </a:prstGeom>
        </p:spPr>
      </p:pic>
    </p:spTree>
    <p:extLst>
      <p:ext uri="{BB962C8B-B14F-4D97-AF65-F5344CB8AC3E}">
        <p14:creationId xmlns:p14="http://schemas.microsoft.com/office/powerpoint/2010/main" val="3129097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a:xfrm>
            <a:off x="838200" y="1256146"/>
            <a:ext cx="10515600" cy="4948526"/>
          </a:xfrm>
        </p:spPr>
        <p:txBody>
          <a:bodyPr>
            <a:normAutofit/>
          </a:bodyPr>
          <a:lstStyle/>
          <a:p>
            <a:pPr>
              <a:buFontTx/>
              <a:buChar char="-"/>
            </a:pPr>
            <a:r>
              <a:rPr kumimoji="1" lang="en-US" altLang="ja-JP" sz="2400" dirty="0"/>
              <a:t>MCP</a:t>
            </a:r>
            <a:r>
              <a:rPr kumimoji="1" lang="ja-JP" altLang="en-US" sz="2400" dirty="0"/>
              <a:t>がない時</a:t>
            </a:r>
            <a:r>
              <a:rPr lang="ja-JP" altLang="en-US" sz="2400" dirty="0"/>
              <a:t>は</a:t>
            </a:r>
            <a:r>
              <a:rPr kumimoji="1" lang="ja-JP" altLang="en-US" sz="2400" dirty="0"/>
              <a:t>、</a:t>
            </a:r>
            <a:r>
              <a:rPr lang="en-US" altLang="ja-JP" sz="2400" dirty="0"/>
              <a:t>AI x </a:t>
            </a:r>
            <a:r>
              <a:rPr lang="ja-JP" altLang="en-US" sz="2400" dirty="0"/>
              <a:t>連携先ツールのかけ合わせ</a:t>
            </a:r>
            <a:r>
              <a:rPr lang="en-US" altLang="ja-JP" sz="2400" dirty="0"/>
              <a:t>(M x N)</a:t>
            </a:r>
            <a:r>
              <a:rPr lang="ja-JP" altLang="en-US" sz="2400" dirty="0"/>
              <a:t>による開発コストの高さがあり、ツール連携部分の再利用も難しい状況でした。</a:t>
            </a:r>
            <a:endParaRPr lang="en-US" altLang="ja-JP" sz="2400" dirty="0"/>
          </a:p>
          <a:p>
            <a:pPr>
              <a:buFontTx/>
              <a:buChar char="-"/>
            </a:pPr>
            <a:r>
              <a:rPr kumimoji="1" lang="en-US" altLang="ja-JP" sz="2400" dirty="0"/>
              <a:t>MCP</a:t>
            </a:r>
            <a:r>
              <a:rPr lang="ja-JP" altLang="en-US" sz="2400" dirty="0"/>
              <a:t>ある時は</a:t>
            </a:r>
            <a:r>
              <a:rPr kumimoji="1" lang="ja-JP" altLang="en-US" sz="2400" dirty="0"/>
              <a:t>、</a:t>
            </a:r>
            <a:r>
              <a:rPr kumimoji="1" lang="en-US" altLang="ja-JP" sz="2400" dirty="0"/>
              <a:t>MCP</a:t>
            </a:r>
            <a:r>
              <a:rPr kumimoji="1" lang="ja-JP" altLang="en-US" sz="2400" dirty="0"/>
              <a:t>に準拠することで、かけ合わせ</a:t>
            </a:r>
            <a:r>
              <a:rPr lang="ja-JP" altLang="en-US" sz="2400" dirty="0"/>
              <a:t>が</a:t>
            </a:r>
            <a:r>
              <a:rPr lang="en-US" altLang="ja-JP" sz="2400" dirty="0"/>
              <a:t>M + N</a:t>
            </a:r>
            <a:r>
              <a:rPr lang="ja-JP" altLang="en-US" sz="2400" dirty="0"/>
              <a:t>になり、かつツール連携部分の多くを再利用できるため、開発効率が大きく変わる。</a:t>
            </a:r>
            <a:endParaRPr kumimoji="1" lang="en-US" altLang="ja-JP" sz="2400" dirty="0"/>
          </a:p>
          <a:p>
            <a:pPr>
              <a:buFontTx/>
              <a:buChar char="-"/>
            </a:pPr>
            <a:endParaRPr kumimoji="1" lang="en-US" altLang="ja-JP" sz="2400" dirty="0"/>
          </a:p>
          <a:p>
            <a:pPr marL="0" indent="0">
              <a:buNone/>
            </a:pPr>
            <a:br>
              <a:rPr lang="en-US" altLang="ja-JP" sz="2400" dirty="0"/>
            </a:br>
            <a:endParaRPr kumimoji="1" lang="en-US" altLang="ja-JP" sz="2400" dirty="0"/>
          </a:p>
          <a:p>
            <a:pPr marL="0" indent="0">
              <a:buNone/>
            </a:pPr>
            <a:endParaRPr kumimoji="1" lang="en-US" altLang="ja-JP" sz="2400" dirty="0"/>
          </a:p>
        </p:txBody>
      </p:sp>
      <p:sp>
        <p:nvSpPr>
          <p:cNvPr id="6" name="タイトル 1">
            <a:extLst>
              <a:ext uri="{FF2B5EF4-FFF2-40B4-BE49-F238E27FC236}">
                <a16:creationId xmlns:a16="http://schemas.microsoft.com/office/drawing/2014/main" id="{34FF66A4-5BCB-CEE2-BCDE-1006905C1554}"/>
              </a:ext>
            </a:extLst>
          </p:cNvPr>
          <p:cNvSpPr txBox="1">
            <a:spLocks/>
          </p:cNvSpPr>
          <p:nvPr/>
        </p:nvSpPr>
        <p:spPr>
          <a:xfrm>
            <a:off x="838200" y="365126"/>
            <a:ext cx="10515600" cy="8910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t>MCP</a:t>
            </a:r>
            <a:r>
              <a:rPr lang="ja-JP" altLang="en-US" dirty="0"/>
              <a:t>がない時とある時</a:t>
            </a:r>
          </a:p>
        </p:txBody>
      </p:sp>
      <p:pic>
        <p:nvPicPr>
          <p:cNvPr id="4" name="図 3">
            <a:extLst>
              <a:ext uri="{FF2B5EF4-FFF2-40B4-BE49-F238E27FC236}">
                <a16:creationId xmlns:a16="http://schemas.microsoft.com/office/drawing/2014/main" id="{0422C9E0-B473-A1C3-1880-8559272F9630}"/>
              </a:ext>
            </a:extLst>
          </p:cNvPr>
          <p:cNvPicPr>
            <a:picLocks noChangeAspect="1"/>
          </p:cNvPicPr>
          <p:nvPr/>
        </p:nvPicPr>
        <p:blipFill>
          <a:blip r:embed="rId2"/>
          <a:stretch>
            <a:fillRect/>
          </a:stretch>
        </p:blipFill>
        <p:spPr>
          <a:xfrm>
            <a:off x="2380194" y="2683565"/>
            <a:ext cx="7629064" cy="3521107"/>
          </a:xfrm>
          <a:prstGeom prst="rect">
            <a:avLst/>
          </a:prstGeom>
        </p:spPr>
      </p:pic>
    </p:spTree>
    <p:extLst>
      <p:ext uri="{BB962C8B-B14F-4D97-AF65-F5344CB8AC3E}">
        <p14:creationId xmlns:p14="http://schemas.microsoft.com/office/powerpoint/2010/main" val="4019972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kumimoji="1" lang="en-US" altLang="ja-JP" dirty="0"/>
              <a:t>MCP</a:t>
            </a:r>
            <a:r>
              <a:rPr kumimoji="1" lang="ja-JP" altLang="en-US" dirty="0"/>
              <a:t>のアーキテクチャ</a:t>
            </a:r>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a:xfrm>
            <a:off x="838200" y="1253330"/>
            <a:ext cx="10701130" cy="5239543"/>
          </a:xfrm>
        </p:spPr>
        <p:txBody>
          <a:bodyPr>
            <a:normAutofit lnSpcReduction="10000"/>
          </a:bodyPr>
          <a:lstStyle/>
          <a:p>
            <a:pPr>
              <a:buFontTx/>
              <a:buChar char="-"/>
            </a:pPr>
            <a:r>
              <a:rPr lang="en-US" altLang="ja-JP" sz="2400" dirty="0"/>
              <a:t>MCP</a:t>
            </a:r>
            <a:r>
              <a:rPr lang="ja-JP" altLang="en-US" sz="2400" dirty="0"/>
              <a:t>のアーキテクチャは、以下の主な</a:t>
            </a:r>
            <a:r>
              <a:rPr lang="en-US" altLang="ja-JP" sz="2400" dirty="0"/>
              <a:t>3</a:t>
            </a:r>
            <a:r>
              <a:rPr lang="ja-JP" altLang="en-US" sz="2400" dirty="0"/>
              <a:t>つの役割によって構成されます。</a:t>
            </a:r>
            <a:endParaRPr lang="en-US" altLang="ja-JP" sz="2400" dirty="0"/>
          </a:p>
          <a:p>
            <a:pPr lvl="1">
              <a:buFontTx/>
              <a:buChar char="-"/>
            </a:pPr>
            <a:r>
              <a:rPr lang="en-US" altLang="ja-JP" sz="2000" b="1" dirty="0"/>
              <a:t>MCP </a:t>
            </a:r>
            <a:r>
              <a:rPr lang="ja-JP" altLang="en-US" sz="2000" b="1" dirty="0"/>
              <a:t>ホスト</a:t>
            </a:r>
            <a:r>
              <a:rPr lang="en-US" altLang="ja-JP" sz="2000" dirty="0"/>
              <a:t>: 1 </a:t>
            </a:r>
            <a:r>
              <a:rPr lang="ja-JP" altLang="en-US" sz="2000" dirty="0"/>
              <a:t>つまたは複数の </a:t>
            </a:r>
            <a:r>
              <a:rPr lang="en-US" altLang="ja-JP" sz="2000" dirty="0"/>
              <a:t>MCP </a:t>
            </a:r>
            <a:r>
              <a:rPr lang="ja-JP" altLang="en-US" sz="2000" dirty="0"/>
              <a:t>クライアントを調整および管理する </a:t>
            </a:r>
            <a:r>
              <a:rPr lang="en-US" altLang="ja-JP" sz="2000" dirty="0"/>
              <a:t>AI </a:t>
            </a:r>
            <a:r>
              <a:rPr lang="ja-JP" altLang="en-US" sz="2000" dirty="0"/>
              <a:t>アプリケーション</a:t>
            </a:r>
            <a:endParaRPr lang="en-US" altLang="ja-JP" sz="2000" dirty="0"/>
          </a:p>
          <a:p>
            <a:pPr lvl="1">
              <a:buFontTx/>
              <a:buChar char="-"/>
            </a:pPr>
            <a:r>
              <a:rPr lang="en-US" altLang="ja-JP" sz="2000" b="1" dirty="0"/>
              <a:t>MCP </a:t>
            </a:r>
            <a:r>
              <a:rPr lang="ja-JP" altLang="en-US" sz="2000" b="1" dirty="0"/>
              <a:t>クライアント</a:t>
            </a:r>
            <a:r>
              <a:rPr lang="en-US" altLang="ja-JP" sz="2000" dirty="0"/>
              <a:t>: MCP </a:t>
            </a:r>
            <a:r>
              <a:rPr lang="ja-JP" altLang="en-US" sz="2000" dirty="0"/>
              <a:t>サーバーへの接続を維持し、</a:t>
            </a:r>
            <a:r>
              <a:rPr lang="en-US" altLang="ja-JP" sz="2000" dirty="0"/>
              <a:t>MCP </a:t>
            </a:r>
            <a:r>
              <a:rPr lang="ja-JP" altLang="en-US" sz="2000" dirty="0"/>
              <a:t>ホストが使用するコンテキストを </a:t>
            </a:r>
            <a:r>
              <a:rPr lang="en-US" altLang="ja-JP" sz="2000" dirty="0"/>
              <a:t>MCP </a:t>
            </a:r>
            <a:r>
              <a:rPr lang="ja-JP" altLang="en-US" sz="2000" dirty="0"/>
              <a:t>サーバーから取得するコンポーネント</a:t>
            </a:r>
            <a:endParaRPr lang="en-US" altLang="ja-JP" sz="2000" dirty="0"/>
          </a:p>
          <a:p>
            <a:pPr lvl="1">
              <a:buFontTx/>
              <a:buChar char="-"/>
            </a:pPr>
            <a:r>
              <a:rPr lang="en-US" altLang="ja-JP" sz="2000" b="1" dirty="0"/>
              <a:t>MCP </a:t>
            </a:r>
            <a:r>
              <a:rPr lang="ja-JP" altLang="en-US" sz="2000" b="1" dirty="0"/>
              <a:t>サーバー</a:t>
            </a:r>
            <a:r>
              <a:rPr lang="en-US" altLang="ja-JP" sz="2000" dirty="0"/>
              <a:t>: MCP </a:t>
            </a:r>
            <a:r>
              <a:rPr lang="ja-JP" altLang="en-US" sz="2000" dirty="0"/>
              <a:t>クライアントにコンテキストを提供するプログラム</a:t>
            </a:r>
            <a:endParaRPr lang="en-US" altLang="ja-JP" sz="2000" dirty="0"/>
          </a:p>
          <a:p>
            <a:pPr lvl="1">
              <a:buFontTx/>
              <a:buChar char="-"/>
            </a:pPr>
            <a:endParaRPr lang="en-US" altLang="ja-JP" sz="2000" dirty="0"/>
          </a:p>
          <a:p>
            <a:pPr lvl="1">
              <a:buFontTx/>
              <a:buChar char="-"/>
            </a:pPr>
            <a:endParaRPr lang="en-US" altLang="ja-JP" sz="2000" dirty="0"/>
          </a:p>
          <a:p>
            <a:pPr lvl="1">
              <a:buFontTx/>
              <a:buChar char="-"/>
            </a:pPr>
            <a:endParaRPr lang="en-US" altLang="ja-JP" sz="2000" dirty="0"/>
          </a:p>
          <a:p>
            <a:pPr lvl="1">
              <a:buFontTx/>
              <a:buChar char="-"/>
            </a:pPr>
            <a:endParaRPr lang="en-US" altLang="ja-JP" sz="2000" dirty="0"/>
          </a:p>
          <a:p>
            <a:pPr lvl="1">
              <a:buFontTx/>
              <a:buChar char="-"/>
            </a:pPr>
            <a:endParaRPr lang="en-US" altLang="ja-JP" sz="2000" dirty="0"/>
          </a:p>
          <a:p>
            <a:pPr lvl="1">
              <a:buFontTx/>
              <a:buChar char="-"/>
            </a:pPr>
            <a:endParaRPr lang="en-US" altLang="ja-JP" sz="2000" dirty="0"/>
          </a:p>
          <a:p>
            <a:pPr lvl="1">
              <a:buFontTx/>
              <a:buChar char="-"/>
            </a:pPr>
            <a:endParaRPr lang="en-US" altLang="ja-JP" sz="2000" dirty="0"/>
          </a:p>
          <a:p>
            <a:pPr lvl="1">
              <a:buFontTx/>
              <a:buChar char="-"/>
            </a:pPr>
            <a:endParaRPr lang="en-US" altLang="ja-JP" sz="2000" dirty="0"/>
          </a:p>
          <a:p>
            <a:pPr>
              <a:buFontTx/>
              <a:buChar char="-"/>
            </a:pPr>
            <a:r>
              <a:rPr lang="en-US" altLang="ja-JP" sz="2400" dirty="0"/>
              <a:t>※</a:t>
            </a:r>
            <a:r>
              <a:rPr lang="ja-JP" altLang="en-US" sz="2400" dirty="0"/>
              <a:t>以下のページで</a:t>
            </a:r>
            <a:r>
              <a:rPr lang="en-US" altLang="ja-JP" sz="2400" dirty="0"/>
              <a:t>MCP</a:t>
            </a:r>
            <a:r>
              <a:rPr lang="ja-JP" altLang="en-US" sz="2400" dirty="0"/>
              <a:t>のアーキテクチャの詳細が確認できます。</a:t>
            </a:r>
            <a:r>
              <a:rPr lang="en-US" altLang="ja-JP" sz="2400" dirty="0"/>
              <a:t>	</a:t>
            </a:r>
            <a:r>
              <a:rPr lang="en-US" altLang="ja-JP" sz="2400" dirty="0">
                <a:hlinkClick r:id="rId2"/>
              </a:rPr>
              <a:t> Specification - Model Context Protocol</a:t>
            </a:r>
            <a:endParaRPr lang="en-US" altLang="ja-JP" sz="2400" dirty="0"/>
          </a:p>
          <a:p>
            <a:pPr lvl="1">
              <a:buFontTx/>
              <a:buChar char="-"/>
            </a:pPr>
            <a:endParaRPr lang="ja-JP" altLang="en-US" sz="2000" dirty="0"/>
          </a:p>
          <a:p>
            <a:pPr>
              <a:buFontTx/>
              <a:buChar char="-"/>
            </a:pPr>
            <a:endParaRPr lang="en-US" altLang="ja-JP" sz="2400" dirty="0"/>
          </a:p>
          <a:p>
            <a:pPr marL="0" inden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pic>
        <p:nvPicPr>
          <p:cNvPr id="3" name="図 2">
            <a:extLst>
              <a:ext uri="{FF2B5EF4-FFF2-40B4-BE49-F238E27FC236}">
                <a16:creationId xmlns:a16="http://schemas.microsoft.com/office/drawing/2014/main" id="{7E3945CA-055B-F40B-6033-6F28B417F04D}"/>
              </a:ext>
            </a:extLst>
          </p:cNvPr>
          <p:cNvPicPr>
            <a:picLocks noChangeAspect="1"/>
          </p:cNvPicPr>
          <p:nvPr/>
        </p:nvPicPr>
        <p:blipFill>
          <a:blip r:embed="rId3"/>
          <a:stretch>
            <a:fillRect/>
          </a:stretch>
        </p:blipFill>
        <p:spPr>
          <a:xfrm>
            <a:off x="2733262" y="2996162"/>
            <a:ext cx="6092192" cy="2487832"/>
          </a:xfrm>
          <a:prstGeom prst="rect">
            <a:avLst/>
          </a:prstGeom>
        </p:spPr>
      </p:pic>
    </p:spTree>
    <p:extLst>
      <p:ext uri="{BB962C8B-B14F-4D97-AF65-F5344CB8AC3E}">
        <p14:creationId xmlns:p14="http://schemas.microsoft.com/office/powerpoint/2010/main" val="2114986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kumimoji="1" lang="en-US" altLang="ja-JP" dirty="0"/>
              <a:t>MCP</a:t>
            </a:r>
            <a:r>
              <a:rPr lang="ja-JP" altLang="en-US" dirty="0"/>
              <a:t>サーバーについて</a:t>
            </a:r>
            <a:endParaRPr kumimoji="1" lang="ja-JP" altLang="en-US" dirty="0"/>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a:xfrm>
            <a:off x="838200" y="1253331"/>
            <a:ext cx="10515600" cy="4351338"/>
          </a:xfrm>
        </p:spPr>
        <p:txBody>
          <a:bodyPr>
            <a:normAutofit/>
          </a:bodyPr>
          <a:lstStyle/>
          <a:p>
            <a:pPr>
              <a:buFontTx/>
              <a:buChar char="-"/>
            </a:pPr>
            <a:r>
              <a:rPr lang="en-US" altLang="ja-JP" sz="2400" dirty="0"/>
              <a:t>MCP</a:t>
            </a:r>
            <a:r>
              <a:rPr lang="ja-JP" altLang="en-US" sz="2400" dirty="0"/>
              <a:t>サーバーは</a:t>
            </a:r>
            <a:r>
              <a:rPr lang="en-US" altLang="ja-JP" sz="2400" dirty="0"/>
              <a:t>Tools</a:t>
            </a:r>
            <a:r>
              <a:rPr lang="ja-JP" altLang="en-US" sz="2400" dirty="0"/>
              <a:t>（実行）、</a:t>
            </a:r>
            <a:r>
              <a:rPr lang="en-US" altLang="ja-JP" sz="2400" dirty="0"/>
              <a:t>Resources</a:t>
            </a:r>
            <a:r>
              <a:rPr lang="ja-JP" altLang="en-US" sz="2400" dirty="0"/>
              <a:t>（読み取り）、</a:t>
            </a:r>
            <a:r>
              <a:rPr lang="en-US" altLang="ja-JP" sz="2400" dirty="0"/>
              <a:t>Prompts</a:t>
            </a:r>
            <a:r>
              <a:rPr lang="ja-JP" altLang="en-US" sz="2400" dirty="0"/>
              <a:t>（テンプレート）の</a:t>
            </a:r>
            <a:r>
              <a:rPr lang="en-US" altLang="ja-JP" sz="2400" dirty="0"/>
              <a:t>3</a:t>
            </a:r>
            <a:r>
              <a:rPr lang="ja-JP" altLang="en-US" sz="2400" dirty="0"/>
              <a:t>つの主要機能を通じて、</a:t>
            </a:r>
            <a:r>
              <a:rPr lang="en-US" altLang="ja-JP" sz="2400" dirty="0"/>
              <a:t>AI</a:t>
            </a:r>
            <a:r>
              <a:rPr lang="ja-JP" altLang="en-US" sz="2400" dirty="0"/>
              <a:t>と外部システムの統合を実現します。</a:t>
            </a: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graphicFrame>
        <p:nvGraphicFramePr>
          <p:cNvPr id="3" name="表 2">
            <a:extLst>
              <a:ext uri="{FF2B5EF4-FFF2-40B4-BE49-F238E27FC236}">
                <a16:creationId xmlns:a16="http://schemas.microsoft.com/office/drawing/2014/main" id="{BB32AE2C-65C1-A108-C432-F1FF4EBEB96B}"/>
              </a:ext>
            </a:extLst>
          </p:cNvPr>
          <p:cNvGraphicFramePr>
            <a:graphicFrameLocks noGrp="1"/>
          </p:cNvGraphicFramePr>
          <p:nvPr>
            <p:extLst>
              <p:ext uri="{D42A27DB-BD31-4B8C-83A1-F6EECF244321}">
                <p14:modId xmlns:p14="http://schemas.microsoft.com/office/powerpoint/2010/main" val="1320667826"/>
              </p:ext>
            </p:extLst>
          </p:nvPr>
        </p:nvGraphicFramePr>
        <p:xfrm>
          <a:off x="791818" y="2271288"/>
          <a:ext cx="10561982" cy="3750071"/>
        </p:xfrm>
        <a:graphic>
          <a:graphicData uri="http://schemas.openxmlformats.org/drawingml/2006/table">
            <a:tbl>
              <a:tblPr firstRow="1" bandRow="1">
                <a:tableStyleId>{21E4AEA4-8DFA-4A89-87EB-49C32662AFE0}</a:tableStyleId>
              </a:tblPr>
              <a:tblGrid>
                <a:gridCol w="1447800">
                  <a:extLst>
                    <a:ext uri="{9D8B030D-6E8A-4147-A177-3AD203B41FA5}">
                      <a16:colId xmlns:a16="http://schemas.microsoft.com/office/drawing/2014/main" val="1448423840"/>
                    </a:ext>
                  </a:extLst>
                </a:gridCol>
                <a:gridCol w="2107095">
                  <a:extLst>
                    <a:ext uri="{9D8B030D-6E8A-4147-A177-3AD203B41FA5}">
                      <a16:colId xmlns:a16="http://schemas.microsoft.com/office/drawing/2014/main" val="3364857478"/>
                    </a:ext>
                  </a:extLst>
                </a:gridCol>
                <a:gridCol w="7007087">
                  <a:extLst>
                    <a:ext uri="{9D8B030D-6E8A-4147-A177-3AD203B41FA5}">
                      <a16:colId xmlns:a16="http://schemas.microsoft.com/office/drawing/2014/main" val="3331279691"/>
                    </a:ext>
                  </a:extLst>
                </a:gridCol>
              </a:tblGrid>
              <a:tr h="453151">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API</a:t>
                      </a:r>
                      <a:r>
                        <a:rPr kumimoji="1" lang="ja-JP" altLang="en-US" dirty="0"/>
                        <a:t>リファレンス</a:t>
                      </a:r>
                    </a:p>
                  </a:txBody>
                  <a:tcPr/>
                </a:tc>
                <a:extLst>
                  <a:ext uri="{0D108BD9-81ED-4DB2-BD59-A6C34878D82A}">
                    <a16:rowId xmlns:a16="http://schemas.microsoft.com/office/drawing/2014/main" val="257191807"/>
                  </a:ext>
                </a:extLst>
              </a:tr>
              <a:tr h="370840">
                <a:tc>
                  <a:txBody>
                    <a:bodyPr/>
                    <a:lstStyle/>
                    <a:p>
                      <a:pPr marL="0" algn="l" defTabSz="914400" rtl="0" eaLnBrk="1" latinLnBrk="0" hangingPunct="1"/>
                      <a:r>
                        <a:rPr kumimoji="1" lang="en-US" altLang="ja-JP" sz="1800" kern="1200" dirty="0">
                          <a:solidFill>
                            <a:schemeClr val="dk1"/>
                          </a:solidFill>
                          <a:latin typeface="+mn-lt"/>
                          <a:ea typeface="+mn-ea"/>
                          <a:cs typeface="+mn-cs"/>
                        </a:rPr>
                        <a:t>Tools</a:t>
                      </a:r>
                      <a:endParaRPr kumimoji="1" lang="ja-JP" altLang="en-US" sz="1800" kern="1200" dirty="0">
                        <a:solidFill>
                          <a:schemeClr val="dk1"/>
                        </a:solidFill>
                        <a:latin typeface="+mn-lt"/>
                        <a:ea typeface="+mn-ea"/>
                        <a:cs typeface="+mn-cs"/>
                      </a:endParaRPr>
                    </a:p>
                  </a:txBody>
                  <a:tcPr/>
                </a:tc>
                <a:tc>
                  <a:txBody>
                    <a:bodyPr/>
                    <a:lstStyle/>
                    <a:p>
                      <a:pPr marL="0" indent="0" algn="l" defTabSz="914400" rtl="0" eaLnBrk="1" latinLnBrk="0" hangingPunct="1">
                        <a:buFontTx/>
                        <a:buNone/>
                      </a:pPr>
                      <a:r>
                        <a:rPr kumimoji="1" lang="ja-JP" altLang="en-US" sz="1800" kern="1200" dirty="0">
                          <a:solidFill>
                            <a:schemeClr val="dk1"/>
                          </a:solidFill>
                          <a:latin typeface="+mn-lt"/>
                          <a:ea typeface="+mn-ea"/>
                          <a:cs typeface="+mn-cs"/>
                        </a:rPr>
                        <a:t>アクションの実行</a:t>
                      </a:r>
                      <a:endParaRPr kumimoji="1" lang="en-US" altLang="ja-JP" sz="1800" kern="1200" dirty="0">
                        <a:solidFill>
                          <a:schemeClr val="dk1"/>
                        </a:solidFill>
                        <a:latin typeface="+mn-lt"/>
                        <a:ea typeface="+mn-ea"/>
                        <a:cs typeface="+mn-cs"/>
                      </a:endParaRPr>
                    </a:p>
                    <a:p>
                      <a:pPr marL="0" indent="0" algn="l" defTabSz="914400" rtl="0" eaLnBrk="1" latinLnBrk="0" hangingPunct="1">
                        <a:buFontTx/>
                        <a:buNone/>
                      </a:pPr>
                      <a:r>
                        <a:rPr kumimoji="1" lang="ja-JP" altLang="en-US" sz="1800" kern="1200" dirty="0">
                          <a:solidFill>
                            <a:schemeClr val="dk1"/>
                          </a:solidFill>
                          <a:latin typeface="+mn-lt"/>
                          <a:ea typeface="+mn-ea"/>
                          <a:cs typeface="+mn-cs"/>
                        </a:rPr>
                        <a:t>例）旅行の予約、フライト検索など</a:t>
                      </a:r>
                      <a:endParaRPr kumimoji="1" lang="en-US" altLang="ja-JP" sz="1800" kern="1200" dirty="0">
                        <a:solidFill>
                          <a:schemeClr val="dk1"/>
                        </a:solidFill>
                        <a:latin typeface="+mn-lt"/>
                        <a:ea typeface="+mn-ea"/>
                        <a:cs typeface="+mn-cs"/>
                      </a:endParaRPr>
                    </a:p>
                    <a:p>
                      <a:pPr marL="0" indent="0" algn="l" defTabSz="914400" rtl="0" eaLnBrk="1" latinLnBrk="0" hangingPunct="1">
                        <a:buFontTx/>
                        <a:buNone/>
                      </a:pPr>
                      <a:endParaRPr kumimoji="1" lang="ja-JP" altLang="en-US" sz="1800" kern="1200" dirty="0">
                        <a:solidFill>
                          <a:schemeClr val="dk1"/>
                        </a:solidFill>
                        <a:latin typeface="+mn-lt"/>
                        <a:ea typeface="+mn-ea"/>
                        <a:cs typeface="+mn-cs"/>
                      </a:endParaRPr>
                    </a:p>
                  </a:txBody>
                  <a:tcPr/>
                </a:tc>
                <a:tc>
                  <a:txBody>
                    <a:bodyPr/>
                    <a:lstStyle/>
                    <a:p>
                      <a:pPr marL="285750" indent="-285750" algn="l" defTabSz="914400" rtl="0" eaLnBrk="1" latinLnBrk="0" hangingPunct="1">
                        <a:buFontTx/>
                        <a:buChar char="-"/>
                      </a:pPr>
                      <a:r>
                        <a:rPr kumimoji="1" lang="ja-JP" altLang="en-US" sz="1800" kern="1200" dirty="0">
                          <a:solidFill>
                            <a:schemeClr val="dk1"/>
                          </a:solidFill>
                          <a:latin typeface="+mn-lt"/>
                          <a:ea typeface="+mn-ea"/>
                          <a:cs typeface="+mn-cs"/>
                        </a:rPr>
                        <a:t>一覧変更通知</a:t>
                      </a:r>
                    </a:p>
                  </a:txBody>
                  <a:tcPr/>
                </a:tc>
                <a:extLst>
                  <a:ext uri="{0D108BD9-81ED-4DB2-BD59-A6C34878D82A}">
                    <a16:rowId xmlns:a16="http://schemas.microsoft.com/office/drawing/2014/main" val="3379123181"/>
                  </a:ext>
                </a:extLst>
              </a:tr>
              <a:tr h="370840">
                <a:tc>
                  <a:txBody>
                    <a:bodyPr/>
                    <a:lstStyle/>
                    <a:p>
                      <a:pPr marL="0" algn="l" defTabSz="914400" rtl="0" eaLnBrk="1" latinLnBrk="0" hangingPunct="1"/>
                      <a:r>
                        <a:rPr kumimoji="1" lang="en-US" altLang="ja-JP" sz="1800" kern="1200" dirty="0">
                          <a:solidFill>
                            <a:schemeClr val="dk1"/>
                          </a:solidFill>
                          <a:latin typeface="+mn-lt"/>
                          <a:ea typeface="+mn-ea"/>
                          <a:cs typeface="+mn-cs"/>
                        </a:rPr>
                        <a:t>Resources</a:t>
                      </a:r>
                      <a:endParaRPr kumimoji="1" lang="ja-JP" altLang="en-US" sz="1800" kern="1200" dirty="0">
                        <a:solidFill>
                          <a:schemeClr val="dk1"/>
                        </a:solidFill>
                        <a:latin typeface="+mn-lt"/>
                        <a:ea typeface="+mn-ea"/>
                        <a:cs typeface="+mn-cs"/>
                      </a:endParaRPr>
                    </a:p>
                  </a:txBody>
                  <a:tcPr/>
                </a:tc>
                <a:tc>
                  <a:txBody>
                    <a:bodyPr/>
                    <a:lstStyle/>
                    <a:p>
                      <a:pPr marL="285750" indent="-285750" algn="l" defTabSz="914400" rtl="0" eaLnBrk="1" latinLnBrk="0" hangingPunct="1">
                        <a:buFontTx/>
                        <a:buChar char="-"/>
                      </a:pPr>
                      <a:endParaRPr kumimoji="1" lang="ja-JP" altLang="en-US" sz="1800" kern="1200" dirty="0">
                        <a:solidFill>
                          <a:schemeClr val="dk1"/>
                        </a:solidFill>
                        <a:latin typeface="+mn-lt"/>
                        <a:ea typeface="+mn-ea"/>
                        <a:cs typeface="+mn-cs"/>
                      </a:endParaRPr>
                    </a:p>
                  </a:txBody>
                  <a:tcPr/>
                </a:tc>
                <a:tc>
                  <a:txBody>
                    <a:bodyPr/>
                    <a:lstStyle/>
                    <a:p>
                      <a:pPr marL="285750" indent="-285750" algn="l" defTabSz="914400" rtl="0" eaLnBrk="1" latinLnBrk="0" hangingPunct="1">
                        <a:buFontTx/>
                        <a:buChar char="-"/>
                      </a:pPr>
                      <a:r>
                        <a:rPr kumimoji="1" lang="en-US" altLang="ja-JP" sz="1800" kern="1200" dirty="0">
                          <a:solidFill>
                            <a:schemeClr val="dk1"/>
                          </a:solidFill>
                          <a:latin typeface="+mn-lt"/>
                          <a:ea typeface="+mn-ea"/>
                          <a:cs typeface="+mn-cs"/>
                        </a:rPr>
                        <a:t>resources/list: </a:t>
                      </a:r>
                      <a:r>
                        <a:rPr kumimoji="1" lang="ja-JP" altLang="en-US" sz="1800" kern="1200" dirty="0">
                          <a:solidFill>
                            <a:schemeClr val="dk1"/>
                          </a:solidFill>
                          <a:latin typeface="+mn-lt"/>
                          <a:ea typeface="+mn-ea"/>
                          <a:cs typeface="+mn-cs"/>
                        </a:rPr>
                        <a:t>利用可能なリソースの一覧取得</a:t>
                      </a:r>
                      <a:endParaRPr kumimoji="1" lang="en-US" altLang="ja-JP" sz="1800" kern="1200" dirty="0">
                        <a:solidFill>
                          <a:schemeClr val="dk1"/>
                        </a:solidFill>
                        <a:latin typeface="+mn-lt"/>
                        <a:ea typeface="+mn-ea"/>
                        <a:cs typeface="+mn-cs"/>
                      </a:endParaRPr>
                    </a:p>
                    <a:p>
                      <a:pPr marL="285750" indent="-285750" algn="l" defTabSz="914400" rtl="0" eaLnBrk="1" latinLnBrk="0" hangingPunct="1">
                        <a:buFontTx/>
                        <a:buChar char="-"/>
                      </a:pPr>
                      <a:r>
                        <a:rPr kumimoji="1" lang="en-US" altLang="ja-JP" sz="1800" kern="1200" dirty="0">
                          <a:solidFill>
                            <a:schemeClr val="dk1"/>
                          </a:solidFill>
                          <a:latin typeface="+mn-lt"/>
                          <a:ea typeface="+mn-ea"/>
                          <a:cs typeface="+mn-cs"/>
                        </a:rPr>
                        <a:t>resources/read: </a:t>
                      </a:r>
                      <a:r>
                        <a:rPr kumimoji="1" lang="ja-JP" altLang="en-US" sz="1800" kern="1200" dirty="0">
                          <a:solidFill>
                            <a:schemeClr val="dk1"/>
                          </a:solidFill>
                          <a:latin typeface="+mn-lt"/>
                          <a:ea typeface="+mn-ea"/>
                          <a:cs typeface="+mn-cs"/>
                        </a:rPr>
                        <a:t>指定したリソースの読み取り</a:t>
                      </a:r>
                      <a:endParaRPr kumimoji="1" lang="en-US" altLang="ja-JP" sz="1800" kern="1200" dirty="0">
                        <a:solidFill>
                          <a:schemeClr val="dk1"/>
                        </a:solidFill>
                        <a:latin typeface="+mn-lt"/>
                        <a:ea typeface="+mn-ea"/>
                        <a:cs typeface="+mn-cs"/>
                      </a:endParaRPr>
                    </a:p>
                    <a:p>
                      <a:pPr marL="285750" indent="-285750" algn="l" defTabSz="914400" rtl="0" eaLnBrk="1" latinLnBrk="0" hangingPunct="1">
                        <a:buFontTx/>
                        <a:buChar char="-"/>
                      </a:pPr>
                      <a:r>
                        <a:rPr kumimoji="1" lang="en-US" altLang="ja-JP" sz="1800" kern="1200" dirty="0">
                          <a:solidFill>
                            <a:schemeClr val="dk1"/>
                          </a:solidFill>
                          <a:latin typeface="+mn-lt"/>
                          <a:ea typeface="+mn-ea"/>
                          <a:cs typeface="+mn-cs"/>
                        </a:rPr>
                        <a:t>resources/subscribe: </a:t>
                      </a:r>
                      <a:r>
                        <a:rPr kumimoji="1" lang="ja-JP" altLang="en-US" sz="1800" kern="1200" dirty="0">
                          <a:solidFill>
                            <a:schemeClr val="dk1"/>
                          </a:solidFill>
                          <a:latin typeface="+mn-lt"/>
                          <a:ea typeface="+mn-ea"/>
                          <a:cs typeface="+mn-cs"/>
                        </a:rPr>
                        <a:t>リソース変更の購読</a:t>
                      </a:r>
                      <a:endParaRPr kumimoji="1" lang="en-US" altLang="ja-JP" sz="1800" kern="1200" dirty="0">
                        <a:solidFill>
                          <a:schemeClr val="dk1"/>
                        </a:solidFill>
                        <a:latin typeface="+mn-lt"/>
                        <a:ea typeface="+mn-ea"/>
                        <a:cs typeface="+mn-cs"/>
                      </a:endParaRPr>
                    </a:p>
                    <a:p>
                      <a:pPr marL="285750" indent="-285750" algn="l" defTabSz="914400" rtl="0" eaLnBrk="1" latinLnBrk="0" hangingPunct="1">
                        <a:buFontTx/>
                        <a:buChar char="-"/>
                      </a:pPr>
                      <a:r>
                        <a:rPr kumimoji="1" lang="en-US" altLang="ja-JP" sz="1800" kern="1200" dirty="0">
                          <a:solidFill>
                            <a:schemeClr val="dk1"/>
                          </a:solidFill>
                          <a:latin typeface="+mn-lt"/>
                          <a:ea typeface="+mn-ea"/>
                          <a:cs typeface="+mn-cs"/>
                        </a:rPr>
                        <a:t>resources/unsubscribe: </a:t>
                      </a:r>
                      <a:r>
                        <a:rPr kumimoji="1" lang="ja-JP" altLang="en-US" sz="1800" kern="1200" dirty="0">
                          <a:solidFill>
                            <a:schemeClr val="dk1"/>
                          </a:solidFill>
                          <a:latin typeface="+mn-lt"/>
                          <a:ea typeface="+mn-ea"/>
                          <a:cs typeface="+mn-cs"/>
                        </a:rPr>
                        <a:t>購読の解除</a:t>
                      </a:r>
                      <a:endParaRPr kumimoji="1" lang="en-US" altLang="ja-JP" sz="1800" kern="1200" dirty="0">
                        <a:solidFill>
                          <a:schemeClr val="dk1"/>
                        </a:solidFill>
                        <a:latin typeface="+mn-lt"/>
                        <a:ea typeface="+mn-ea"/>
                        <a:cs typeface="+mn-cs"/>
                      </a:endParaRPr>
                    </a:p>
                    <a:p>
                      <a:pPr marL="285750" indent="-285750" algn="l" defTabSz="914400" rtl="0" eaLnBrk="1" latinLnBrk="0" hangingPunct="1">
                        <a:buFontTx/>
                        <a:buChar char="-"/>
                      </a:pPr>
                      <a:r>
                        <a:rPr kumimoji="1" lang="en-US" altLang="ja-JP" sz="1800" kern="1200" dirty="0">
                          <a:solidFill>
                            <a:schemeClr val="dk1"/>
                          </a:solidFill>
                          <a:latin typeface="+mn-lt"/>
                          <a:ea typeface="+mn-ea"/>
                          <a:cs typeface="+mn-cs"/>
                        </a:rPr>
                        <a:t>notifications/resources/</a:t>
                      </a:r>
                      <a:r>
                        <a:rPr kumimoji="1" lang="en-US" altLang="ja-JP" sz="1800" kern="1200" dirty="0" err="1">
                          <a:solidFill>
                            <a:schemeClr val="dk1"/>
                          </a:solidFill>
                          <a:latin typeface="+mn-lt"/>
                          <a:ea typeface="+mn-ea"/>
                          <a:cs typeface="+mn-cs"/>
                        </a:rPr>
                        <a:t>list_changed</a:t>
                      </a:r>
                      <a:r>
                        <a:rPr kumimoji="1" lang="en-US" altLang="ja-JP" sz="1800" kern="1200" dirty="0">
                          <a:solidFill>
                            <a:schemeClr val="dk1"/>
                          </a:solidFill>
                          <a:latin typeface="+mn-lt"/>
                          <a:ea typeface="+mn-ea"/>
                          <a:cs typeface="+mn-cs"/>
                        </a:rPr>
                        <a:t>: </a:t>
                      </a:r>
                      <a:r>
                        <a:rPr kumimoji="1" lang="ja-JP" altLang="en-US" sz="1800" kern="1200" dirty="0">
                          <a:solidFill>
                            <a:schemeClr val="dk1"/>
                          </a:solidFill>
                          <a:latin typeface="+mn-lt"/>
                          <a:ea typeface="+mn-ea"/>
                          <a:cs typeface="+mn-cs"/>
                        </a:rPr>
                        <a:t>リソース一覧変更通知</a:t>
                      </a:r>
                      <a:endParaRPr kumimoji="1" lang="en-US" altLang="ja-JP" sz="1800" kern="1200" dirty="0">
                        <a:solidFill>
                          <a:schemeClr val="dk1"/>
                        </a:solidFill>
                        <a:latin typeface="+mn-lt"/>
                        <a:ea typeface="+mn-ea"/>
                        <a:cs typeface="+mn-cs"/>
                      </a:endParaRPr>
                    </a:p>
                    <a:p>
                      <a:pPr marL="285750" indent="-285750" algn="l" defTabSz="914400" rtl="0" eaLnBrk="1" latinLnBrk="0" hangingPunct="1">
                        <a:buFontTx/>
                        <a:buChar char="-"/>
                      </a:pPr>
                      <a:r>
                        <a:rPr kumimoji="1" lang="en-US" altLang="ja-JP" sz="1800" kern="1200" dirty="0">
                          <a:solidFill>
                            <a:schemeClr val="dk1"/>
                          </a:solidFill>
                          <a:latin typeface="+mn-lt"/>
                          <a:ea typeface="+mn-ea"/>
                          <a:cs typeface="+mn-cs"/>
                        </a:rPr>
                        <a:t>notifications/resources/updated: </a:t>
                      </a:r>
                      <a:r>
                        <a:rPr kumimoji="1" lang="ja-JP" altLang="en-US" sz="1800" kern="1200" dirty="0">
                          <a:solidFill>
                            <a:schemeClr val="dk1"/>
                          </a:solidFill>
                          <a:latin typeface="+mn-lt"/>
                          <a:ea typeface="+mn-ea"/>
                          <a:cs typeface="+mn-cs"/>
                        </a:rPr>
                        <a:t>リソース更新通知</a:t>
                      </a:r>
                    </a:p>
                  </a:txBody>
                  <a:tcPr/>
                </a:tc>
                <a:extLst>
                  <a:ext uri="{0D108BD9-81ED-4DB2-BD59-A6C34878D82A}">
                    <a16:rowId xmlns:a16="http://schemas.microsoft.com/office/drawing/2014/main" val="3238001672"/>
                  </a:ext>
                </a:extLst>
              </a:tr>
              <a:tr h="370840">
                <a:tc>
                  <a:txBody>
                    <a:bodyPr/>
                    <a:lstStyle/>
                    <a:p>
                      <a:pPr marL="0" algn="l" defTabSz="914400" rtl="0" eaLnBrk="1" latinLnBrk="0" hangingPunct="1"/>
                      <a:r>
                        <a:rPr kumimoji="1" lang="en-US" altLang="ja-JP" sz="1800" kern="1200" dirty="0">
                          <a:solidFill>
                            <a:schemeClr val="dk1"/>
                          </a:solidFill>
                          <a:latin typeface="+mn-lt"/>
                          <a:ea typeface="+mn-ea"/>
                          <a:cs typeface="+mn-cs"/>
                        </a:rPr>
                        <a:t>Prompts</a:t>
                      </a:r>
                      <a:endParaRPr kumimoji="1" lang="ja-JP"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kumimoji="1" lang="ja-JP" altLang="en-US" sz="1800" kern="1200" dirty="0">
                        <a:solidFill>
                          <a:schemeClr val="dk1"/>
                        </a:solidFill>
                        <a:latin typeface="+mn-lt"/>
                        <a:ea typeface="+mn-ea"/>
                        <a:cs typeface="+mn-cs"/>
                      </a:endParaRPr>
                    </a:p>
                  </a:txBody>
                  <a:tcPr/>
                </a:tc>
                <a:tc>
                  <a:txBody>
                    <a:bodyPr/>
                    <a:lstStyle/>
                    <a:p>
                      <a:pPr marL="0" algn="l" defTabSz="914400" rtl="0" eaLnBrk="1" latinLnBrk="0" hangingPunct="1"/>
                      <a:endParaRPr kumimoji="1" lang="ja-JP" altLang="en-US" sz="1800" kern="1200" dirty="0">
                        <a:solidFill>
                          <a:schemeClr val="dk1"/>
                        </a:solidFill>
                        <a:latin typeface="+mn-lt"/>
                        <a:ea typeface="+mn-ea"/>
                        <a:cs typeface="+mn-cs"/>
                      </a:endParaRPr>
                    </a:p>
                  </a:txBody>
                  <a:tcPr/>
                </a:tc>
                <a:extLst>
                  <a:ext uri="{0D108BD9-81ED-4DB2-BD59-A6C34878D82A}">
                    <a16:rowId xmlns:a16="http://schemas.microsoft.com/office/drawing/2014/main" val="760361040"/>
                  </a:ext>
                </a:extLst>
              </a:tr>
            </a:tbl>
          </a:graphicData>
        </a:graphic>
      </p:graphicFrame>
    </p:spTree>
    <p:extLst>
      <p:ext uri="{BB962C8B-B14F-4D97-AF65-F5344CB8AC3E}">
        <p14:creationId xmlns:p14="http://schemas.microsoft.com/office/powerpoint/2010/main" val="3565779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kumimoji="1" lang="en-US" altLang="ja-JP" dirty="0"/>
              <a:t>MCP</a:t>
            </a:r>
            <a:r>
              <a:rPr kumimoji="1" lang="ja-JP" altLang="en-US" dirty="0"/>
              <a:t>サーバーの作成と</a:t>
            </a:r>
            <a:r>
              <a:rPr kumimoji="1" lang="en-US" altLang="ja-JP" dirty="0"/>
              <a:t>AI</a:t>
            </a:r>
            <a:r>
              <a:rPr kumimoji="1" lang="ja-JP" altLang="en-US" dirty="0"/>
              <a:t>との連携実例</a:t>
            </a:r>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a:xfrm>
            <a:off x="838200" y="1256146"/>
            <a:ext cx="10515600" cy="4351338"/>
          </a:xfrm>
        </p:spPr>
        <p:txBody>
          <a:bodyPr>
            <a:normAutofit/>
          </a:bodyPr>
          <a:lstStyle/>
          <a:p>
            <a:pPr>
              <a:buFontTx/>
              <a:buChar char="-"/>
            </a:pPr>
            <a:r>
              <a:rPr lang="en-US" altLang="ja-JP" sz="2400" dirty="0" err="1"/>
              <a:t>FastMCP</a:t>
            </a:r>
            <a:r>
              <a:rPr lang="ja-JP" altLang="en-US" sz="2400" dirty="0"/>
              <a:t>を使うことで、簡単に</a:t>
            </a:r>
            <a:r>
              <a:rPr lang="en-US" altLang="ja-JP" sz="2400" dirty="0"/>
              <a:t>MCP</a:t>
            </a:r>
            <a:r>
              <a:rPr lang="ja-JP" altLang="en-US" sz="2400" dirty="0"/>
              <a:t>サーバーを作成することが可能です。</a:t>
            </a: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a:p>
            <a:pPr>
              <a:buFontTx/>
              <a:buChar char="-"/>
            </a:pPr>
            <a:r>
              <a:rPr lang="ja-JP" altLang="en-US" sz="2400" dirty="0"/>
              <a:t>また作成した</a:t>
            </a:r>
            <a:r>
              <a:rPr lang="en-US" altLang="ja-JP" sz="2400" dirty="0"/>
              <a:t>MCP</a:t>
            </a:r>
            <a:r>
              <a:rPr lang="ja-JP" altLang="en-US" sz="2400" dirty="0"/>
              <a:t>サーバーは、これまた簡単に</a:t>
            </a:r>
            <a:r>
              <a:rPr lang="en-US" altLang="ja-JP" sz="2400" dirty="0"/>
              <a:t>AI</a:t>
            </a:r>
            <a:r>
              <a:rPr lang="ja-JP" altLang="en-US" sz="2400" dirty="0"/>
              <a:t>と連携させることができます。</a:t>
            </a: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spTree>
    <p:extLst>
      <p:ext uri="{BB962C8B-B14F-4D97-AF65-F5344CB8AC3E}">
        <p14:creationId xmlns:p14="http://schemas.microsoft.com/office/powerpoint/2010/main" val="11239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kumimoji="1" lang="en-US" altLang="ja-JP" dirty="0"/>
              <a:t>MCP</a:t>
            </a:r>
            <a:r>
              <a:rPr kumimoji="1" lang="ja-JP" altLang="en-US" dirty="0"/>
              <a:t>の将来性</a:t>
            </a:r>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a:xfrm>
            <a:off x="838200" y="1256146"/>
            <a:ext cx="10515600" cy="4351338"/>
          </a:xfrm>
        </p:spPr>
        <p:txBody>
          <a:bodyPr>
            <a:normAutofit/>
          </a:bodyPr>
          <a:lstStyle/>
          <a:p>
            <a:pPr>
              <a:buFontTx/>
              <a:buChar char="-"/>
            </a:pPr>
            <a:r>
              <a:rPr lang="en-US" altLang="ja-JP" sz="2400" dirty="0"/>
              <a:t>MCP</a:t>
            </a:r>
            <a:r>
              <a:rPr lang="ja-JP" altLang="en-US" sz="2400" dirty="0"/>
              <a:t>サーバーは、</a:t>
            </a:r>
            <a:r>
              <a:rPr lang="en-US" altLang="ja-JP" sz="2400" dirty="0"/>
              <a:t>AI </a:t>
            </a:r>
            <a:r>
              <a:rPr lang="ja-JP" altLang="en-US" sz="2400" dirty="0"/>
              <a:t>がシステムにアクセスする時の「接続のしかた」をルール化したものになりますあ、</a:t>
            </a:r>
            <a:r>
              <a:rPr lang="en-US" altLang="ja-JP" sz="2400" dirty="0"/>
              <a:t>AI</a:t>
            </a:r>
            <a:r>
              <a:rPr lang="ja-JP" altLang="en-US" sz="2400" dirty="0"/>
              <a:t>でなくとも</a:t>
            </a:r>
            <a:r>
              <a:rPr lang="en-US" altLang="ja-JP" sz="2400" dirty="0"/>
              <a:t>MCP</a:t>
            </a:r>
            <a:r>
              <a:rPr lang="ja-JP" altLang="en-US" sz="2400" dirty="0"/>
              <a:t>にアクセス可能です。</a:t>
            </a:r>
            <a:endParaRPr lang="en-US" altLang="ja-JP" sz="2400" dirty="0"/>
          </a:p>
          <a:p>
            <a:pPr>
              <a:buFontTx/>
              <a:buChar char="-"/>
            </a:pPr>
            <a:r>
              <a:rPr lang="ja-JP" altLang="en-US" sz="2400" dirty="0"/>
              <a:t>つまり、これは非</a:t>
            </a:r>
            <a:r>
              <a:rPr lang="en-US" altLang="ja-JP" sz="2400" dirty="0"/>
              <a:t>AI</a:t>
            </a:r>
            <a:r>
              <a:rPr lang="ja-JP" altLang="en-US" sz="2400" dirty="0"/>
              <a:t>のシステム、例えば車載</a:t>
            </a:r>
            <a:r>
              <a:rPr lang="en-US" altLang="ja-JP" sz="2400" dirty="0"/>
              <a:t>HU</a:t>
            </a:r>
            <a:r>
              <a:rPr lang="ja-JP" altLang="en-US" sz="2400" dirty="0"/>
              <a:t>やその中の音声認識の対話システムからも利用することが可能です。</a:t>
            </a:r>
            <a:endParaRPr lang="en-US" altLang="ja-JP" sz="2400" dirty="0"/>
          </a:p>
          <a:p>
            <a:pPr>
              <a:buFontTx/>
              <a:buChar char="-"/>
            </a:pPr>
            <a:r>
              <a:rPr lang="ja-JP" altLang="en-US" sz="2400" dirty="0"/>
              <a:t>例えば、以下のような複数パターンの構成も可能と考えられます。</a:t>
            </a: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spTree>
    <p:extLst>
      <p:ext uri="{BB962C8B-B14F-4D97-AF65-F5344CB8AC3E}">
        <p14:creationId xmlns:p14="http://schemas.microsoft.com/office/powerpoint/2010/main" val="91496037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2341</TotalTime>
  <Words>648</Words>
  <Application>Microsoft Office PowerPoint</Application>
  <PresentationFormat>ワイド画面</PresentationFormat>
  <Paragraphs>105</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MCP概要</vt:lpstr>
      <vt:lpstr>目次</vt:lpstr>
      <vt:lpstr>MCPとは？</vt:lpstr>
      <vt:lpstr>MCPのイメージ</vt:lpstr>
      <vt:lpstr>PowerPoint プレゼンテーション</vt:lpstr>
      <vt:lpstr>MCPのアーキテクチャ</vt:lpstr>
      <vt:lpstr>MCPサーバーについて</vt:lpstr>
      <vt:lpstr>MCPサーバーの作成とAIとの連携実例</vt:lpstr>
      <vt:lpstr>MCPの将来性</vt:lpstr>
      <vt:lpstr>様々なMCPサーバー</vt:lpstr>
      <vt:lpstr>引用サイト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Yoshiharu Hamaguchi</dc:creator>
  <cp:lastModifiedBy>Yoshiharu Hamaguchi</cp:lastModifiedBy>
  <cp:revision>1</cp:revision>
  <dcterms:created xsi:type="dcterms:W3CDTF">2024-08-17T02:49:21Z</dcterms:created>
  <dcterms:modified xsi:type="dcterms:W3CDTF">2025-09-08T14:56:57Z</dcterms:modified>
</cp:coreProperties>
</file>