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6" r:id="rId4"/>
    <p:sldId id="263" r:id="rId5"/>
    <p:sldId id="270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20566-51F3-49C8-9CDF-DEA9540ACD2F}" v="16" dt="2024-10-14T14:54:00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  <pc:docChgLst>
    <pc:chgData name="Yoshiharu Hamaguchi" userId="470e288704938fe9" providerId="LiveId" clId="{C43607F1-232B-44DB-B3B2-14DEC55E9315}"/>
    <pc:docChg chg="undo redo custSel addSld modSld sldOrd">
      <pc:chgData name="Yoshiharu Hamaguchi" userId="470e288704938fe9" providerId="LiveId" clId="{C43607F1-232B-44DB-B3B2-14DEC55E9315}" dt="2024-09-25T15:29:14.834" v="6781" actId="20577"/>
      <pc:docMkLst>
        <pc:docMk/>
      </pc:docMkLst>
      <pc:sldChg chg="modSp mod">
        <pc:chgData name="Yoshiharu Hamaguchi" userId="470e288704938fe9" providerId="LiveId" clId="{C43607F1-232B-44DB-B3B2-14DEC55E9315}" dt="2024-09-25T10:11:46.044" v="3377"/>
        <pc:sldMkLst>
          <pc:docMk/>
          <pc:sldMk cId="634982452" sldId="256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 ord">
        <pc:chgData name="Yoshiharu Hamaguchi" userId="470e288704938fe9" providerId="LiveId" clId="{C43607F1-232B-44DB-B3B2-14DEC55E9315}" dt="2024-09-25T15:29:14.834" v="6781" actId="20577"/>
        <pc:sldMkLst>
          <pc:docMk/>
          <pc:sldMk cId="4019972730" sldId="262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9:14.834" v="6781" actId="20577"/>
          <ac:spMkLst>
            <pc:docMk/>
            <pc:sldMk cId="4019972730" sldId="262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2:01:46.486" v="5502" actId="20577"/>
        <pc:sldMkLst>
          <pc:docMk/>
          <pc:sldMk cId="958570635" sldId="263"/>
        </pc:sldMkLst>
        <pc:spChg chg="mod">
          <ac:chgData name="Yoshiharu Hamaguchi" userId="470e288704938fe9" providerId="LiveId" clId="{C43607F1-232B-44DB-B3B2-14DEC55E9315}" dt="2024-09-25T12:01:46.486" v="5502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9:29.129" v="5429" actId="20577"/>
          <ac:spMkLst>
            <pc:docMk/>
            <pc:sldMk cId="958570635" sldId="263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26:14.501" v="6687" actId="20577"/>
        <pc:sldMkLst>
          <pc:docMk/>
          <pc:sldMk cId="3365730422" sldId="264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6:14.501" v="6687" actId="20577"/>
          <ac:spMkLst>
            <pc:docMk/>
            <pc:sldMk cId="3365730422" sldId="264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2:17:14.612" v="6294" actId="20577"/>
        <pc:sldMkLst>
          <pc:docMk/>
          <pc:sldMk cId="3485624740" sldId="265"/>
        </pc:sldMkLst>
        <pc:spChg chg="mod">
          <ac:chgData name="Yoshiharu Hamaguchi" userId="470e288704938fe9" providerId="LiveId" clId="{C43607F1-232B-44DB-B3B2-14DEC55E9315}" dt="2024-09-25T12:01:42.167" v="5500" actId="20577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17:14.612" v="6294" actId="20577"/>
          <ac:spMkLst>
            <pc:docMk/>
            <pc:sldMk cId="3485624740" sldId="265"/>
            <ac:spMk id="3" creationId="{37025C41-8921-578C-16F8-6B5CF0A93AE0}"/>
          </ac:spMkLst>
        </pc:spChg>
      </pc:sldChg>
      <pc:sldChg chg="addSp delSp modSp add mod ord">
        <pc:chgData name="Yoshiharu Hamaguchi" userId="470e288704938fe9" providerId="LiveId" clId="{C43607F1-232B-44DB-B3B2-14DEC55E9315}" dt="2024-09-25T15:24:02.544" v="6637" actId="20577"/>
        <pc:sldMkLst>
          <pc:docMk/>
          <pc:sldMk cId="3544669301" sldId="266"/>
        </pc:sldMkLst>
        <pc:spChg chg="mod">
          <ac:chgData name="Yoshiharu Hamaguchi" userId="470e288704938fe9" providerId="LiveId" clId="{C43607F1-232B-44DB-B3B2-14DEC55E9315}" dt="2024-09-25T13:30:45.185" v="6550" actId="20577"/>
          <ac:spMkLst>
            <pc:docMk/>
            <pc:sldMk cId="3544669301" sldId="266"/>
            <ac:spMk id="2" creationId="{9C784ACA-9376-15C6-DD93-68B5D582FADA}"/>
          </ac:spMkLst>
        </pc:spChg>
        <pc:spChg chg="del mod">
          <ac:chgData name="Yoshiharu Hamaguchi" userId="470e288704938fe9" providerId="LiveId" clId="{C43607F1-232B-44DB-B3B2-14DEC55E9315}" dt="2024-09-25T12:13:58.063" v="6127" actId="478"/>
          <ac:spMkLst>
            <pc:docMk/>
            <pc:sldMk cId="3544669301" sldId="266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09-25T15:24:02.544" v="6637" actId="20577"/>
          <ac:spMkLst>
            <pc:docMk/>
            <pc:sldMk cId="3544669301" sldId="266"/>
            <ac:spMk id="4" creationId="{8C13C9CE-666C-02A7-9EAA-106F1B50AE66}"/>
          </ac:spMkLst>
        </pc:spChg>
        <pc:spChg chg="add mod">
          <ac:chgData name="Yoshiharu Hamaguchi" userId="470e288704938fe9" providerId="LiveId" clId="{C43607F1-232B-44DB-B3B2-14DEC55E9315}" dt="2024-09-25T15:23:37.841" v="6553" actId="1076"/>
          <ac:spMkLst>
            <pc:docMk/>
            <pc:sldMk cId="3544669301" sldId="266"/>
            <ac:spMk id="5" creationId="{38525753-506C-CF9E-DF2A-0368D654E503}"/>
          </ac:spMkLst>
        </pc:spChg>
        <pc:graphicFrameChg chg="add del mod">
          <ac:chgData name="Yoshiharu Hamaguchi" userId="470e288704938fe9" providerId="LiveId" clId="{C43607F1-232B-44DB-B3B2-14DEC55E9315}" dt="2024-09-25T09:11:35.706" v="3118" actId="478"/>
          <ac:graphicFrameMkLst>
            <pc:docMk/>
            <pc:sldMk cId="3544669301" sldId="266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2:39:33.816" v="6418" actId="20577"/>
        <pc:sldMkLst>
          <pc:docMk/>
          <pc:sldMk cId="768576187" sldId="267"/>
        </pc:sldMkLst>
        <pc:spChg chg="mod">
          <ac:chgData name="Yoshiharu Hamaguchi" userId="470e288704938fe9" providerId="LiveId" clId="{C43607F1-232B-44DB-B3B2-14DEC55E9315}" dt="2024-09-25T12:11:51.211" v="6042" actId="255"/>
          <ac:spMkLst>
            <pc:docMk/>
            <pc:sldMk cId="768576187" sldId="267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39:33.816" v="6418" actId="20577"/>
          <ac:spMkLst>
            <pc:docMk/>
            <pc:sldMk cId="768576187" sldId="267"/>
            <ac:spMk id="3" creationId="{37025C41-8921-578C-16F8-6B5CF0A93AE0}"/>
          </ac:spMkLst>
        </pc:spChg>
        <pc:graphicFrameChg chg="add mod">
          <ac:chgData name="Yoshiharu Hamaguchi" userId="470e288704938fe9" providerId="LiveId" clId="{C43607F1-232B-44DB-B3B2-14DEC55E9315}" dt="2024-09-25T12:12:56.408" v="6045" actId="1076"/>
          <ac:graphicFrameMkLst>
            <pc:docMk/>
            <pc:sldMk cId="768576187" sldId="267"/>
            <ac:graphicFrameMk id="4" creationId="{4E5D5511-B581-66FB-A2EC-FFB9111D8C73}"/>
          </ac:graphicFrameMkLst>
        </pc:graphicFrameChg>
        <pc:graphicFrameChg chg="del">
          <ac:chgData name="Yoshiharu Hamaguchi" userId="470e288704938fe9" providerId="LiveId" clId="{C43607F1-232B-44DB-B3B2-14DEC55E9315}" dt="2024-09-25T09:09:05.412" v="2871" actId="478"/>
          <ac:graphicFrameMkLst>
            <pc:docMk/>
            <pc:sldMk cId="768576187" sldId="267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3:29:00.213" v="6471" actId="20577"/>
        <pc:sldMkLst>
          <pc:docMk/>
          <pc:sldMk cId="840589698" sldId="268"/>
        </pc:sldMkLst>
        <pc:spChg chg="mod">
          <ac:chgData name="Yoshiharu Hamaguchi" userId="470e288704938fe9" providerId="LiveId" clId="{C43607F1-232B-44DB-B3B2-14DEC55E9315}" dt="2024-09-25T11:54:23.312" v="5068" actId="20577"/>
          <ac:spMkLst>
            <pc:docMk/>
            <pc:sldMk cId="840589698" sldId="268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" creationId="{37025C41-8921-578C-16F8-6B5CF0A93AE0}"/>
          </ac:spMkLst>
        </pc:spChg>
        <pc:spChg chg="add del mod">
          <ac:chgData name="Yoshiharu Hamaguchi" userId="470e288704938fe9" providerId="LiveId" clId="{C43607F1-232B-44DB-B3B2-14DEC55E9315}" dt="2024-09-25T10:16:39.785" v="3447" actId="11529"/>
          <ac:spMkLst>
            <pc:docMk/>
            <pc:sldMk cId="840589698" sldId="268"/>
            <ac:spMk id="4" creationId="{F98FC884-FBB8-61AD-34FB-0D85D813F28B}"/>
          </ac:spMkLst>
        </pc:spChg>
        <pc:spChg chg="add mod">
          <ac:chgData name="Yoshiharu Hamaguchi" userId="470e288704938fe9" providerId="LiveId" clId="{C43607F1-232B-44DB-B3B2-14DEC55E9315}" dt="2024-09-25T10:16:39.267" v="3446" actId="571"/>
          <ac:spMkLst>
            <pc:docMk/>
            <pc:sldMk cId="840589698" sldId="268"/>
            <ac:spMk id="5" creationId="{F23FD391-2473-6A83-F034-27A86E8878C2}"/>
          </ac:spMkLst>
        </pc:spChg>
        <pc:spChg chg="add del">
          <ac:chgData name="Yoshiharu Hamaguchi" userId="470e288704938fe9" providerId="LiveId" clId="{C43607F1-232B-44DB-B3B2-14DEC55E9315}" dt="2024-09-25T10:18:36.849" v="3472" actId="478"/>
          <ac:spMkLst>
            <pc:docMk/>
            <pc:sldMk cId="840589698" sldId="268"/>
            <ac:spMk id="12" creationId="{5320D42A-23DA-4C62-811E-03B9E5D4BC45}"/>
          </ac:spMkLst>
        </pc:spChg>
        <pc:spChg chg="add mod">
          <ac:chgData name="Yoshiharu Hamaguchi" userId="470e288704938fe9" providerId="LiveId" clId="{C43607F1-232B-44DB-B3B2-14DEC55E9315}" dt="2024-09-25T12:00:41.153" v="5465" actId="20577"/>
          <ac:spMkLst>
            <pc:docMk/>
            <pc:sldMk cId="840589698" sldId="268"/>
            <ac:spMk id="17" creationId="{22EFD490-063C-E600-DC74-E61C4AD29849}"/>
          </ac:spMkLst>
        </pc:spChg>
        <pc:spChg chg="add del mod">
          <ac:chgData name="Yoshiharu Hamaguchi" userId="470e288704938fe9" providerId="LiveId" clId="{C43607F1-232B-44DB-B3B2-14DEC55E9315}" dt="2024-09-25T10:21:45.687" v="3627"/>
          <ac:spMkLst>
            <pc:docMk/>
            <pc:sldMk cId="840589698" sldId="268"/>
            <ac:spMk id="18" creationId="{AFC52DAA-C20B-D63E-784B-8FAFBC832FAE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19" creationId="{2CDCB588-1E89-B1B4-BB6B-210B5ECD136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0" creationId="{5D996A43-DC64-4070-A3C0-8AEBA9493CE6}"/>
          </ac:spMkLst>
        </pc:spChg>
        <pc:spChg chg="add mod">
          <ac:chgData name="Yoshiharu Hamaguchi" userId="470e288704938fe9" providerId="LiveId" clId="{C43607F1-232B-44DB-B3B2-14DEC55E9315}" dt="2024-09-25T12:01:51.040" v="5503" actId="20577"/>
          <ac:spMkLst>
            <pc:docMk/>
            <pc:sldMk cId="840589698" sldId="268"/>
            <ac:spMk id="21" creationId="{7EB19867-148A-D7FC-9274-4234BFD3440B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2" creationId="{CBA24C83-4831-1386-386F-530CF522B95C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3" creationId="{0D782016-83C1-6806-9341-108657EA9BA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4" creationId="{2C710E95-554D-F235-C3F1-BF13E1AA106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5" creationId="{432FD002-C3EC-95AB-E364-BC60A7440B0A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6" creationId="{0A5DCF7B-D5B4-2BE2-5871-8EED0BA9AE2C}"/>
          </ac:spMkLst>
        </pc:spChg>
        <pc:spChg chg="add mod">
          <ac:chgData name="Yoshiharu Hamaguchi" userId="470e288704938fe9" providerId="LiveId" clId="{C43607F1-232B-44DB-B3B2-14DEC55E9315}" dt="2024-09-25T12:03:08.078" v="5525" actId="1036"/>
          <ac:spMkLst>
            <pc:docMk/>
            <pc:sldMk cId="840589698" sldId="268"/>
            <ac:spMk id="27" creationId="{D7F52068-5699-1CBA-7FBA-D813809E2F1F}"/>
          </ac:spMkLst>
        </pc:spChg>
        <pc:spChg chg="add mod">
          <ac:chgData name="Yoshiharu Hamaguchi" userId="470e288704938fe9" providerId="LiveId" clId="{C43607F1-232B-44DB-B3B2-14DEC55E9315}" dt="2024-09-25T10:27:34.883" v="3851" actId="571"/>
          <ac:spMkLst>
            <pc:docMk/>
            <pc:sldMk cId="840589698" sldId="268"/>
            <ac:spMk id="28" creationId="{FD64C395-4E8A-6520-A2FE-4A7B5009B0AB}"/>
          </ac:spMkLst>
        </pc:spChg>
        <pc:spChg chg="add mod">
          <ac:chgData name="Yoshiharu Hamaguchi" userId="470e288704938fe9" providerId="LiveId" clId="{C43607F1-232B-44DB-B3B2-14DEC55E9315}" dt="2024-09-25T10:27:38.841" v="3853" actId="571"/>
          <ac:spMkLst>
            <pc:docMk/>
            <pc:sldMk cId="840589698" sldId="268"/>
            <ac:spMk id="29" creationId="{8D074A2A-D5C9-BBC7-E92D-C9565B37A9E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0" creationId="{9F8A6BA6-9C05-8916-B855-7146EEBA116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1" creationId="{84235BB5-BE18-15D2-8BB3-E9CB549D6AB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2" creationId="{CD126C2D-904F-6F62-E142-CA8F1BBD025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3" creationId="{0FB338FD-35EF-30D7-06A9-7A1B992B2830}"/>
          </ac:spMkLst>
        </pc:spChg>
        <pc:spChg chg="add del mod">
          <ac:chgData name="Yoshiharu Hamaguchi" userId="470e288704938fe9" providerId="LiveId" clId="{C43607F1-232B-44DB-B3B2-14DEC55E9315}" dt="2024-09-25T10:35:09.999" v="4180" actId="478"/>
          <ac:spMkLst>
            <pc:docMk/>
            <pc:sldMk cId="840589698" sldId="268"/>
            <ac:spMk id="34" creationId="{A50A472D-4099-8DAF-24F2-AF418F2F9C7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5" creationId="{1AFFE9F5-AE2D-EBB6-D84B-C52DD42E357B}"/>
          </ac:spMkLst>
        </pc:spChg>
        <pc:spChg chg="add mod">
          <ac:chgData name="Yoshiharu Hamaguchi" userId="470e288704938fe9" providerId="LiveId" clId="{C43607F1-232B-44DB-B3B2-14DEC55E9315}" dt="2024-09-25T10:39:29.891" v="4299" actId="571"/>
          <ac:spMkLst>
            <pc:docMk/>
            <pc:sldMk cId="840589698" sldId="268"/>
            <ac:spMk id="36" creationId="{24F56B13-3AC6-7FDD-8B46-EE30294A3D96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7" creationId="{D1058EA4-8932-1FDF-0C0E-3BD94FD33D65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8" creationId="{1A3E6AA3-18D3-7A9B-F0B1-B7633BF22430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9" creationId="{8A7149DE-6BB3-5177-C779-82DBB0881054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0" creationId="{AE3EDBDD-CC31-46D4-A001-B6C397E7D5A7}"/>
          </ac:spMkLst>
        </pc:spChg>
        <pc:spChg chg="add mod">
          <ac:chgData name="Yoshiharu Hamaguchi" userId="470e288704938fe9" providerId="LiveId" clId="{C43607F1-232B-44DB-B3B2-14DEC55E9315}" dt="2024-09-25T12:02:19.942" v="5505" actId="20577"/>
          <ac:spMkLst>
            <pc:docMk/>
            <pc:sldMk cId="840589698" sldId="268"/>
            <ac:spMk id="41" creationId="{78EB841D-7EEE-856E-2816-A546A25A674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2" creationId="{25617D89-2A2A-DD7D-7316-1D4B0FFFD10C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3" creationId="{5FCB99EE-0845-55B5-25FB-9528EA5E62DB}"/>
          </ac:spMkLst>
        </pc:spChg>
        <pc:spChg chg="add del">
          <ac:chgData name="Yoshiharu Hamaguchi" userId="470e288704938fe9" providerId="LiveId" clId="{C43607F1-232B-44DB-B3B2-14DEC55E9315}" dt="2024-09-25T11:27:52.577" v="4545" actId="11529"/>
          <ac:spMkLst>
            <pc:docMk/>
            <pc:sldMk cId="840589698" sldId="268"/>
            <ac:spMk id="46" creationId="{864648D8-4C7D-49CB-AC03-A530324A6D1F}"/>
          </ac:spMkLst>
        </pc:spChg>
        <pc:spChg chg="add mod">
          <ac:chgData name="Yoshiharu Hamaguchi" userId="470e288704938fe9" providerId="LiveId" clId="{C43607F1-232B-44DB-B3B2-14DEC55E9315}" dt="2024-09-25T12:22:51.936" v="6363" actId="1076"/>
          <ac:spMkLst>
            <pc:docMk/>
            <pc:sldMk cId="840589698" sldId="268"/>
            <ac:spMk id="53" creationId="{2EBDE60C-B3C7-8BCA-38EB-2B2EE296631D}"/>
          </ac:spMkLst>
        </pc:spChg>
        <pc:spChg chg="add mod">
          <ac:chgData name="Yoshiharu Hamaguchi" userId="470e288704938fe9" providerId="LiveId" clId="{C43607F1-232B-44DB-B3B2-14DEC55E9315}" dt="2024-09-25T11:29:12.246" v="4591" actId="571"/>
          <ac:spMkLst>
            <pc:docMk/>
            <pc:sldMk cId="840589698" sldId="268"/>
            <ac:spMk id="54" creationId="{64213D1F-62E0-6FE2-8DD0-98A0F7965A20}"/>
          </ac:spMkLst>
        </pc:spChg>
        <pc:spChg chg="add mod">
          <ac:chgData name="Yoshiharu Hamaguchi" userId="470e288704938fe9" providerId="LiveId" clId="{C43607F1-232B-44DB-B3B2-14DEC55E9315}" dt="2024-09-25T11:30:21.518" v="4611" actId="571"/>
          <ac:spMkLst>
            <pc:docMk/>
            <pc:sldMk cId="840589698" sldId="268"/>
            <ac:spMk id="69" creationId="{87F80CD8-AD9D-76E0-D20C-888BEB7DBF6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72" creationId="{741FC192-317D-477E-05E4-6AE0AEEE4091}"/>
          </ac:spMkLst>
        </pc:spChg>
        <pc:spChg chg="add del mod ord">
          <ac:chgData name="Yoshiharu Hamaguchi" userId="470e288704938fe9" providerId="LiveId" clId="{C43607F1-232B-44DB-B3B2-14DEC55E9315}" dt="2024-09-25T11:42:15.199" v="4772" actId="478"/>
          <ac:spMkLst>
            <pc:docMk/>
            <pc:sldMk cId="840589698" sldId="268"/>
            <ac:spMk id="73" creationId="{F290F820-E77D-22D6-2914-B8FF9F15771A}"/>
          </ac:spMkLst>
        </pc:spChg>
        <pc:spChg chg="add del mod ord">
          <ac:chgData name="Yoshiharu Hamaguchi" userId="470e288704938fe9" providerId="LiveId" clId="{C43607F1-232B-44DB-B3B2-14DEC55E9315}" dt="2024-09-25T11:42:39.516" v="4783" actId="478"/>
          <ac:spMkLst>
            <pc:docMk/>
            <pc:sldMk cId="840589698" sldId="268"/>
            <ac:spMk id="74" creationId="{773FC1F2-A6BB-000C-C4C6-25ED96C57065}"/>
          </ac:spMkLst>
        </pc:spChg>
        <pc:spChg chg="add del mod ord">
          <ac:chgData name="Yoshiharu Hamaguchi" userId="470e288704938fe9" providerId="LiveId" clId="{C43607F1-232B-44DB-B3B2-14DEC55E9315}" dt="2024-09-25T11:42:38.906" v="4782" actId="478"/>
          <ac:spMkLst>
            <pc:docMk/>
            <pc:sldMk cId="840589698" sldId="268"/>
            <ac:spMk id="76" creationId="{579EA042-E61D-672A-3ED1-E044253656A2}"/>
          </ac:spMkLst>
        </pc:spChg>
        <pc:spChg chg="add mod ord">
          <ac:chgData name="Yoshiharu Hamaguchi" userId="470e288704938fe9" providerId="LiveId" clId="{C43607F1-232B-44DB-B3B2-14DEC55E9315}" dt="2024-09-25T13:28:46.984" v="6464" actId="207"/>
          <ac:spMkLst>
            <pc:docMk/>
            <pc:sldMk cId="840589698" sldId="268"/>
            <ac:spMk id="77" creationId="{A8393CBC-1EA9-35DD-1457-F7D76951A78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83" creationId="{CCD52B30-82F7-87C0-989A-283F3DA60F6E}"/>
          </ac:spMkLst>
        </pc:spChg>
        <pc:spChg chg="add mod">
          <ac:chgData name="Yoshiharu Hamaguchi" userId="470e288704938fe9" providerId="LiveId" clId="{C43607F1-232B-44DB-B3B2-14DEC55E9315}" dt="2024-09-25T13:28:31.859" v="6463" actId="13822"/>
          <ac:spMkLst>
            <pc:docMk/>
            <pc:sldMk cId="840589698" sldId="268"/>
            <ac:spMk id="84" creationId="{A83C95F3-56CE-A8BE-4166-5101A47E4447}"/>
          </ac:spMkLst>
        </pc:spChg>
        <pc:spChg chg="add mod">
          <ac:chgData name="Yoshiharu Hamaguchi" userId="470e288704938fe9" providerId="LiveId" clId="{C43607F1-232B-44DB-B3B2-14DEC55E9315}" dt="2024-09-25T13:29:00.213" v="6471" actId="20577"/>
          <ac:spMkLst>
            <pc:docMk/>
            <pc:sldMk cId="840589698" sldId="268"/>
            <ac:spMk id="185" creationId="{130A0482-3284-7713-A99C-40E52448C831}"/>
          </ac:spMkLst>
        </pc:spChg>
        <pc:spChg chg="add del">
          <ac:chgData name="Yoshiharu Hamaguchi" userId="470e288704938fe9" providerId="LiveId" clId="{C43607F1-232B-44DB-B3B2-14DEC55E9315}" dt="2024-09-25T11:55:17.262" v="5111" actId="22"/>
          <ac:spMkLst>
            <pc:docMk/>
            <pc:sldMk cId="840589698" sldId="268"/>
            <ac:spMk id="187" creationId="{87941EAC-51C0-CC28-E79E-4F55F2887F3F}"/>
          </ac:spMkLst>
        </pc:spChg>
        <pc:spChg chg="add mod">
          <ac:chgData name="Yoshiharu Hamaguchi" userId="470e288704938fe9" providerId="LiveId" clId="{C43607F1-232B-44DB-B3B2-14DEC55E9315}" dt="2024-09-25T11:56:06.974" v="5238" actId="20577"/>
          <ac:spMkLst>
            <pc:docMk/>
            <pc:sldMk cId="840589698" sldId="268"/>
            <ac:spMk id="188" creationId="{11DC7CAE-5817-27B1-97A7-D38E5318A4A0}"/>
          </ac:spMkLst>
        </pc:spChg>
        <pc:grpChg chg="add del mod">
          <ac:chgData name="Yoshiharu Hamaguchi" userId="470e288704938fe9" providerId="LiveId" clId="{C43607F1-232B-44DB-B3B2-14DEC55E9315}" dt="2024-09-25T10:17:45.403" v="3466"/>
          <ac:grpSpMkLst>
            <pc:docMk/>
            <pc:sldMk cId="840589698" sldId="268"/>
            <ac:grpSpMk id="12" creationId="{D18CFD05-BBD4-36DD-DA7F-F09469CCC1B5}"/>
          </ac:grpSpMkLst>
        </pc:grpChg>
        <pc:grpChg chg="mod">
          <ac:chgData name="Yoshiharu Hamaguchi" userId="470e288704938fe9" providerId="LiveId" clId="{C43607F1-232B-44DB-B3B2-14DEC55E9315}" dt="2024-09-25T10:17:44.851" v="3464"/>
          <ac:grpSpMkLst>
            <pc:docMk/>
            <pc:sldMk cId="840589698" sldId="268"/>
            <ac:grpSpMk id="14" creationId="{A627047E-2A2A-4D8C-231E-9EB8FB591DA6}"/>
          </ac:grpSpMkLst>
        </pc:grpChg>
        <pc:picChg chg="add mod">
          <ac:chgData name="Yoshiharu Hamaguchi" userId="470e288704938fe9" providerId="LiveId" clId="{C43607F1-232B-44DB-B3B2-14DEC55E9315}" dt="2024-09-25T13:27:50.902" v="6461" actId="27349"/>
          <ac:picMkLst>
            <pc:docMk/>
            <pc:sldMk cId="840589698" sldId="268"/>
            <ac:picMk id="45" creationId="{59F021CE-0421-4999-5D7E-4689EC7A3063}"/>
          </ac:picMkLst>
        </pc:picChg>
        <pc:inkChg chg="add del">
          <ac:chgData name="Yoshiharu Hamaguchi" userId="470e288704938fe9" providerId="LiveId" clId="{C43607F1-232B-44DB-B3B2-14DEC55E9315}" dt="2024-09-25T10:16:57.865" v="3451" actId="9405"/>
          <ac:inkMkLst>
            <pc:docMk/>
            <pc:sldMk cId="840589698" sldId="268"/>
            <ac:inkMk id="6" creationId="{FAE79509-3D4A-0016-37ED-9DFA4CF740B5}"/>
          </ac:inkMkLst>
        </pc:inkChg>
        <pc:inkChg chg="add del">
          <ac:chgData name="Yoshiharu Hamaguchi" userId="470e288704938fe9" providerId="LiveId" clId="{C43607F1-232B-44DB-B3B2-14DEC55E9315}" dt="2024-09-25T10:16:57.597" v="3450" actId="9405"/>
          <ac:inkMkLst>
            <pc:docMk/>
            <pc:sldMk cId="840589698" sldId="268"/>
            <ac:inkMk id="7" creationId="{98E353E4-EBA4-9D1B-5CD1-850702D68DDF}"/>
          </ac:inkMkLst>
        </pc:inkChg>
        <pc:inkChg chg="add del">
          <ac:chgData name="Yoshiharu Hamaguchi" userId="470e288704938fe9" providerId="LiveId" clId="{C43607F1-232B-44DB-B3B2-14DEC55E9315}" dt="2024-09-25T10:17:10.699" v="3455" actId="9405"/>
          <ac:inkMkLst>
            <pc:docMk/>
            <pc:sldMk cId="840589698" sldId="268"/>
            <ac:inkMk id="8" creationId="{B4F14106-ED05-88B4-EAA5-FEB689F36E46}"/>
          </ac:inkMkLst>
        </pc:inkChg>
        <pc:inkChg chg="add del">
          <ac:chgData name="Yoshiharu Hamaguchi" userId="470e288704938fe9" providerId="LiveId" clId="{C43607F1-232B-44DB-B3B2-14DEC55E9315}" dt="2024-09-25T10:17:10.294" v="3454" actId="9405"/>
          <ac:inkMkLst>
            <pc:docMk/>
            <pc:sldMk cId="840589698" sldId="268"/>
            <ac:inkMk id="9" creationId="{639922C2-285F-57E3-FEDB-28FF36A73624}"/>
          </ac:inkMkLst>
        </pc:inkChg>
        <pc:inkChg chg="add del mod">
          <ac:chgData name="Yoshiharu Hamaguchi" userId="470e288704938fe9" providerId="LiveId" clId="{C43607F1-232B-44DB-B3B2-14DEC55E9315}" dt="2024-09-25T10:17:45.797" v="3467" actId="9405"/>
          <ac:inkMkLst>
            <pc:docMk/>
            <pc:sldMk cId="840589698" sldId="268"/>
            <ac:inkMk id="10" creationId="{A86EA2E0-B3D3-C193-7730-F1D3FD323FDF}"/>
          </ac:inkMkLst>
        </pc:inkChg>
        <pc:inkChg chg="add del mod">
          <ac:chgData name="Yoshiharu Hamaguchi" userId="470e288704938fe9" providerId="LiveId" clId="{C43607F1-232B-44DB-B3B2-14DEC55E9315}" dt="2024-09-25T10:17:45.403" v="3466"/>
          <ac:inkMkLst>
            <pc:docMk/>
            <pc:sldMk cId="840589698" sldId="268"/>
            <ac:inkMk id="11" creationId="{72C41B7C-67A6-DEEE-2985-21572EE01F2E}"/>
          </ac:inkMkLst>
        </pc:inkChg>
        <pc:inkChg chg="add del mod">
          <ac:chgData name="Yoshiharu Hamaguchi" userId="470e288704938fe9" providerId="LiveId" clId="{C43607F1-232B-44DB-B3B2-14DEC55E9315}" dt="2024-09-25T10:17:44.851" v="3464"/>
          <ac:inkMkLst>
            <pc:docMk/>
            <pc:sldMk cId="840589698" sldId="268"/>
            <ac:inkMk id="13" creationId="{C4D40D36-0343-45FA-6BF6-4981DF8A865E}"/>
          </ac:inkMkLst>
        </pc:inkChg>
        <pc:inkChg chg="add del">
          <ac:chgData name="Yoshiharu Hamaguchi" userId="470e288704938fe9" providerId="LiveId" clId="{C43607F1-232B-44DB-B3B2-14DEC55E9315}" dt="2024-09-25T10:18:06.916" v="3469" actId="34122"/>
          <ac:inkMkLst>
            <pc:docMk/>
            <pc:sldMk cId="840589698" sldId="268"/>
            <ac:inkMk id="15" creationId="{711A4B6F-C1B4-18D2-74EE-5C16BF14D5D2}"/>
          </ac:inkMkLst>
        </pc:inkChg>
        <pc:inkChg chg="add del">
          <ac:chgData name="Yoshiharu Hamaguchi" userId="470e288704938fe9" providerId="LiveId" clId="{C43607F1-232B-44DB-B3B2-14DEC55E9315}" dt="2024-09-25T10:18:28.771" v="3471" actId="34122"/>
          <ac:inkMkLst>
            <pc:docMk/>
            <pc:sldMk cId="840589698" sldId="268"/>
            <ac:inkMk id="16" creationId="{07121A24-52BE-CAEB-F368-C5D2ADAD134F}"/>
          </ac:inkMkLst>
        </pc:ink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48" creationId="{69393153-AEE1-5B4A-D68A-93D1FD0AFD62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50" creationId="{CFA5960C-E2FD-D6EE-A74A-8EFFBF3FA20C}"/>
          </ac:cxnSpMkLst>
        </pc:cxnChg>
        <pc:cxnChg chg="add del mod">
          <ac:chgData name="Yoshiharu Hamaguchi" userId="470e288704938fe9" providerId="LiveId" clId="{C43607F1-232B-44DB-B3B2-14DEC55E9315}" dt="2024-09-25T11:43:35.898" v="4811" actId="478"/>
          <ac:cxnSpMkLst>
            <pc:docMk/>
            <pc:sldMk cId="840589698" sldId="268"/>
            <ac:cxnSpMk id="55" creationId="{C1E6E371-5C9C-583E-BDC4-4013BC434683}"/>
          </ac:cxnSpMkLst>
        </pc:cxnChg>
        <pc:cxnChg chg="add del mod">
          <ac:chgData name="Yoshiharu Hamaguchi" userId="470e288704938fe9" providerId="LiveId" clId="{C43607F1-232B-44DB-B3B2-14DEC55E9315}" dt="2024-09-25T11:43:33.654" v="4810" actId="478"/>
          <ac:cxnSpMkLst>
            <pc:docMk/>
            <pc:sldMk cId="840589698" sldId="268"/>
            <ac:cxnSpMk id="58" creationId="{E3C02521-E9EC-676D-ACB2-046D85CADDF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1" creationId="{97380F3F-B4EC-2F06-9E3A-119161B80E1D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4" creationId="{7A976978-6192-9393-1108-B2E4A3E176A2}"/>
          </ac:cxnSpMkLst>
        </pc:cxnChg>
        <pc:cxnChg chg="add del mod or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7" creationId="{E4B332FF-DA63-222D-60B0-8C1AFCA0A5CC}"/>
          </ac:cxnSpMkLst>
        </pc:cxnChg>
        <pc:cxnChg chg="add del mod">
          <ac:chgData name="Yoshiharu Hamaguchi" userId="470e288704938fe9" providerId="LiveId" clId="{C43607F1-232B-44DB-B3B2-14DEC55E9315}" dt="2024-09-25T11:42:51.712" v="4787" actId="478"/>
          <ac:cxnSpMkLst>
            <pc:docMk/>
            <pc:sldMk cId="840589698" sldId="268"/>
            <ac:cxnSpMk id="82" creationId="{CB0EA28D-6B41-BA92-5477-F870C9BF05C8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5" creationId="{5521CAAD-A1E8-0103-75E1-A6496D12E07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8" creationId="{4B306A65-14F2-3593-3D31-60757CB57107}"/>
          </ac:cxnSpMkLst>
        </pc:cxnChg>
        <pc:cxnChg chg="add del mod">
          <ac:chgData name="Yoshiharu Hamaguchi" userId="470e288704938fe9" providerId="LiveId" clId="{C43607F1-232B-44DB-B3B2-14DEC55E9315}" dt="2024-09-25T11:45:01.527" v="4859" actId="478"/>
          <ac:cxnSpMkLst>
            <pc:docMk/>
            <pc:sldMk cId="840589698" sldId="268"/>
            <ac:cxnSpMk id="91" creationId="{00310F9F-3183-EBDA-F940-FACA4B25E9D1}"/>
          </ac:cxnSpMkLst>
        </pc:cxnChg>
        <pc:cxnChg chg="add del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4" creationId="{D3A0DDA0-90A1-7E9A-338D-464A0AB369B6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7" creationId="{9EC78F66-EF39-54B3-AB98-E84927268771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0" creationId="{04B8B0AB-0A41-F5D9-4C41-10446EE21735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5" creationId="{152005CE-C530-4496-5760-AA3F6AA1AEE2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79" creationId="{7A4A3A67-DD95-558D-CEE2-3908D3A834BF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addSp delSp modSp add mod">
        <pc:chgData name="Yoshiharu Hamaguchi" userId="470e288704938fe9" providerId="LiveId" clId="{C43607F1-232B-44DB-B3B2-14DEC55E9315}" dt="2024-09-25T15:27:25.266" v="6758" actId="20577"/>
        <pc:sldMkLst>
          <pc:docMk/>
          <pc:sldMk cId="2142688305" sldId="269"/>
        </pc:sldMkLst>
        <pc:spChg chg="mod">
          <ac:chgData name="Yoshiharu Hamaguchi" userId="470e288704938fe9" providerId="LiveId" clId="{C43607F1-232B-44DB-B3B2-14DEC55E9315}" dt="2024-09-25T15:24:31.506" v="6651" actId="14100"/>
          <ac:spMkLst>
            <pc:docMk/>
            <pc:sldMk cId="2142688305" sldId="269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7:25.266" v="6758" actId="20577"/>
          <ac:spMkLst>
            <pc:docMk/>
            <pc:sldMk cId="2142688305" sldId="269"/>
            <ac:spMk id="4" creationId="{8C13C9CE-666C-02A7-9EAA-106F1B50AE66}"/>
          </ac:spMkLst>
        </pc:spChg>
        <pc:spChg chg="del">
          <ac:chgData name="Yoshiharu Hamaguchi" userId="470e288704938fe9" providerId="LiveId" clId="{C43607F1-232B-44DB-B3B2-14DEC55E9315}" dt="2024-09-25T15:24:43.991" v="6652" actId="478"/>
          <ac:spMkLst>
            <pc:docMk/>
            <pc:sldMk cId="2142688305" sldId="269"/>
            <ac:spMk id="5" creationId="{38525753-506C-CF9E-DF2A-0368D654E503}"/>
          </ac:spMkLst>
        </pc:spChg>
        <pc:picChg chg="add mod">
          <ac:chgData name="Yoshiharu Hamaguchi" userId="470e288704938fe9" providerId="LiveId" clId="{C43607F1-232B-44DB-B3B2-14DEC55E9315}" dt="2024-09-25T15:27:23.110" v="6757" actId="1076"/>
          <ac:picMkLst>
            <pc:docMk/>
            <pc:sldMk cId="2142688305" sldId="269"/>
            <ac:picMk id="6" creationId="{48B13ABD-A7EC-8A70-7FC9-8BE6883BF949}"/>
          </ac:picMkLst>
        </pc:picChg>
      </pc:sldChg>
    </pc:docChg>
  </pc:docChgLst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08F20566-51F3-49C8-9CDF-DEA9540ACD2F}"/>
    <pc:docChg chg="undo custSel addSld delSld modSld sldOrd">
      <pc:chgData name="Yoshiharu Hamaguchi" userId="470e288704938fe9" providerId="LiveId" clId="{08F20566-51F3-49C8-9CDF-DEA9540ACD2F}" dt="2024-10-14T15:07:21.992" v="2176" actId="207"/>
      <pc:docMkLst>
        <pc:docMk/>
      </pc:docMkLst>
      <pc:sldChg chg="modSp mod">
        <pc:chgData name="Yoshiharu Hamaguchi" userId="470e288704938fe9" providerId="LiveId" clId="{08F20566-51F3-49C8-9CDF-DEA9540ACD2F}" dt="2024-10-08T00:00:49.044" v="786" actId="20577"/>
        <pc:sldMkLst>
          <pc:docMk/>
          <pc:sldMk cId="634982452" sldId="256"/>
        </pc:sldMkLst>
        <pc:spChg chg="mod">
          <ac:chgData name="Yoshiharu Hamaguchi" userId="470e288704938fe9" providerId="LiveId" clId="{08F20566-51F3-49C8-9CDF-DEA9540ACD2F}" dt="2024-09-25T15:43:53.419" v="123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08F20566-51F3-49C8-9CDF-DEA9540ACD2F}" dt="2024-10-08T00:00:49.044" v="786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addSp delSp modSp mod">
        <pc:chgData name="Yoshiharu Hamaguchi" userId="470e288704938fe9" providerId="LiveId" clId="{08F20566-51F3-49C8-9CDF-DEA9540ACD2F}" dt="2024-09-25T15:51:36.416" v="427" actId="20577"/>
        <pc:sldMkLst>
          <pc:docMk/>
          <pc:sldMk cId="4019972730" sldId="262"/>
        </pc:sldMkLst>
        <pc:spChg chg="del mod">
          <ac:chgData name="Yoshiharu Hamaguchi" userId="470e288704938fe9" providerId="LiveId" clId="{08F20566-51F3-49C8-9CDF-DEA9540ACD2F}" dt="2024-09-25T15:51:01.602" v="310" actId="478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09-25T15:44:09.280" v="141" actId="6549"/>
          <ac:spMkLst>
            <pc:docMk/>
            <pc:sldMk cId="4019972730" sldId="262"/>
            <ac:spMk id="3" creationId="{37025C41-8921-578C-16F8-6B5CF0A93AE0}"/>
          </ac:spMkLst>
        </pc:spChg>
        <pc:spChg chg="add del mod">
          <ac:chgData name="Yoshiharu Hamaguchi" userId="470e288704938fe9" providerId="LiveId" clId="{08F20566-51F3-49C8-9CDF-DEA9540ACD2F}" dt="2024-09-25T15:51:07.487" v="312" actId="478"/>
          <ac:spMkLst>
            <pc:docMk/>
            <pc:sldMk cId="4019972730" sldId="262"/>
            <ac:spMk id="5" creationId="{99A3E6BC-510C-145A-EA25-1B1666208046}"/>
          </ac:spMkLst>
        </pc:spChg>
        <pc:spChg chg="add mod">
          <ac:chgData name="Yoshiharu Hamaguchi" userId="470e288704938fe9" providerId="LiveId" clId="{08F20566-51F3-49C8-9CDF-DEA9540ACD2F}" dt="2024-09-25T15:51:36.416" v="427" actId="20577"/>
          <ac:spMkLst>
            <pc:docMk/>
            <pc:sldMk cId="4019972730" sldId="262"/>
            <ac:spMk id="6" creationId="{34FF66A4-5BCB-CEE2-BCDE-1006905C1554}"/>
          </ac:spMkLst>
        </pc:spChg>
      </pc:sldChg>
      <pc:sldChg chg="modSp del mod">
        <pc:chgData name="Yoshiharu Hamaguchi" userId="470e288704938fe9" providerId="LiveId" clId="{08F20566-51F3-49C8-9CDF-DEA9540ACD2F}" dt="2024-10-14T14:10:03.352" v="1031" actId="20577"/>
        <pc:sldMkLst>
          <pc:docMk/>
          <pc:sldMk cId="958570635" sldId="263"/>
        </pc:sldMkLst>
        <pc:spChg chg="mod">
          <ac:chgData name="Yoshiharu Hamaguchi" userId="470e288704938fe9" providerId="LiveId" clId="{08F20566-51F3-49C8-9CDF-DEA9540ACD2F}" dt="2024-10-14T14:10:03.352" v="1031" actId="20577"/>
          <ac:spMkLst>
            <pc:docMk/>
            <pc:sldMk cId="958570635" sldId="263"/>
            <ac:spMk id="2" creationId="{9C784ACA-9376-15C6-DD93-68B5D582FADA}"/>
          </ac:spMkLst>
        </pc:spChg>
      </pc:sldChg>
      <pc:sldChg chg="modSp mod">
        <pc:chgData name="Yoshiharu Hamaguchi" userId="470e288704938fe9" providerId="LiveId" clId="{08F20566-51F3-49C8-9CDF-DEA9540ACD2F}" dt="2024-10-07T23:12:57.694" v="689"/>
        <pc:sldMkLst>
          <pc:docMk/>
          <pc:sldMk cId="3365730422" sldId="264"/>
        </pc:sldMkLst>
        <pc:spChg chg="mod">
          <ac:chgData name="Yoshiharu Hamaguchi" userId="470e288704938fe9" providerId="LiveId" clId="{08F20566-51F3-49C8-9CDF-DEA9540ACD2F}" dt="2024-10-07T23:12:55.052" v="688" actId="205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10-07T23:12:57.694" v="689"/>
          <ac:spMkLst>
            <pc:docMk/>
            <pc:sldMk cId="3365730422" sldId="264"/>
            <ac:spMk id="3" creationId="{37025C41-8921-578C-16F8-6B5CF0A93AE0}"/>
          </ac:spMkLst>
        </pc:spChg>
      </pc:sldChg>
      <pc:sldChg chg="modSp del mod">
        <pc:chgData name="Yoshiharu Hamaguchi" userId="470e288704938fe9" providerId="LiveId" clId="{08F20566-51F3-49C8-9CDF-DEA9540ACD2F}" dt="2024-10-07T23:11:47.855" v="686" actId="20577"/>
        <pc:sldMkLst>
          <pc:docMk/>
          <pc:sldMk cId="3485624740" sldId="265"/>
        </pc:sldMkLst>
        <pc:spChg chg="mod">
          <ac:chgData name="Yoshiharu Hamaguchi" userId="470e288704938fe9" providerId="LiveId" clId="{08F20566-51F3-49C8-9CDF-DEA9540ACD2F}" dt="2024-10-07T23:11:47.855" v="686" actId="20577"/>
          <ac:spMkLst>
            <pc:docMk/>
            <pc:sldMk cId="3485624740" sldId="265"/>
            <ac:spMk id="3" creationId="{37025C41-8921-578C-16F8-6B5CF0A93AE0}"/>
          </ac:spMkLst>
        </pc:spChg>
      </pc:sldChg>
      <pc:sldChg chg="delSp modSp mod">
        <pc:chgData name="Yoshiharu Hamaguchi" userId="470e288704938fe9" providerId="LiveId" clId="{08F20566-51F3-49C8-9CDF-DEA9540ACD2F}" dt="2024-10-08T00:01:25.924" v="825" actId="20577"/>
        <pc:sldMkLst>
          <pc:docMk/>
          <pc:sldMk cId="3544669301" sldId="266"/>
        </pc:sldMkLst>
        <pc:spChg chg="mod">
          <ac:chgData name="Yoshiharu Hamaguchi" userId="470e288704938fe9" providerId="LiveId" clId="{08F20566-51F3-49C8-9CDF-DEA9540ACD2F}" dt="2024-10-08T00:01:25.924" v="825" actId="20577"/>
          <ac:spMkLst>
            <pc:docMk/>
            <pc:sldMk cId="3544669301" sldId="266"/>
            <ac:spMk id="4" creationId="{8C13C9CE-666C-02A7-9EAA-106F1B50AE66}"/>
          </ac:spMkLst>
        </pc:spChg>
        <pc:spChg chg="del">
          <ac:chgData name="Yoshiharu Hamaguchi" userId="470e288704938fe9" providerId="LiveId" clId="{08F20566-51F3-49C8-9CDF-DEA9540ACD2F}" dt="2024-09-25T15:52:33.745" v="458" actId="478"/>
          <ac:spMkLst>
            <pc:docMk/>
            <pc:sldMk cId="3544669301" sldId="266"/>
            <ac:spMk id="5" creationId="{38525753-506C-CF9E-DF2A-0368D654E503}"/>
          </ac:spMkLst>
        </pc:spChg>
      </pc:sldChg>
      <pc:sldChg chg="del">
        <pc:chgData name="Yoshiharu Hamaguchi" userId="470e288704938fe9" providerId="LiveId" clId="{08F20566-51F3-49C8-9CDF-DEA9540ACD2F}" dt="2024-09-25T15:50:42.170" v="298" actId="47"/>
        <pc:sldMkLst>
          <pc:docMk/>
          <pc:sldMk cId="768576187" sldId="267"/>
        </pc:sldMkLst>
      </pc:sldChg>
      <pc:sldChg chg="addSp delSp modSp del mod">
        <pc:chgData name="Yoshiharu Hamaguchi" userId="470e288704938fe9" providerId="LiveId" clId="{08F20566-51F3-49C8-9CDF-DEA9540ACD2F}" dt="2024-09-25T15:41:10.723" v="109" actId="47"/>
        <pc:sldMkLst>
          <pc:docMk/>
          <pc:sldMk cId="840589698" sldId="268"/>
        </pc:sldMkLst>
        <pc:spChg chg="add del mod">
          <ac:chgData name="Yoshiharu Hamaguchi" userId="470e288704938fe9" providerId="LiveId" clId="{08F20566-51F3-49C8-9CDF-DEA9540ACD2F}" dt="2024-09-25T15:40:31.956" v="107" actId="478"/>
          <ac:spMkLst>
            <pc:docMk/>
            <pc:sldMk cId="840589698" sldId="268"/>
            <ac:spMk id="13" creationId="{6187BCFC-B2E9-0EBC-EB27-902AAC555CE9}"/>
          </ac:spMkLst>
        </pc:spChg>
        <pc:spChg chg="mod">
          <ac:chgData name="Yoshiharu Hamaguchi" userId="470e288704938fe9" providerId="LiveId" clId="{08F20566-51F3-49C8-9CDF-DEA9540ACD2F}" dt="2024-09-25T15:37:13.622" v="52" actId="6549"/>
          <ac:spMkLst>
            <pc:docMk/>
            <pc:sldMk cId="840589698" sldId="268"/>
            <ac:spMk id="17" creationId="{22EFD490-063C-E600-DC74-E61C4AD29849}"/>
          </ac:spMkLst>
        </pc:spChg>
        <pc:spChg chg="mod">
          <ac:chgData name="Yoshiharu Hamaguchi" userId="470e288704938fe9" providerId="LiveId" clId="{08F20566-51F3-49C8-9CDF-DEA9540ACD2F}" dt="2024-09-25T15:36:42.687" v="46" actId="1076"/>
          <ac:spMkLst>
            <pc:docMk/>
            <pc:sldMk cId="840589698" sldId="268"/>
            <ac:spMk id="20" creationId="{5D996A43-DC64-4070-A3C0-8AEBA9493CE6}"/>
          </ac:spMkLst>
        </pc:spChg>
        <pc:spChg chg="mod">
          <ac:chgData name="Yoshiharu Hamaguchi" userId="470e288704938fe9" providerId="LiveId" clId="{08F20566-51F3-49C8-9CDF-DEA9540ACD2F}" dt="2024-09-25T15:39:13.864" v="79" actId="20577"/>
          <ac:spMkLst>
            <pc:docMk/>
            <pc:sldMk cId="840589698" sldId="268"/>
            <ac:spMk id="21" creationId="{7EB19867-148A-D7FC-9274-4234BFD3440B}"/>
          </ac:spMkLst>
        </pc:spChg>
        <pc:spChg chg="mod">
          <ac:chgData name="Yoshiharu Hamaguchi" userId="470e288704938fe9" providerId="LiveId" clId="{08F20566-51F3-49C8-9CDF-DEA9540ACD2F}" dt="2024-09-25T15:39:30.558" v="83" actId="1036"/>
          <ac:spMkLst>
            <pc:docMk/>
            <pc:sldMk cId="840589698" sldId="268"/>
            <ac:spMk id="24" creationId="{2C710E95-554D-F235-C3F1-BF13E1AA1068}"/>
          </ac:spMkLst>
        </pc:spChg>
        <pc:spChg chg="mod">
          <ac:chgData name="Yoshiharu Hamaguchi" userId="470e288704938fe9" providerId="LiveId" clId="{08F20566-51F3-49C8-9CDF-DEA9540ACD2F}" dt="2024-09-25T15:38:49.151" v="78" actId="20577"/>
          <ac:spMkLst>
            <pc:docMk/>
            <pc:sldMk cId="840589698" sldId="268"/>
            <ac:spMk id="27" creationId="{D7F52068-5699-1CBA-7FBA-D813809E2F1F}"/>
          </ac:spMkLst>
        </pc:spChg>
        <pc:spChg chg="mod">
          <ac:chgData name="Yoshiharu Hamaguchi" userId="470e288704938fe9" providerId="LiveId" clId="{08F20566-51F3-49C8-9CDF-DEA9540ACD2F}" dt="2024-09-25T15:37:41.162" v="55" actId="14100"/>
          <ac:spMkLst>
            <pc:docMk/>
            <pc:sldMk cId="840589698" sldId="268"/>
            <ac:spMk id="32" creationId="{CD126C2D-904F-6F62-E142-CA8F1BBD0251}"/>
          </ac:spMkLst>
        </pc:spChg>
        <pc:spChg chg="mod">
          <ac:chgData name="Yoshiharu Hamaguchi" userId="470e288704938fe9" providerId="LiveId" clId="{08F20566-51F3-49C8-9CDF-DEA9540ACD2F}" dt="2024-09-25T15:38:43.471" v="77" actId="20577"/>
          <ac:spMkLst>
            <pc:docMk/>
            <pc:sldMk cId="840589698" sldId="268"/>
            <ac:spMk id="37" creationId="{D1058EA4-8932-1FDF-0C0E-3BD94FD33D65}"/>
          </ac:spMkLst>
        </pc:spChg>
        <pc:spChg chg="del">
          <ac:chgData name="Yoshiharu Hamaguchi" userId="470e288704938fe9" providerId="LiveId" clId="{08F20566-51F3-49C8-9CDF-DEA9540ACD2F}" dt="2024-09-25T15:33:49.255" v="9" actId="478"/>
          <ac:spMkLst>
            <pc:docMk/>
            <pc:sldMk cId="840589698" sldId="268"/>
            <ac:spMk id="38" creationId="{1A3E6AA3-18D3-7A9B-F0B1-B7633BF22430}"/>
          </ac:spMkLst>
        </pc:spChg>
        <pc:spChg chg="del">
          <ac:chgData name="Yoshiharu Hamaguchi" userId="470e288704938fe9" providerId="LiveId" clId="{08F20566-51F3-49C8-9CDF-DEA9540ACD2F}" dt="2024-09-25T15:33:50.241" v="10" actId="478"/>
          <ac:spMkLst>
            <pc:docMk/>
            <pc:sldMk cId="840589698" sldId="268"/>
            <ac:spMk id="42" creationId="{25617D89-2A2A-DD7D-7316-1D4B0FFFD10C}"/>
          </ac:spMkLst>
        </pc:spChg>
        <pc:spChg chg="mod">
          <ac:chgData name="Yoshiharu Hamaguchi" userId="470e288704938fe9" providerId="LiveId" clId="{08F20566-51F3-49C8-9CDF-DEA9540ACD2F}" dt="2024-09-25T15:34:02.277" v="15" actId="1076"/>
          <ac:spMkLst>
            <pc:docMk/>
            <pc:sldMk cId="840589698" sldId="268"/>
            <ac:spMk id="43" creationId="{5FCB99EE-0845-55B5-25FB-9528EA5E62DB}"/>
          </ac:spMkLst>
        </pc:spChg>
        <pc:spChg chg="add mod">
          <ac:chgData name="Yoshiharu Hamaguchi" userId="470e288704938fe9" providerId="LiveId" clId="{08F20566-51F3-49C8-9CDF-DEA9540ACD2F}" dt="2024-09-25T15:40:19.776" v="106" actId="113"/>
          <ac:spMkLst>
            <pc:docMk/>
            <pc:sldMk cId="840589698" sldId="268"/>
            <ac:spMk id="51" creationId="{83306F1F-A019-3A3C-1092-654C198FEEBE}"/>
          </ac:spMkLst>
        </pc:spChg>
        <pc:spChg chg="mod">
          <ac:chgData name="Yoshiharu Hamaguchi" userId="470e288704938fe9" providerId="LiveId" clId="{08F20566-51F3-49C8-9CDF-DEA9540ACD2F}" dt="2024-09-25T15:35:07.077" v="29" actId="1076"/>
          <ac:spMkLst>
            <pc:docMk/>
            <pc:sldMk cId="840589698" sldId="268"/>
            <ac:spMk id="53" creationId="{2EBDE60C-B3C7-8BCA-38EB-2B2EE296631D}"/>
          </ac:spMkLst>
        </pc:spChg>
        <pc:spChg chg="del mod">
          <ac:chgData name="Yoshiharu Hamaguchi" userId="470e288704938fe9" providerId="LiveId" clId="{08F20566-51F3-49C8-9CDF-DEA9540ACD2F}" dt="2024-09-25T15:33:52.675" v="13" actId="478"/>
          <ac:spMkLst>
            <pc:docMk/>
            <pc:sldMk cId="840589698" sldId="268"/>
            <ac:spMk id="72" creationId="{741FC192-317D-477E-05E4-6AE0AEEE4091}"/>
          </ac:spMkLst>
        </pc:spChg>
        <pc:spChg chg="del mod">
          <ac:chgData name="Yoshiharu Hamaguchi" userId="470e288704938fe9" providerId="LiveId" clId="{08F20566-51F3-49C8-9CDF-DEA9540ACD2F}" dt="2024-09-25T15:33:26.332" v="5" actId="478"/>
          <ac:spMkLst>
            <pc:docMk/>
            <pc:sldMk cId="840589698" sldId="268"/>
            <ac:spMk id="77" creationId="{A8393CBC-1EA9-35DD-1457-F7D76951A781}"/>
          </ac:spMkLst>
        </pc:spChg>
        <pc:spChg chg="mod">
          <ac:chgData name="Yoshiharu Hamaguchi" userId="470e288704938fe9" providerId="LiveId" clId="{08F20566-51F3-49C8-9CDF-DEA9540ACD2F}" dt="2024-09-25T15:35:39.129" v="31" actId="13822"/>
          <ac:spMkLst>
            <pc:docMk/>
            <pc:sldMk cId="840589698" sldId="268"/>
            <ac:spMk id="83" creationId="{CCD52B30-82F7-87C0-989A-283F3DA60F6E}"/>
          </ac:spMkLst>
        </pc:spChg>
        <pc:spChg chg="mod">
          <ac:chgData name="Yoshiharu Hamaguchi" userId="470e288704938fe9" providerId="LiveId" clId="{08F20566-51F3-49C8-9CDF-DEA9540ACD2F}" dt="2024-09-25T15:38:22.080" v="75" actId="6549"/>
          <ac:spMkLst>
            <pc:docMk/>
            <pc:sldMk cId="840589698" sldId="268"/>
            <ac:spMk id="84" creationId="{A83C95F3-56CE-A8BE-4166-5101A47E4447}"/>
          </ac:spMkLst>
        </pc:spChg>
        <pc:picChg chg="mod">
          <ac:chgData name="Yoshiharu Hamaguchi" userId="470e288704938fe9" providerId="LiveId" clId="{08F20566-51F3-49C8-9CDF-DEA9540ACD2F}" dt="2024-09-25T15:36:56.149" v="50" actId="1076"/>
          <ac:picMkLst>
            <pc:docMk/>
            <pc:sldMk cId="840589698" sldId="268"/>
            <ac:picMk id="45" creationId="{59F021CE-0421-4999-5D7E-4689EC7A3063}"/>
          </ac:picMkLst>
        </pc:picChg>
        <pc:cxnChg chg="mod">
          <ac:chgData name="Yoshiharu Hamaguchi" userId="470e288704938fe9" providerId="LiveId" clId="{08F20566-51F3-49C8-9CDF-DEA9540ACD2F}" dt="2024-09-25T15:37:21.468" v="53" actId="14100"/>
          <ac:cxnSpMkLst>
            <pc:docMk/>
            <pc:sldMk cId="840589698" sldId="268"/>
            <ac:cxnSpMk id="48" creationId="{69393153-AEE1-5B4A-D68A-93D1FD0AFD62}"/>
          </ac:cxnSpMkLst>
        </pc:cxnChg>
        <pc:cxnChg chg="mod">
          <ac:chgData name="Yoshiharu Hamaguchi" userId="470e288704938fe9" providerId="LiveId" clId="{08F20566-51F3-49C8-9CDF-DEA9540ACD2F}" dt="2024-09-25T15:34:55.740" v="26" actId="14100"/>
          <ac:cxnSpMkLst>
            <pc:docMk/>
            <pc:sldMk cId="840589698" sldId="268"/>
            <ac:cxnSpMk id="50" creationId="{CFA5960C-E2FD-D6EE-A74A-8EFFBF3FA20C}"/>
          </ac:cxnSpMkLst>
        </pc:cxnChg>
        <pc:cxnChg chg="del mod">
          <ac:chgData name="Yoshiharu Hamaguchi" userId="470e288704938fe9" providerId="LiveId" clId="{08F20566-51F3-49C8-9CDF-DEA9540ACD2F}" dt="2024-09-25T15:33:53.476" v="14" actId="478"/>
          <ac:cxnSpMkLst>
            <pc:docMk/>
            <pc:sldMk cId="840589698" sldId="268"/>
            <ac:cxnSpMk id="61" creationId="{97380F3F-B4EC-2F06-9E3A-119161B80E1D}"/>
          </ac:cxnSpMkLst>
        </pc:cxnChg>
        <pc:cxnChg chg="del mod">
          <ac:chgData name="Yoshiharu Hamaguchi" userId="470e288704938fe9" providerId="LiveId" clId="{08F20566-51F3-49C8-9CDF-DEA9540ACD2F}" dt="2024-09-25T15:33:51.838" v="12" actId="478"/>
          <ac:cxnSpMkLst>
            <pc:docMk/>
            <pc:sldMk cId="840589698" sldId="268"/>
            <ac:cxnSpMk id="64" creationId="{7A976978-6192-9393-1108-B2E4A3E176A2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67" creationId="{E4B332FF-DA63-222D-60B0-8C1AFCA0A5CC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85" creationId="{5521CAAD-A1E8-0103-75E1-A6496D12E07F}"/>
          </ac:cxnSpMkLst>
        </pc:cxnChg>
        <pc:cxnChg chg="mod">
          <ac:chgData name="Yoshiharu Hamaguchi" userId="470e288704938fe9" providerId="LiveId" clId="{08F20566-51F3-49C8-9CDF-DEA9540ACD2F}" dt="2024-09-25T15:34:33.717" v="23" actId="1076"/>
          <ac:cxnSpMkLst>
            <pc:docMk/>
            <pc:sldMk cId="840589698" sldId="268"/>
            <ac:cxnSpMk id="88" creationId="{4B306A65-14F2-3593-3D31-60757CB57107}"/>
          </ac:cxnSpMkLst>
        </pc:cxnChg>
        <pc:cxnChg chg="mod">
          <ac:chgData name="Yoshiharu Hamaguchi" userId="470e288704938fe9" providerId="LiveId" clId="{08F20566-51F3-49C8-9CDF-DEA9540ACD2F}" dt="2024-09-25T15:34:47.212" v="25" actId="14100"/>
          <ac:cxnSpMkLst>
            <pc:docMk/>
            <pc:sldMk cId="840589698" sldId="268"/>
            <ac:cxnSpMk id="124" creationId="{D3A0DDA0-90A1-7E9A-338D-464A0AB369B6}"/>
          </ac:cxnSpMkLst>
        </pc:cxnChg>
        <pc:cxnChg chg="del">
          <ac:chgData name="Yoshiharu Hamaguchi" userId="470e288704938fe9" providerId="LiveId" clId="{08F20566-51F3-49C8-9CDF-DEA9540ACD2F}" dt="2024-09-25T15:33:32.623" v="8" actId="478"/>
          <ac:cxnSpMkLst>
            <pc:docMk/>
            <pc:sldMk cId="840589698" sldId="268"/>
            <ac:cxnSpMk id="127" creationId="{9EC78F66-EF39-54B3-AB98-E84927268771}"/>
          </ac:cxnSpMkLst>
        </pc:cxnChg>
        <pc:cxnChg chg="del mod">
          <ac:chgData name="Yoshiharu Hamaguchi" userId="470e288704938fe9" providerId="LiveId" clId="{08F20566-51F3-49C8-9CDF-DEA9540ACD2F}" dt="2024-09-25T15:33:28.389" v="6" actId="478"/>
          <ac:cxnSpMkLst>
            <pc:docMk/>
            <pc:sldMk cId="840589698" sldId="268"/>
            <ac:cxnSpMk id="170" creationId="{04B8B0AB-0A41-F5D9-4C41-10446EE21735}"/>
          </ac:cxnSpMkLst>
        </pc:cxnChg>
        <pc:cxnChg chg="del mod">
          <ac:chgData name="Yoshiharu Hamaguchi" userId="470e288704938fe9" providerId="LiveId" clId="{08F20566-51F3-49C8-9CDF-DEA9540ACD2F}" dt="2024-09-25T15:33:29.487" v="7" actId="478"/>
          <ac:cxnSpMkLst>
            <pc:docMk/>
            <pc:sldMk cId="840589698" sldId="268"/>
            <ac:cxnSpMk id="175" creationId="{152005CE-C530-4496-5760-AA3F6AA1AEE2}"/>
          </ac:cxnSpMkLst>
        </pc:cxnChg>
        <pc:cxnChg chg="del">
          <ac:chgData name="Yoshiharu Hamaguchi" userId="470e288704938fe9" providerId="LiveId" clId="{08F20566-51F3-49C8-9CDF-DEA9540ACD2F}" dt="2024-09-25T15:34:24.650" v="21" actId="478"/>
          <ac:cxnSpMkLst>
            <pc:docMk/>
            <pc:sldMk cId="840589698" sldId="268"/>
            <ac:cxnSpMk id="179" creationId="{7A4A3A67-DD95-558D-CEE2-3908D3A834BF}"/>
          </ac:cxnSpMkLst>
        </pc:cxnChg>
        <pc:cxnChg chg="mod">
          <ac:chgData name="Yoshiharu Hamaguchi" userId="470e288704938fe9" providerId="LiveId" clId="{08F20566-51F3-49C8-9CDF-DEA9540ACD2F}" dt="2024-09-25T15:38:19.490" v="74" actId="14100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modSp mod ord">
        <pc:chgData name="Yoshiharu Hamaguchi" userId="470e288704938fe9" providerId="LiveId" clId="{08F20566-51F3-49C8-9CDF-DEA9540ACD2F}" dt="2024-09-25T15:52:57.338" v="469" actId="20577"/>
        <pc:sldMkLst>
          <pc:docMk/>
          <pc:sldMk cId="2142688305" sldId="269"/>
        </pc:sldMkLst>
        <pc:spChg chg="mod">
          <ac:chgData name="Yoshiharu Hamaguchi" userId="470e288704938fe9" providerId="LiveId" clId="{08F20566-51F3-49C8-9CDF-DEA9540ACD2F}" dt="2024-09-25T15:52:57.338" v="469" actId="20577"/>
          <ac:spMkLst>
            <pc:docMk/>
            <pc:sldMk cId="2142688305" sldId="269"/>
            <ac:spMk id="4" creationId="{8C13C9CE-666C-02A7-9EAA-106F1B50AE66}"/>
          </ac:spMkLst>
        </pc:spChg>
      </pc:sldChg>
      <pc:sldChg chg="addSp delSp modSp add mod">
        <pc:chgData name="Yoshiharu Hamaguchi" userId="470e288704938fe9" providerId="LiveId" clId="{08F20566-51F3-49C8-9CDF-DEA9540ACD2F}" dt="2024-10-14T14:43:34.388" v="1772" actId="207"/>
        <pc:sldMkLst>
          <pc:docMk/>
          <pc:sldMk cId="2038620804" sldId="270"/>
        </pc:sldMkLst>
        <pc:spChg chg="mod">
          <ac:chgData name="Yoshiharu Hamaguchi" userId="470e288704938fe9" providerId="LiveId" clId="{08F20566-51F3-49C8-9CDF-DEA9540ACD2F}" dt="2024-09-25T15:47:30.541" v="190" actId="1076"/>
          <ac:spMkLst>
            <pc:docMk/>
            <pc:sldMk cId="2038620804" sldId="270"/>
            <ac:spMk id="33" creationId="{0FB338FD-35EF-30D7-06A9-7A1B992B2830}"/>
          </ac:spMkLst>
        </pc:spChg>
        <pc:spChg chg="mod">
          <ac:chgData name="Yoshiharu Hamaguchi" userId="470e288704938fe9" providerId="LiveId" clId="{08F20566-51F3-49C8-9CDF-DEA9540ACD2F}" dt="2024-10-14T14:43:34.388" v="1772" actId="207"/>
          <ac:spMkLst>
            <pc:docMk/>
            <pc:sldMk cId="2038620804" sldId="270"/>
            <ac:spMk id="35" creationId="{1AFFE9F5-AE2D-EBB6-D84B-C52DD42E357B}"/>
          </ac:spMkLst>
        </pc:spChg>
        <pc:spChg chg="mod">
          <ac:chgData name="Yoshiharu Hamaguchi" userId="470e288704938fe9" providerId="LiveId" clId="{08F20566-51F3-49C8-9CDF-DEA9540ACD2F}" dt="2024-09-25T15:50:15.105" v="295" actId="14100"/>
          <ac:spMkLst>
            <pc:docMk/>
            <pc:sldMk cId="2038620804" sldId="270"/>
            <ac:spMk id="37" creationId="{D1058EA4-8932-1FDF-0C0E-3BD94FD33D65}"/>
          </ac:spMkLst>
        </pc:spChg>
        <pc:spChg chg="mod">
          <ac:chgData name="Yoshiharu Hamaguchi" userId="470e288704938fe9" providerId="LiveId" clId="{08F20566-51F3-49C8-9CDF-DEA9540ACD2F}" dt="2024-09-25T15:48:32.784" v="215" actId="14100"/>
          <ac:spMkLst>
            <pc:docMk/>
            <pc:sldMk cId="2038620804" sldId="270"/>
            <ac:spMk id="38" creationId="{1A3E6AA3-18D3-7A9B-F0B1-B7633BF22430}"/>
          </ac:spMkLst>
        </pc:spChg>
        <pc:spChg chg="mod">
          <ac:chgData name="Yoshiharu Hamaguchi" userId="470e288704938fe9" providerId="LiveId" clId="{08F20566-51F3-49C8-9CDF-DEA9540ACD2F}" dt="2024-09-25T15:47:45.542" v="194" actId="1076"/>
          <ac:spMkLst>
            <pc:docMk/>
            <pc:sldMk cId="2038620804" sldId="270"/>
            <ac:spMk id="39" creationId="{8A7149DE-6BB3-5177-C779-82DBB0881054}"/>
          </ac:spMkLst>
        </pc:spChg>
        <pc:spChg chg="mod">
          <ac:chgData name="Yoshiharu Hamaguchi" userId="470e288704938fe9" providerId="LiveId" clId="{08F20566-51F3-49C8-9CDF-DEA9540ACD2F}" dt="2024-09-25T15:49:21.412" v="228" actId="1076"/>
          <ac:spMkLst>
            <pc:docMk/>
            <pc:sldMk cId="2038620804" sldId="270"/>
            <ac:spMk id="40" creationId="{AE3EDBDD-CC31-46D4-A001-B6C397E7D5A7}"/>
          </ac:spMkLst>
        </pc:spChg>
        <pc:spChg chg="mod">
          <ac:chgData name="Yoshiharu Hamaguchi" userId="470e288704938fe9" providerId="LiveId" clId="{08F20566-51F3-49C8-9CDF-DEA9540ACD2F}" dt="2024-09-25T15:47:34.965" v="191" actId="14100"/>
          <ac:spMkLst>
            <pc:docMk/>
            <pc:sldMk cId="2038620804" sldId="270"/>
            <ac:spMk id="42" creationId="{25617D89-2A2A-DD7D-7316-1D4B0FFFD10C}"/>
          </ac:spMkLst>
        </pc:spChg>
        <pc:spChg chg="del">
          <ac:chgData name="Yoshiharu Hamaguchi" userId="470e288704938fe9" providerId="LiveId" clId="{08F20566-51F3-49C8-9CDF-DEA9540ACD2F}" dt="2024-09-25T15:44:17.935" v="144" actId="478"/>
          <ac:spMkLst>
            <pc:docMk/>
            <pc:sldMk cId="2038620804" sldId="270"/>
            <ac:spMk id="43" creationId="{5FCB99EE-0845-55B5-25FB-9528EA5E62DB}"/>
          </ac:spMkLst>
        </pc:spChg>
        <pc:spChg chg="add mod">
          <ac:chgData name="Yoshiharu Hamaguchi" userId="470e288704938fe9" providerId="LiveId" clId="{08F20566-51F3-49C8-9CDF-DEA9540ACD2F}" dt="2024-09-25T15:48:27.606" v="213" actId="1076"/>
          <ac:spMkLst>
            <pc:docMk/>
            <pc:sldMk cId="2038620804" sldId="270"/>
            <ac:spMk id="56" creationId="{9D1CA7D5-E060-4B64-C6C5-A45B16671033}"/>
          </ac:spMkLst>
        </pc:spChg>
        <pc:spChg chg="mod">
          <ac:chgData name="Yoshiharu Hamaguchi" userId="470e288704938fe9" providerId="LiveId" clId="{08F20566-51F3-49C8-9CDF-DEA9540ACD2F}" dt="2024-09-25T15:47:49.126" v="195" actId="1076"/>
          <ac:spMkLst>
            <pc:docMk/>
            <pc:sldMk cId="2038620804" sldId="270"/>
            <ac:spMk id="72" creationId="{741FC192-317D-477E-05E4-6AE0AEEE4091}"/>
          </ac:spMkLst>
        </pc:spChg>
        <pc:spChg chg="add mod">
          <ac:chgData name="Yoshiharu Hamaguchi" userId="470e288704938fe9" providerId="LiveId" clId="{08F20566-51F3-49C8-9CDF-DEA9540ACD2F}" dt="2024-09-25T15:49:32.539" v="231" actId="571"/>
          <ac:spMkLst>
            <pc:docMk/>
            <pc:sldMk cId="2038620804" sldId="270"/>
            <ac:spMk id="75" creationId="{C3C171C7-DCA9-502B-8A1B-6B4B2D439A11}"/>
          </ac:spMkLst>
        </pc:spChg>
        <pc:spChg chg="mod">
          <ac:chgData name="Yoshiharu Hamaguchi" userId="470e288704938fe9" providerId="LiveId" clId="{08F20566-51F3-49C8-9CDF-DEA9540ACD2F}" dt="2024-09-25T15:48:49.185" v="220" actId="1076"/>
          <ac:spMkLst>
            <pc:docMk/>
            <pc:sldMk cId="2038620804" sldId="270"/>
            <ac:spMk id="77" creationId="{A8393CBC-1EA9-35DD-1457-F7D76951A781}"/>
          </ac:spMkLst>
        </pc:spChg>
        <pc:spChg chg="del">
          <ac:chgData name="Yoshiharu Hamaguchi" userId="470e288704938fe9" providerId="LiveId" clId="{08F20566-51F3-49C8-9CDF-DEA9540ACD2F}" dt="2024-09-25T15:44:13.591" v="142" actId="478"/>
          <ac:spMkLst>
            <pc:docMk/>
            <pc:sldMk cId="2038620804" sldId="270"/>
            <ac:spMk id="84" creationId="{A83C95F3-56CE-A8BE-4166-5101A47E4447}"/>
          </ac:spMkLst>
        </pc:spChg>
        <pc:cxnChg chg="add mod">
          <ac:chgData name="Yoshiharu Hamaguchi" userId="470e288704938fe9" providerId="LiveId" clId="{08F20566-51F3-49C8-9CDF-DEA9540ACD2F}" dt="2024-09-25T15:48:49.185" v="220" actId="1076"/>
          <ac:cxnSpMkLst>
            <pc:docMk/>
            <pc:sldMk cId="2038620804" sldId="270"/>
            <ac:cxnSpMk id="58" creationId="{1B77DAC1-207A-8EFA-9F2F-570EBE56138B}"/>
          </ac:cxnSpMkLst>
        </pc:cxnChg>
        <pc:cxnChg chg="mod">
          <ac:chgData name="Yoshiharu Hamaguchi" userId="470e288704938fe9" providerId="LiveId" clId="{08F20566-51F3-49C8-9CDF-DEA9540ACD2F}" dt="2024-09-25T15:47:49.126" v="195" actId="1076"/>
          <ac:cxnSpMkLst>
            <pc:docMk/>
            <pc:sldMk cId="2038620804" sldId="270"/>
            <ac:cxnSpMk id="61" creationId="{97380F3F-B4EC-2F06-9E3A-119161B80E1D}"/>
          </ac:cxnSpMkLst>
        </pc:cxnChg>
        <pc:cxnChg chg="mod">
          <ac:chgData name="Yoshiharu Hamaguchi" userId="470e288704938fe9" providerId="LiveId" clId="{08F20566-51F3-49C8-9CDF-DEA9540ACD2F}" dt="2024-09-25T15:48:32.784" v="215" actId="14100"/>
          <ac:cxnSpMkLst>
            <pc:docMk/>
            <pc:sldMk cId="2038620804" sldId="270"/>
            <ac:cxnSpMk id="64" creationId="{7A976978-6192-9393-1108-B2E4A3E176A2}"/>
          </ac:cxnSpMkLst>
        </pc:cxnChg>
        <pc:cxnChg chg="del mod">
          <ac:chgData name="Yoshiharu Hamaguchi" userId="470e288704938fe9" providerId="LiveId" clId="{08F20566-51F3-49C8-9CDF-DEA9540ACD2F}" dt="2024-09-25T15:44:16.821" v="143" actId="478"/>
          <ac:cxnSpMkLst>
            <pc:docMk/>
            <pc:sldMk cId="2038620804" sldId="270"/>
            <ac:cxnSpMk id="67" creationId="{E4B332FF-DA63-222D-60B0-8C1AFCA0A5CC}"/>
          </ac:cxnSpMkLst>
        </pc:cxnChg>
        <pc:cxnChg chg="del">
          <ac:chgData name="Yoshiharu Hamaguchi" userId="470e288704938fe9" providerId="LiveId" clId="{08F20566-51F3-49C8-9CDF-DEA9540ACD2F}" dt="2024-09-25T15:44:19.777" v="145" actId="478"/>
          <ac:cxnSpMkLst>
            <pc:docMk/>
            <pc:sldMk cId="2038620804" sldId="270"/>
            <ac:cxnSpMk id="85" creationId="{5521CAAD-A1E8-0103-75E1-A6496D12E07F}"/>
          </ac:cxnSpMkLst>
        </pc:cxnChg>
        <pc:cxnChg chg="mod">
          <ac:chgData name="Yoshiharu Hamaguchi" userId="470e288704938fe9" providerId="LiveId" clId="{08F20566-51F3-49C8-9CDF-DEA9540ACD2F}" dt="2024-09-25T15:50:15.105" v="295" actId="14100"/>
          <ac:cxnSpMkLst>
            <pc:docMk/>
            <pc:sldMk cId="2038620804" sldId="270"/>
            <ac:cxnSpMk id="88" creationId="{4B306A65-14F2-3593-3D31-60757CB57107}"/>
          </ac:cxnSpMkLst>
        </pc:cxnChg>
        <pc:cxnChg chg="del">
          <ac:chgData name="Yoshiharu Hamaguchi" userId="470e288704938fe9" providerId="LiveId" clId="{08F20566-51F3-49C8-9CDF-DEA9540ACD2F}" dt="2024-09-25T15:45:09.459" v="167" actId="478"/>
          <ac:cxnSpMkLst>
            <pc:docMk/>
            <pc:sldMk cId="2038620804" sldId="270"/>
            <ac:cxnSpMk id="124" creationId="{D3A0DDA0-90A1-7E9A-338D-464A0AB369B6}"/>
          </ac:cxnSpMkLst>
        </pc:cxnChg>
        <pc:cxnChg chg="mod">
          <ac:chgData name="Yoshiharu Hamaguchi" userId="470e288704938fe9" providerId="LiveId" clId="{08F20566-51F3-49C8-9CDF-DEA9540ACD2F}" dt="2024-09-25T15:49:19.034" v="226" actId="14100"/>
          <ac:cxnSpMkLst>
            <pc:docMk/>
            <pc:sldMk cId="2038620804" sldId="270"/>
            <ac:cxnSpMk id="127" creationId="{9EC78F66-EF39-54B3-AB98-E84927268771}"/>
          </ac:cxnSpMkLst>
        </pc:cxnChg>
        <pc:cxnChg chg="mod">
          <ac:chgData name="Yoshiharu Hamaguchi" userId="470e288704938fe9" providerId="LiveId" clId="{08F20566-51F3-49C8-9CDF-DEA9540ACD2F}" dt="2024-09-25T15:48:53.131" v="221" actId="14100"/>
          <ac:cxnSpMkLst>
            <pc:docMk/>
            <pc:sldMk cId="2038620804" sldId="270"/>
            <ac:cxnSpMk id="170" creationId="{04B8B0AB-0A41-F5D9-4C41-10446EE21735}"/>
          </ac:cxnSpMkLst>
        </pc:cxnChg>
        <pc:cxnChg chg="add del mod">
          <ac:chgData name="Yoshiharu Hamaguchi" userId="470e288704938fe9" providerId="LiveId" clId="{08F20566-51F3-49C8-9CDF-DEA9540ACD2F}" dt="2024-09-25T15:48:12.682" v="210" actId="14100"/>
          <ac:cxnSpMkLst>
            <pc:docMk/>
            <pc:sldMk cId="2038620804" sldId="270"/>
            <ac:cxnSpMk id="175" creationId="{152005CE-C530-4496-5760-AA3F6AA1AEE2}"/>
          </ac:cxnSpMkLst>
        </pc:cxnChg>
      </pc:sldChg>
      <pc:sldChg chg="addSp modSp mod">
        <pc:chgData name="Yoshiharu Hamaguchi" userId="470e288704938fe9" providerId="LiveId" clId="{08F20566-51F3-49C8-9CDF-DEA9540ACD2F}" dt="2024-10-14T14:55:12.242" v="1996" actId="20577"/>
        <pc:sldMkLst>
          <pc:docMk/>
          <pc:sldMk cId="3824521246" sldId="271"/>
        </pc:sldMkLst>
        <pc:spChg chg="mod">
          <ac:chgData name="Yoshiharu Hamaguchi" userId="470e288704938fe9" providerId="LiveId" clId="{08F20566-51F3-49C8-9CDF-DEA9540ACD2F}" dt="2024-10-14T14:10:12.154" v="1035" actId="20577"/>
          <ac:spMkLst>
            <pc:docMk/>
            <pc:sldMk cId="3824521246" sldId="271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10-14T14:55:12.242" v="1996" actId="20577"/>
          <ac:spMkLst>
            <pc:docMk/>
            <pc:sldMk cId="3824521246" sldId="271"/>
            <ac:spMk id="3" creationId="{37025C41-8921-578C-16F8-6B5CF0A93AE0}"/>
          </ac:spMkLst>
        </pc:spChg>
        <pc:spChg chg="add">
          <ac:chgData name="Yoshiharu Hamaguchi" userId="470e288704938fe9" providerId="LiveId" clId="{08F20566-51F3-49C8-9CDF-DEA9540ACD2F}" dt="2024-10-14T14:53:53.794" v="1785"/>
          <ac:spMkLst>
            <pc:docMk/>
            <pc:sldMk cId="3824521246" sldId="271"/>
            <ac:spMk id="4" creationId="{CA174F23-9855-E028-4A62-3F71C4DAC1A3}"/>
          </ac:spMkLst>
        </pc:spChg>
        <pc:spChg chg="add">
          <ac:chgData name="Yoshiharu Hamaguchi" userId="470e288704938fe9" providerId="LiveId" clId="{08F20566-51F3-49C8-9CDF-DEA9540ACD2F}" dt="2024-10-14T14:53:56.995" v="1788"/>
          <ac:spMkLst>
            <pc:docMk/>
            <pc:sldMk cId="3824521246" sldId="271"/>
            <ac:spMk id="5" creationId="{418E7477-B057-0DA5-0A4F-E555168A09C8}"/>
          </ac:spMkLst>
        </pc:spChg>
      </pc:sldChg>
      <pc:sldChg chg="modSp add del mod">
        <pc:chgData name="Yoshiharu Hamaguchi" userId="470e288704938fe9" providerId="LiveId" clId="{08F20566-51F3-49C8-9CDF-DEA9540ACD2F}" dt="2024-10-14T14:05:41.904" v="900" actId="2696"/>
        <pc:sldMkLst>
          <pc:docMk/>
          <pc:sldMk cId="3337653340" sldId="272"/>
        </pc:sldMkLst>
        <pc:spChg chg="mod">
          <ac:chgData name="Yoshiharu Hamaguchi" userId="470e288704938fe9" providerId="LiveId" clId="{08F20566-51F3-49C8-9CDF-DEA9540ACD2F}" dt="2024-10-14T14:05:11.106" v="896" actId="20577"/>
          <ac:spMkLst>
            <pc:docMk/>
            <pc:sldMk cId="3337653340" sldId="272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10-14T14:05:24.342" v="898" actId="27636"/>
          <ac:spMkLst>
            <pc:docMk/>
            <pc:sldMk cId="3337653340" sldId="272"/>
            <ac:spMk id="3" creationId="{37025C41-8921-578C-16F8-6B5CF0A93AE0}"/>
          </ac:spMkLst>
        </pc:spChg>
      </pc:sldChg>
      <pc:sldChg chg="addSp modSp add mod">
        <pc:chgData name="Yoshiharu Hamaguchi" userId="470e288704938fe9" providerId="LiveId" clId="{08F20566-51F3-49C8-9CDF-DEA9540ACD2F}" dt="2024-10-14T15:07:21.992" v="2176" actId="207"/>
        <pc:sldMkLst>
          <pc:docMk/>
          <pc:sldMk cId="998559321" sldId="273"/>
        </pc:sldMkLst>
        <pc:spChg chg="mod">
          <ac:chgData name="Yoshiharu Hamaguchi" userId="470e288704938fe9" providerId="LiveId" clId="{08F20566-51F3-49C8-9CDF-DEA9540ACD2F}" dt="2024-10-14T14:10:07.305" v="1033" actId="20577"/>
          <ac:spMkLst>
            <pc:docMk/>
            <pc:sldMk cId="998559321" sldId="273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10-14T15:07:21.992" v="2176" actId="207"/>
          <ac:spMkLst>
            <pc:docMk/>
            <pc:sldMk cId="998559321" sldId="273"/>
            <ac:spMk id="3" creationId="{37025C41-8921-578C-16F8-6B5CF0A93AE0}"/>
          </ac:spMkLst>
        </pc:spChg>
        <pc:picChg chg="add mod">
          <ac:chgData name="Yoshiharu Hamaguchi" userId="470e288704938fe9" providerId="LiveId" clId="{08F20566-51F3-49C8-9CDF-DEA9540ACD2F}" dt="2024-10-14T15:04:48.856" v="2171" actId="1076"/>
          <ac:picMkLst>
            <pc:docMk/>
            <pc:sldMk cId="998559321" sldId="273"/>
            <ac:picMk id="5" creationId="{BBCECF47-4A2A-AE48-EEBF-76F88C50BD39}"/>
          </ac:picMkLst>
        </pc:picChg>
      </pc:sldChg>
      <pc:sldChg chg="modSp add mod">
        <pc:chgData name="Yoshiharu Hamaguchi" userId="470e288704938fe9" providerId="LiveId" clId="{08F20566-51F3-49C8-9CDF-DEA9540ACD2F}" dt="2024-10-14T14:16:09.580" v="1589" actId="20577"/>
        <pc:sldMkLst>
          <pc:docMk/>
          <pc:sldMk cId="3338978982" sldId="274"/>
        </pc:sldMkLst>
        <pc:spChg chg="mod">
          <ac:chgData name="Yoshiharu Hamaguchi" userId="470e288704938fe9" providerId="LiveId" clId="{08F20566-51F3-49C8-9CDF-DEA9540ACD2F}" dt="2024-10-14T14:10:45.573" v="1041" actId="20577"/>
          <ac:spMkLst>
            <pc:docMk/>
            <pc:sldMk cId="3338978982" sldId="274"/>
            <ac:spMk id="2" creationId="{9C784ACA-9376-15C6-DD93-68B5D582FADA}"/>
          </ac:spMkLst>
        </pc:spChg>
        <pc:spChg chg="mod">
          <ac:chgData name="Yoshiharu Hamaguchi" userId="470e288704938fe9" providerId="LiveId" clId="{08F20566-51F3-49C8-9CDF-DEA9540ACD2F}" dt="2024-10-14T14:16:09.580" v="1589" actId="20577"/>
          <ac:spMkLst>
            <pc:docMk/>
            <pc:sldMk cId="3338978982" sldId="274"/>
            <ac:spMk id="3" creationId="{37025C41-8921-578C-16F8-6B5CF0A93A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2024/11/4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witch-science.com/products/969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hailo-ai/hailo-rpi5-examples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ilo-ai/hailo-rpi5-examples/blob/main/doc/retraining-example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ラズパイ</a:t>
            </a:r>
            <a:r>
              <a:rPr lang="en-US" altLang="ja-JP" dirty="0"/>
              <a:t>5	AI-Kit</a:t>
            </a:r>
            <a:r>
              <a:rPr lang="ja-JP" altLang="en-US" dirty="0"/>
              <a:t>の検証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Raspberry Pi 5 </a:t>
            </a:r>
          </a:p>
          <a:p>
            <a:r>
              <a:rPr kumimoji="1" lang="en-US" altLang="ja-JP" dirty="0"/>
              <a:t>+ Raspberry Pi AI Kit ( Hailo-8L AI </a:t>
            </a:r>
            <a:r>
              <a:rPr kumimoji="1" lang="ja-JP" altLang="en-US" dirty="0"/>
              <a:t>アクセラレータ</a:t>
            </a:r>
            <a:r>
              <a:rPr kumimoji="1" lang="en-US" altLang="ja-JP" dirty="0"/>
              <a:t> )</a:t>
            </a:r>
          </a:p>
          <a:p>
            <a:r>
              <a:rPr lang="ja-JP" altLang="en-US" dirty="0"/>
              <a:t>を使って、</a:t>
            </a:r>
            <a:r>
              <a:rPr kumimoji="1" lang="ja-JP" altLang="en-US" dirty="0"/>
              <a:t>できることの検証</a:t>
            </a:r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5E83FA-8E3A-9CB3-3C08-C09426CA4C72}"/>
              </a:ext>
            </a:extLst>
          </p:cNvPr>
          <p:cNvSpPr txBox="1"/>
          <p:nvPr/>
        </p:nvSpPr>
        <p:spPr>
          <a:xfrm>
            <a:off x="847724" y="1443841"/>
            <a:ext cx="11517778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⑪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hailo_ai_sw_suite_docker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のコンテナ上で、モデルを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ONNX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から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Hailo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へ変換する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※ファイルは共有フォルダへ移動したりして、つじつまを合わせた。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hailomz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compile yolov8s --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ckpt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=../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shared_with_docker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/barcode-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detection.onnx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--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hw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-arch hailo8l --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calib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-path ../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shared_with_docker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/test/images/  --classes 2 --performance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【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以下のログ</a:t>
            </a:r>
            <a:r>
              <a:rPr lang="ja-JP" altLang="en-US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が出れば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OK】</a:t>
            </a: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⑫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上記で作成したモデルを、</a:t>
            </a:r>
            <a:r>
              <a:rPr lang="ja-JP" altLang="en-US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何かしらリモートで、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ラズパイ上でコピーして、</a:t>
            </a:r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r>
              <a:rPr lang="ja-JP" altLang="en-US" dirty="0"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サンプルの手順に基づいて</a:t>
            </a:r>
            <a:r>
              <a:rPr lang="ja-JP" altLang="en-US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、検知プログラムを実行すれば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OK</a:t>
            </a:r>
          </a:p>
          <a:p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3A17BA-DC69-B118-A72C-AC13A66EC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139" y="2926078"/>
            <a:ext cx="7922846" cy="875608"/>
          </a:xfrm>
          <a:prstGeom prst="rect">
            <a:avLst/>
          </a:prstGeom>
        </p:spPr>
      </p:pic>
      <p:sp>
        <p:nvSpPr>
          <p:cNvPr id="9" name="タイトル 1">
            <a:extLst>
              <a:ext uri="{FF2B5EF4-FFF2-40B4-BE49-F238E27FC236}">
                <a16:creationId xmlns:a16="http://schemas.microsoft.com/office/drawing/2014/main" id="{4F1B9094-D621-D44A-D5B5-3209228D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モデルのトレーニングの手順（５</a:t>
            </a:r>
            <a:r>
              <a:rPr kumimoji="1" lang="en-US" altLang="ja-JP" dirty="0"/>
              <a:t>/</a:t>
            </a:r>
            <a:r>
              <a:rPr kumimoji="1" lang="ja-JP" altLang="en-US" dirty="0"/>
              <a:t>５）</a:t>
            </a:r>
          </a:p>
        </p:txBody>
      </p:sp>
    </p:spTree>
    <p:extLst>
      <p:ext uri="{BB962C8B-B14F-4D97-AF65-F5344CB8AC3E}">
        <p14:creationId xmlns:p14="http://schemas.microsoft.com/office/powerpoint/2010/main" val="2327936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102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Raspberry Pi AI Kit</a:t>
            </a:r>
            <a:r>
              <a:rPr lang="ja-JP" altLang="en-US" dirty="0"/>
              <a:t>とは？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C13C9CE-666C-02A7-9EAA-106F1B5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037" y="1256146"/>
            <a:ext cx="6785371" cy="4948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</a:t>
            </a:r>
            <a:r>
              <a:rPr lang="ja-JP" altLang="en-US" dirty="0"/>
              <a:t>高効率・低消費電力な</a:t>
            </a:r>
            <a:r>
              <a:rPr lang="en-US" altLang="ja-JP" dirty="0"/>
              <a:t>AI</a:t>
            </a:r>
            <a:r>
              <a:rPr lang="ja-JP" altLang="en-US" dirty="0"/>
              <a:t>アクセラレータ</a:t>
            </a:r>
            <a:r>
              <a:rPr lang="en-US" altLang="ja-JP" dirty="0"/>
              <a:t>(HAILO-8L)</a:t>
            </a:r>
            <a:r>
              <a:rPr lang="ja-JP" altLang="en-US" dirty="0"/>
              <a:t>を搭載し、ラズパイ</a:t>
            </a:r>
            <a:r>
              <a:rPr lang="en-US" altLang="ja-JP" dirty="0"/>
              <a:t>5</a:t>
            </a:r>
            <a:r>
              <a:rPr lang="ja-JP" altLang="en-US" dirty="0"/>
              <a:t>に接続することで、</a:t>
            </a:r>
            <a:r>
              <a:rPr lang="en-US" altLang="ja-JP" dirty="0"/>
              <a:t>AI</a:t>
            </a:r>
            <a:r>
              <a:rPr lang="ja-JP" altLang="en-US" dirty="0"/>
              <a:t>のモデル推論処理を高速かつ低消費電力</a:t>
            </a:r>
            <a:r>
              <a:rPr lang="en-US" altLang="ja-JP" dirty="0"/>
              <a:t>(1.5w)</a:t>
            </a:r>
            <a:r>
              <a:rPr lang="ja-JP" altLang="en-US" dirty="0"/>
              <a:t>でおこなうことが可能にする部品群。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・ラズパイ</a:t>
            </a:r>
            <a:r>
              <a:rPr lang="en-US" altLang="ja-JP" dirty="0"/>
              <a:t>5</a:t>
            </a:r>
            <a:r>
              <a:rPr lang="ja-JP" altLang="en-US" dirty="0"/>
              <a:t>との接続は、ケーブル挿して、ピン部分挿して、</a:t>
            </a:r>
            <a:r>
              <a:rPr lang="en-US" altLang="ja-JP" dirty="0"/>
              <a:t>4</a:t>
            </a:r>
            <a:r>
              <a:rPr lang="ja-JP" altLang="en-US" dirty="0"/>
              <a:t>か所ねじ止めすれば</a:t>
            </a:r>
            <a:r>
              <a:rPr lang="en-US" altLang="ja-JP" dirty="0"/>
              <a:t>OK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sz="1500" dirty="0"/>
              <a:t>※</a:t>
            </a:r>
            <a:r>
              <a:rPr kumimoji="1" lang="ja-JP" altLang="en-US" sz="1500" dirty="0"/>
              <a:t>販売ページ：</a:t>
            </a:r>
            <a:r>
              <a:rPr kumimoji="1" lang="en-US" altLang="ja-JP" sz="1500" dirty="0">
                <a:hlinkClick r:id="rId2"/>
              </a:rPr>
              <a:t>https://www.switch-science.com/products/9695</a:t>
            </a:r>
            <a:endParaRPr kumimoji="1" lang="ja-JP" altLang="en-US" sz="15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539C0D3-8399-63BE-32FE-31707CC5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856" y="3730501"/>
            <a:ext cx="2919694" cy="2126806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CC6E4E23-F10E-F2A7-AF36-D1CEDD407B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8770" y="1663839"/>
            <a:ext cx="1571282" cy="146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88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8C13C9CE-666C-02A7-9EAA-106F1B50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143" y="1161794"/>
            <a:ext cx="10781714" cy="5529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https://github.com/hailo-ai/hailo-rpi5-examples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・上記のページで、</a:t>
            </a:r>
            <a:r>
              <a:rPr lang="en-US" altLang="ja-JP" dirty="0"/>
              <a:t>AI-Kit</a:t>
            </a:r>
            <a:r>
              <a:rPr lang="ja-JP" altLang="en-US" dirty="0"/>
              <a:t>でできることの説明、サンプルコード群、再トレーニング方法などが、詳細に記述されている。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LLM</a:t>
            </a:r>
            <a:r>
              <a:rPr lang="ja-JP" altLang="en-US" dirty="0"/>
              <a:t>を動かす方法等はまだ公開されていない（検討中の模様）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・物体検知モデル（バーコード、</a:t>
            </a:r>
            <a:r>
              <a:rPr lang="en-US" altLang="ja-JP" dirty="0"/>
              <a:t>QR</a:t>
            </a:r>
            <a:r>
              <a:rPr lang="ja-JP" altLang="en-US" dirty="0"/>
              <a:t>コード用）の再トレーニングを試した流れを以下に記載する。</a:t>
            </a:r>
            <a:endParaRPr lang="en-US" altLang="ja-JP" dirty="0"/>
          </a:p>
          <a:p>
            <a:pPr marL="0" indent="0">
              <a:buNone/>
            </a:pPr>
            <a:endParaRPr lang="en-US" altLang="ja-JP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4A2CCEF3-2207-ACC3-FBFB-AA7D4B83DD42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891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AI-Kit</a:t>
            </a:r>
            <a:r>
              <a:rPr lang="ja-JP" altLang="en-US" dirty="0"/>
              <a:t>のソースコード・サンプル類について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810EC71E-9147-B622-FF86-184A55A8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137" y="2834352"/>
            <a:ext cx="3114676" cy="176237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485C7FB-0A7D-8618-745A-EA811C1D4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49" y="2834351"/>
            <a:ext cx="3113213" cy="176237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793B9A4-2EBB-67BA-48C7-F1E96670BB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618" y="2834351"/>
            <a:ext cx="3113213" cy="180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69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モデルの再トレーニングについて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・バーコードと</a:t>
            </a:r>
            <a:r>
              <a:rPr lang="en-US" altLang="ja-JP" dirty="0"/>
              <a:t>QR</a:t>
            </a:r>
            <a:r>
              <a:rPr lang="ja-JP" altLang="en-US" dirty="0"/>
              <a:t>コードを検知するためのモデルを作成するための再トレーニングの手順が書かれており、その手順に沿って進めることで、実際にモデルを作成できること、またそのモデルを使って検知できることまで確認でき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・大枠の手順は以下に記載されているが、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2"/>
              </a:rPr>
              <a:t>hailo-rpi5-examples/doc/retraining-example.md at main · </a:t>
            </a:r>
            <a:r>
              <a:rPr lang="en-US" altLang="ja-JP" dirty="0" err="1">
                <a:hlinkClick r:id="rId2"/>
              </a:rPr>
              <a:t>hailo</a:t>
            </a:r>
            <a:r>
              <a:rPr lang="en-US" altLang="ja-JP" dirty="0">
                <a:hlinkClick r:id="rId2"/>
              </a:rPr>
              <a:t>-ai/hailo-rpi5-examples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トレーニング作業を行う際の、全体的な俯瞰図、簡単な手順を、備忘録として、次ページ以降に記載した。</a:t>
            </a:r>
            <a:endParaRPr lang="en-US" altLang="ja-JP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85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19">
            <a:extLst>
              <a:ext uri="{FF2B5EF4-FFF2-40B4-BE49-F238E27FC236}">
                <a16:creationId xmlns:a16="http://schemas.microsoft.com/office/drawing/2014/main" id="{0FB338FD-35EF-30D7-06A9-7A1B992B2830}"/>
              </a:ext>
            </a:extLst>
          </p:cNvPr>
          <p:cNvSpPr/>
          <p:nvPr/>
        </p:nvSpPr>
        <p:spPr>
          <a:xfrm>
            <a:off x="8664894" y="1715032"/>
            <a:ext cx="2795952" cy="2988961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0016"/>
            <a:ext cx="10515600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2CDCB588-1E89-B1B4-BB6B-210B5ECD1361}"/>
              </a:ext>
            </a:extLst>
          </p:cNvPr>
          <p:cNvSpPr/>
          <p:nvPr/>
        </p:nvSpPr>
        <p:spPr>
          <a:xfrm>
            <a:off x="1339400" y="1715032"/>
            <a:ext cx="7089587" cy="4773035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B19867-148A-D7FC-9274-4234BFD3440B}"/>
              </a:ext>
            </a:extLst>
          </p:cNvPr>
          <p:cNvSpPr txBox="1"/>
          <p:nvPr/>
        </p:nvSpPr>
        <p:spPr>
          <a:xfrm>
            <a:off x="1353369" y="1732350"/>
            <a:ext cx="241386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tx2"/>
                </a:solidFill>
              </a:rPr>
              <a:t>トレーニング用</a:t>
            </a:r>
            <a:r>
              <a:rPr lang="en-US" altLang="ja-JP" dirty="0">
                <a:solidFill>
                  <a:schemeClr val="tx2"/>
                </a:solidFill>
              </a:rPr>
              <a:t>PC</a:t>
            </a: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r>
              <a:rPr lang="en-US" altLang="ja-JP" dirty="0">
                <a:solidFill>
                  <a:schemeClr val="tx2"/>
                </a:solidFill>
              </a:rPr>
              <a:t>※</a:t>
            </a:r>
            <a:r>
              <a:rPr lang="ja-JP" altLang="en-US" dirty="0">
                <a:solidFill>
                  <a:schemeClr val="tx2"/>
                </a:solidFill>
              </a:rPr>
              <a:t>試しに、</a:t>
            </a:r>
            <a:endParaRPr lang="en-US" altLang="ja-JP" sz="1400" dirty="0">
              <a:solidFill>
                <a:schemeClr val="tx2"/>
              </a:solidFill>
            </a:endParaRPr>
          </a:p>
          <a:p>
            <a:r>
              <a:rPr lang="en-US" altLang="ja-JP" sz="1400" dirty="0">
                <a:solidFill>
                  <a:schemeClr val="tx2"/>
                </a:solidFill>
              </a:rPr>
              <a:t>GPU</a:t>
            </a:r>
            <a:r>
              <a:rPr lang="ja-JP" altLang="en-US" sz="1400" dirty="0">
                <a:solidFill>
                  <a:schemeClr val="tx2"/>
                </a:solidFill>
              </a:rPr>
              <a:t>は</a:t>
            </a:r>
            <a:r>
              <a:rPr lang="en-US" altLang="ja-JP" sz="1400" dirty="0">
                <a:solidFill>
                  <a:schemeClr val="tx2"/>
                </a:solidFill>
              </a:rPr>
              <a:t>RTX 3080</a:t>
            </a:r>
            <a:r>
              <a:rPr lang="ja-JP" altLang="en-US" sz="1400" dirty="0">
                <a:solidFill>
                  <a:schemeClr val="tx2"/>
                </a:solidFill>
              </a:rPr>
              <a:t>、</a:t>
            </a:r>
            <a:endParaRPr lang="en-US" altLang="ja-JP" sz="1400" dirty="0">
              <a:solidFill>
                <a:schemeClr val="tx2"/>
              </a:solidFill>
            </a:endParaRPr>
          </a:p>
          <a:p>
            <a:r>
              <a:rPr kumimoji="1" lang="en-US" altLang="ja-JP" sz="1400" dirty="0">
                <a:solidFill>
                  <a:schemeClr val="tx2"/>
                </a:solidFill>
              </a:rPr>
              <a:t>OS</a:t>
            </a:r>
            <a:r>
              <a:rPr kumimoji="1" lang="ja-JP" altLang="en-US" sz="1400" dirty="0">
                <a:solidFill>
                  <a:schemeClr val="tx2"/>
                </a:solidFill>
              </a:rPr>
              <a:t>は</a:t>
            </a:r>
            <a:r>
              <a:rPr kumimoji="1" lang="en-US" altLang="ja-JP" sz="1400" dirty="0">
                <a:solidFill>
                  <a:schemeClr val="tx2"/>
                </a:solidFill>
              </a:rPr>
              <a:t>WSL2(Ubuntu22.04)</a:t>
            </a:r>
          </a:p>
          <a:p>
            <a:r>
              <a:rPr kumimoji="1" lang="ja-JP" altLang="en-US" sz="1400" dirty="0">
                <a:solidFill>
                  <a:schemeClr val="tx2"/>
                </a:solidFill>
              </a:rPr>
              <a:t>の環境で試した。</a:t>
            </a:r>
          </a:p>
        </p:txBody>
      </p:sp>
      <p:sp>
        <p:nvSpPr>
          <p:cNvPr id="40" name="矩形 19">
            <a:extLst>
              <a:ext uri="{FF2B5EF4-FFF2-40B4-BE49-F238E27FC236}">
                <a16:creationId xmlns:a16="http://schemas.microsoft.com/office/drawing/2014/main" id="{AE3EDBDD-CC31-46D4-A001-B6C397E7D5A7}"/>
              </a:ext>
            </a:extLst>
          </p:cNvPr>
          <p:cNvSpPr/>
          <p:nvPr/>
        </p:nvSpPr>
        <p:spPr>
          <a:xfrm>
            <a:off x="8775175" y="2352544"/>
            <a:ext cx="2562773" cy="2146798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30A0482-3284-7713-A99C-40E52448C831}"/>
              </a:ext>
            </a:extLst>
          </p:cNvPr>
          <p:cNvSpPr txBox="1"/>
          <p:nvPr/>
        </p:nvSpPr>
        <p:spPr>
          <a:xfrm>
            <a:off x="8760930" y="1784688"/>
            <a:ext cx="29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ja-JP" altLang="en-US" dirty="0"/>
              <a:t>ラズパイ</a:t>
            </a:r>
            <a:r>
              <a:rPr lang="en-US" altLang="ja-JP" dirty="0"/>
              <a:t>5</a:t>
            </a:r>
            <a:endParaRPr lang="ja-JP" altLang="en-US" dirty="0"/>
          </a:p>
        </p:txBody>
      </p:sp>
      <p:sp>
        <p:nvSpPr>
          <p:cNvPr id="188" name="コンテンツ プレースホルダー 2">
            <a:extLst>
              <a:ext uri="{FF2B5EF4-FFF2-40B4-BE49-F238E27FC236}">
                <a16:creationId xmlns:a16="http://schemas.microsoft.com/office/drawing/2014/main" id="{11DC7CAE-5817-27B1-97A7-D38E5318A4A0}"/>
              </a:ext>
            </a:extLst>
          </p:cNvPr>
          <p:cNvSpPr txBox="1">
            <a:spLocks/>
          </p:cNvSpPr>
          <p:nvPr/>
        </p:nvSpPr>
        <p:spPr>
          <a:xfrm>
            <a:off x="838200" y="1245151"/>
            <a:ext cx="8440972" cy="4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・以下にこのトレーニング作業の俯瞰図を記載する</a:t>
            </a:r>
            <a:endParaRPr lang="en-US" altLang="ja-JP" dirty="0"/>
          </a:p>
        </p:txBody>
      </p:sp>
      <p:sp>
        <p:nvSpPr>
          <p:cNvPr id="180" name="タイトル 1">
            <a:extLst>
              <a:ext uri="{FF2B5EF4-FFF2-40B4-BE49-F238E27FC236}">
                <a16:creationId xmlns:a16="http://schemas.microsoft.com/office/drawing/2014/main" id="{BF99B4D1-9F13-5797-C04A-AE9AA6390A9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dirty="0"/>
              <a:t>モデルのトレーニング環境の構成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8FFBCA9-9D56-21B4-2CC3-01996BA2D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03" y="2065650"/>
            <a:ext cx="2267266" cy="2238687"/>
          </a:xfrm>
          <a:prstGeom prst="rect">
            <a:avLst/>
          </a:prstGeom>
        </p:spPr>
      </p:pic>
      <p:sp>
        <p:nvSpPr>
          <p:cNvPr id="8" name="矩形 19">
            <a:extLst>
              <a:ext uri="{FF2B5EF4-FFF2-40B4-BE49-F238E27FC236}">
                <a16:creationId xmlns:a16="http://schemas.microsoft.com/office/drawing/2014/main" id="{196ECBA5-4F99-664D-393B-6CE5FE95BD1D}"/>
              </a:ext>
            </a:extLst>
          </p:cNvPr>
          <p:cNvSpPr/>
          <p:nvPr/>
        </p:nvSpPr>
        <p:spPr>
          <a:xfrm>
            <a:off x="3843390" y="1952037"/>
            <a:ext cx="4453377" cy="431575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8C6D2F6-7FFB-2C25-DEAC-D8F17B4BE312}"/>
              </a:ext>
            </a:extLst>
          </p:cNvPr>
          <p:cNvSpPr txBox="1"/>
          <p:nvPr/>
        </p:nvSpPr>
        <p:spPr>
          <a:xfrm>
            <a:off x="3932500" y="1969354"/>
            <a:ext cx="35393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tx2"/>
                </a:solidFill>
              </a:rPr>
              <a:t>Linux(Ubuntu 20.04/22.04)</a:t>
            </a: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10" name="矩形 19">
            <a:extLst>
              <a:ext uri="{FF2B5EF4-FFF2-40B4-BE49-F238E27FC236}">
                <a16:creationId xmlns:a16="http://schemas.microsoft.com/office/drawing/2014/main" id="{43BA5FA6-6293-2676-00DB-3E33CDEC80C0}"/>
              </a:ext>
            </a:extLst>
          </p:cNvPr>
          <p:cNvSpPr/>
          <p:nvPr/>
        </p:nvSpPr>
        <p:spPr>
          <a:xfrm>
            <a:off x="5729935" y="2413428"/>
            <a:ext cx="2488247" cy="113718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/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Hailo AI Software Suite</a:t>
            </a:r>
          </a:p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 – Docker </a:t>
            </a:r>
            <a:r>
              <a:rPr lang="ja-JP" altLang="en-US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コンテナ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4" name="矩形 19">
            <a:extLst>
              <a:ext uri="{FF2B5EF4-FFF2-40B4-BE49-F238E27FC236}">
                <a16:creationId xmlns:a16="http://schemas.microsoft.com/office/drawing/2014/main" id="{7345B876-575A-7721-2193-59F5CF3DF104}"/>
              </a:ext>
            </a:extLst>
          </p:cNvPr>
          <p:cNvSpPr/>
          <p:nvPr/>
        </p:nvSpPr>
        <p:spPr>
          <a:xfrm>
            <a:off x="3899456" y="4727104"/>
            <a:ext cx="1741372" cy="1471818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/>
          <a:p>
            <a:r>
              <a:rPr lang="it-IT" altLang="ja-JP" sz="1200" dirty="0">
                <a:solidFill>
                  <a:srgbClr val="252525"/>
                </a:solidFill>
                <a:latin typeface="Montserrat" panose="020F0502020204030204" pitchFamily="2" charset="0"/>
              </a:rPr>
              <a:t>yolo8 </a:t>
            </a:r>
            <a:r>
              <a:rPr lang="ja-JP" altLang="en-US" sz="1200" dirty="0">
                <a:solidFill>
                  <a:srgbClr val="252525"/>
                </a:solidFill>
                <a:latin typeface="Montserrat" panose="020F0502020204030204" pitchFamily="2" charset="0"/>
              </a:rPr>
              <a:t>トレーニング用</a:t>
            </a:r>
            <a:endParaRPr lang="en-US" altLang="ja-JP" sz="1200" dirty="0">
              <a:solidFill>
                <a:srgbClr val="252525"/>
              </a:solidFill>
              <a:latin typeface="Montserrat" panose="020F0502020204030204" pitchFamily="2" charset="0"/>
            </a:endParaRPr>
          </a:p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– Docker </a:t>
            </a:r>
            <a:r>
              <a:rPr lang="ja-JP" altLang="en-US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コンテナ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5" name="矩形 19">
            <a:extLst>
              <a:ext uri="{FF2B5EF4-FFF2-40B4-BE49-F238E27FC236}">
                <a16:creationId xmlns:a16="http://schemas.microsoft.com/office/drawing/2014/main" id="{08B40F19-7D8A-F4F2-B9A7-34183F51A9A1}"/>
              </a:ext>
            </a:extLst>
          </p:cNvPr>
          <p:cNvSpPr/>
          <p:nvPr/>
        </p:nvSpPr>
        <p:spPr>
          <a:xfrm>
            <a:off x="3899455" y="2413428"/>
            <a:ext cx="1741372" cy="196448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/>
          <a:p>
            <a:r>
              <a:rPr lang="en-US" altLang="ja-JP" sz="1200" dirty="0">
                <a:solidFill>
                  <a:srgbClr val="000000"/>
                </a:solidFill>
              </a:rPr>
              <a:t>Docker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18" name="矩形 19">
            <a:extLst>
              <a:ext uri="{FF2B5EF4-FFF2-40B4-BE49-F238E27FC236}">
                <a16:creationId xmlns:a16="http://schemas.microsoft.com/office/drawing/2014/main" id="{8A9858B8-A3DA-FBA4-5E34-031E2E210B9B}"/>
              </a:ext>
            </a:extLst>
          </p:cNvPr>
          <p:cNvSpPr/>
          <p:nvPr/>
        </p:nvSpPr>
        <p:spPr>
          <a:xfrm>
            <a:off x="3920420" y="2693543"/>
            <a:ext cx="1567863" cy="6841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t" anchorCtr="1"/>
          <a:lstStyle/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Hailo AI </a:t>
            </a:r>
          </a:p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Software Suite</a:t>
            </a:r>
          </a:p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Docker </a:t>
            </a:r>
            <a:r>
              <a:rPr lang="ja-JP" altLang="en-US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イメージ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2" name="矩形 19">
            <a:extLst>
              <a:ext uri="{FF2B5EF4-FFF2-40B4-BE49-F238E27FC236}">
                <a16:creationId xmlns:a16="http://schemas.microsoft.com/office/drawing/2014/main" id="{74C185CE-B850-513C-9BD1-BDA9DF7A1A62}"/>
              </a:ext>
            </a:extLst>
          </p:cNvPr>
          <p:cNvSpPr/>
          <p:nvPr/>
        </p:nvSpPr>
        <p:spPr>
          <a:xfrm>
            <a:off x="3920420" y="3550614"/>
            <a:ext cx="1567863" cy="6841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t" anchorCtr="1"/>
          <a:lstStyle/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yolo8 </a:t>
            </a:r>
            <a:r>
              <a:rPr lang="ja-JP" altLang="en-US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トレーニング用</a:t>
            </a:r>
            <a:endParaRPr lang="en-US" altLang="ja-JP" sz="1200" b="0" i="0" dirty="0">
              <a:solidFill>
                <a:srgbClr val="252525"/>
              </a:solidFill>
              <a:effectLst/>
              <a:latin typeface="Montserrat" panose="020F0502020204030204" pitchFamily="2" charset="0"/>
            </a:endParaRPr>
          </a:p>
          <a:p>
            <a:r>
              <a:rPr lang="it-IT" altLang="ja-JP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Docker </a:t>
            </a:r>
            <a:r>
              <a:rPr lang="ja-JP" altLang="en-US" sz="1200" b="0" i="0" dirty="0">
                <a:solidFill>
                  <a:srgbClr val="252525"/>
                </a:solidFill>
                <a:effectLst/>
                <a:latin typeface="Montserrat" panose="020F0502020204030204" pitchFamily="2" charset="0"/>
              </a:rPr>
              <a:t>イメージ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3" name="矩形 19">
            <a:extLst>
              <a:ext uri="{FF2B5EF4-FFF2-40B4-BE49-F238E27FC236}">
                <a16:creationId xmlns:a16="http://schemas.microsoft.com/office/drawing/2014/main" id="{83794E94-57FF-AE08-4F32-25CAF6ABB4B9}"/>
              </a:ext>
            </a:extLst>
          </p:cNvPr>
          <p:cNvSpPr/>
          <p:nvPr/>
        </p:nvSpPr>
        <p:spPr>
          <a:xfrm>
            <a:off x="5727356" y="3700110"/>
            <a:ext cx="2527294" cy="249881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/>
          <a:p>
            <a:r>
              <a:rPr lang="ja-JP" altLang="en-US" sz="1200" dirty="0">
                <a:solidFill>
                  <a:srgbClr val="000000"/>
                </a:solidFill>
              </a:rPr>
              <a:t>共有ボリューム</a:t>
            </a:r>
            <a:endParaRPr lang="en-US" sz="1200" dirty="0">
              <a:solidFill>
                <a:srgbClr val="00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26878A7-F07A-E4D8-FEF9-BB054824C9E0}"/>
              </a:ext>
            </a:extLst>
          </p:cNvPr>
          <p:cNvCxnSpPr>
            <a:cxnSpLocks/>
          </p:cNvCxnSpPr>
          <p:nvPr/>
        </p:nvCxnSpPr>
        <p:spPr>
          <a:xfrm flipV="1">
            <a:off x="5252552" y="2577628"/>
            <a:ext cx="612582" cy="2795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5642EE7-7EBD-5D7E-4C83-259EE61867FB}"/>
              </a:ext>
            </a:extLst>
          </p:cNvPr>
          <p:cNvCxnSpPr/>
          <p:nvPr/>
        </p:nvCxnSpPr>
        <p:spPr>
          <a:xfrm>
            <a:off x="2686929" y="5838087"/>
            <a:ext cx="11564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B3F1FA8-7227-FDF3-1559-3CD4718E2B3D}"/>
              </a:ext>
            </a:extLst>
          </p:cNvPr>
          <p:cNvSpPr txBox="1"/>
          <p:nvPr/>
        </p:nvSpPr>
        <p:spPr>
          <a:xfrm>
            <a:off x="1959426" y="5573034"/>
            <a:ext cx="21624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tx2"/>
                </a:solidFill>
              </a:rPr>
              <a:t>①</a:t>
            </a:r>
            <a:r>
              <a:rPr kumimoji="1" lang="en-US" altLang="ja-JP" sz="1400" dirty="0">
                <a:solidFill>
                  <a:schemeClr val="tx2"/>
                </a:solidFill>
              </a:rPr>
              <a:t>WSL2</a:t>
            </a:r>
            <a:r>
              <a:rPr kumimoji="1" lang="ja-JP" altLang="en-US" sz="1400" dirty="0">
                <a:solidFill>
                  <a:schemeClr val="tx2"/>
                </a:solidFill>
              </a:rPr>
              <a:t>環境構築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4433420-7E70-280C-4750-AA0DFF3FF1A1}"/>
              </a:ext>
            </a:extLst>
          </p:cNvPr>
          <p:cNvSpPr txBox="1"/>
          <p:nvPr/>
        </p:nvSpPr>
        <p:spPr>
          <a:xfrm>
            <a:off x="2254092" y="4314254"/>
            <a:ext cx="1863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②</a:t>
            </a:r>
            <a:r>
              <a:rPr lang="en-US" altLang="ja-JP" sz="1400" dirty="0">
                <a:solidFill>
                  <a:schemeClr val="tx2"/>
                </a:solidFill>
              </a:rPr>
              <a:t>Docker</a:t>
            </a:r>
            <a:r>
              <a:rPr kumimoji="1" lang="ja-JP" altLang="en-US" sz="1400" dirty="0">
                <a:solidFill>
                  <a:schemeClr val="tx2"/>
                </a:solidFill>
              </a:rPr>
              <a:t>環境構築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F347677-DEC6-0EBF-8F29-761DBB3BE0A5}"/>
              </a:ext>
            </a:extLst>
          </p:cNvPr>
          <p:cNvCxnSpPr>
            <a:cxnSpLocks/>
          </p:cNvCxnSpPr>
          <p:nvPr/>
        </p:nvCxnSpPr>
        <p:spPr>
          <a:xfrm flipV="1">
            <a:off x="2776038" y="4523175"/>
            <a:ext cx="1156462" cy="131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3E7AB18-49C7-9006-69D8-F78B881CFCD9}"/>
              </a:ext>
            </a:extLst>
          </p:cNvPr>
          <p:cNvCxnSpPr>
            <a:cxnSpLocks/>
          </p:cNvCxnSpPr>
          <p:nvPr/>
        </p:nvCxnSpPr>
        <p:spPr>
          <a:xfrm flipH="1">
            <a:off x="6690071" y="1670466"/>
            <a:ext cx="584987" cy="3388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43D588F-B057-6A6E-1E6D-56D6210FF6C6}"/>
              </a:ext>
            </a:extLst>
          </p:cNvPr>
          <p:cNvSpPr txBox="1"/>
          <p:nvPr/>
        </p:nvSpPr>
        <p:spPr>
          <a:xfrm>
            <a:off x="6920772" y="1738846"/>
            <a:ext cx="1863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③</a:t>
            </a:r>
            <a:r>
              <a:rPr lang="en-US" altLang="ja-JP" sz="1400" dirty="0">
                <a:solidFill>
                  <a:schemeClr val="tx2"/>
                </a:solidFill>
              </a:rPr>
              <a:t>GPU</a:t>
            </a:r>
            <a:r>
              <a:rPr lang="ja-JP" altLang="en-US" sz="1400" dirty="0">
                <a:solidFill>
                  <a:schemeClr val="tx2"/>
                </a:solidFill>
              </a:rPr>
              <a:t>利用設定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D982020D-73A6-CF40-4E35-B1D455F55C96}"/>
              </a:ext>
            </a:extLst>
          </p:cNvPr>
          <p:cNvCxnSpPr>
            <a:cxnSpLocks/>
          </p:cNvCxnSpPr>
          <p:nvPr/>
        </p:nvCxnSpPr>
        <p:spPr>
          <a:xfrm flipH="1">
            <a:off x="5118043" y="2403019"/>
            <a:ext cx="539834" cy="415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E01B88D-B8D8-5DDD-93F4-DBDDBC97B7D9}"/>
              </a:ext>
            </a:extLst>
          </p:cNvPr>
          <p:cNvSpPr txBox="1"/>
          <p:nvPr/>
        </p:nvSpPr>
        <p:spPr>
          <a:xfrm>
            <a:off x="5227466" y="2176943"/>
            <a:ext cx="1718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④インストール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F6527C-E6DE-CB3B-1C70-85AF8D877D86}"/>
              </a:ext>
            </a:extLst>
          </p:cNvPr>
          <p:cNvCxnSpPr>
            <a:cxnSpLocks/>
          </p:cNvCxnSpPr>
          <p:nvPr/>
        </p:nvCxnSpPr>
        <p:spPr>
          <a:xfrm flipH="1">
            <a:off x="5386107" y="2967520"/>
            <a:ext cx="439907" cy="6185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3078055-B747-6C7D-F301-3952791B2FAD}"/>
              </a:ext>
            </a:extLst>
          </p:cNvPr>
          <p:cNvSpPr txBox="1"/>
          <p:nvPr/>
        </p:nvSpPr>
        <p:spPr>
          <a:xfrm>
            <a:off x="5705870" y="2808374"/>
            <a:ext cx="277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>
                <a:solidFill>
                  <a:schemeClr val="tx2"/>
                </a:solidFill>
              </a:rPr>
              <a:t>⑤</a:t>
            </a:r>
            <a:r>
              <a:rPr kumimoji="1" lang="en-US" altLang="ja-JP" sz="1400" dirty="0">
                <a:solidFill>
                  <a:schemeClr val="tx2"/>
                </a:solidFill>
              </a:rPr>
              <a:t>Docker</a:t>
            </a:r>
            <a:r>
              <a:rPr kumimoji="1" lang="ja-JP" altLang="en-US" sz="1400" dirty="0">
                <a:solidFill>
                  <a:schemeClr val="tx2"/>
                </a:solidFill>
              </a:rPr>
              <a:t>イメージをビルド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6410A722-0E01-79CB-9732-120530C48282}"/>
              </a:ext>
            </a:extLst>
          </p:cNvPr>
          <p:cNvSpPr txBox="1"/>
          <p:nvPr/>
        </p:nvSpPr>
        <p:spPr>
          <a:xfrm>
            <a:off x="5754927" y="3975847"/>
            <a:ext cx="1729052" cy="64618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>
            <a:defPPr>
              <a:defRPr lang="ja-JP"/>
            </a:defPPr>
            <a:lvl1pPr>
              <a:defRPr sz="1200">
                <a:solidFill>
                  <a:srgbClr val="252525"/>
                </a:solidFill>
                <a:latin typeface="Montserrat" panose="020F05020202040302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バーコード</a:t>
            </a:r>
            <a:r>
              <a:rPr lang="en-US" altLang="ja-JP" dirty="0"/>
              <a:t>/QR</a:t>
            </a:r>
            <a:r>
              <a:rPr lang="ja-JP" altLang="en-US" dirty="0"/>
              <a:t>コード</a:t>
            </a:r>
            <a:endParaRPr lang="en-US" altLang="ja-JP" dirty="0"/>
          </a:p>
          <a:p>
            <a:r>
              <a:rPr lang="ja-JP" altLang="en-US" dirty="0"/>
              <a:t>トレーニングデータ</a:t>
            </a:r>
            <a:endParaRPr lang="en-US" altLang="ja-JP" dirty="0"/>
          </a:p>
          <a:p>
            <a:r>
              <a:rPr lang="ja-JP" altLang="en-US" dirty="0"/>
              <a:t>（⑦ダウンロード）</a:t>
            </a:r>
            <a:endParaRPr lang="en-US" altLang="ja-JP" dirty="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F967253F-62C3-1650-4E37-1EA9AF7A66C5}"/>
              </a:ext>
            </a:extLst>
          </p:cNvPr>
          <p:cNvCxnSpPr>
            <a:cxnSpLocks/>
          </p:cNvCxnSpPr>
          <p:nvPr/>
        </p:nvCxnSpPr>
        <p:spPr>
          <a:xfrm>
            <a:off x="4340464" y="4165029"/>
            <a:ext cx="0" cy="562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B48538DA-C8A4-60DC-4E62-6FF2B533F995}"/>
              </a:ext>
            </a:extLst>
          </p:cNvPr>
          <p:cNvSpPr txBox="1"/>
          <p:nvPr/>
        </p:nvSpPr>
        <p:spPr>
          <a:xfrm>
            <a:off x="4313794" y="4437232"/>
            <a:ext cx="1437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⑥コンテナ作成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B829E20-97E5-1235-F3C0-8FF5E63BD65D}"/>
              </a:ext>
            </a:extLst>
          </p:cNvPr>
          <p:cNvSpPr txBox="1"/>
          <p:nvPr/>
        </p:nvSpPr>
        <p:spPr>
          <a:xfrm>
            <a:off x="6235390" y="4819900"/>
            <a:ext cx="1257568" cy="41246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>
            <a:defPPr>
              <a:defRPr lang="ja-JP"/>
            </a:defPPr>
            <a:lvl1pPr>
              <a:defRPr sz="1200">
                <a:solidFill>
                  <a:srgbClr val="252525"/>
                </a:solidFill>
                <a:latin typeface="Montserrat" panose="020F05020202040302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モデル</a:t>
            </a:r>
            <a:r>
              <a:rPr lang="en-US" altLang="ja-JP" dirty="0"/>
              <a:t>(pt</a:t>
            </a:r>
            <a:r>
              <a:rPr lang="ja-JP" altLang="en-US" dirty="0"/>
              <a:t>形式</a:t>
            </a:r>
            <a:r>
              <a:rPr lang="en-US" altLang="ja-JP" dirty="0"/>
              <a:t>)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AAF3484-D3D0-E760-C93A-01CFF907CDFD}"/>
              </a:ext>
            </a:extLst>
          </p:cNvPr>
          <p:cNvCxnSpPr>
            <a:cxnSpLocks/>
          </p:cNvCxnSpPr>
          <p:nvPr/>
        </p:nvCxnSpPr>
        <p:spPr>
          <a:xfrm flipH="1">
            <a:off x="5204575" y="4468142"/>
            <a:ext cx="635473" cy="713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BD790E14-7BF9-C612-5F53-BCB2F0C24AE9}"/>
              </a:ext>
            </a:extLst>
          </p:cNvPr>
          <p:cNvCxnSpPr>
            <a:cxnSpLocks/>
          </p:cNvCxnSpPr>
          <p:nvPr/>
        </p:nvCxnSpPr>
        <p:spPr>
          <a:xfrm flipV="1">
            <a:off x="5373988" y="4886127"/>
            <a:ext cx="944714" cy="31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8ABF43C-6DF5-5D0F-3DD5-5CB594BC6516}"/>
              </a:ext>
            </a:extLst>
          </p:cNvPr>
          <p:cNvSpPr txBox="1"/>
          <p:nvPr/>
        </p:nvSpPr>
        <p:spPr>
          <a:xfrm>
            <a:off x="3814711" y="5106479"/>
            <a:ext cx="2760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⑧トレーニングで</a:t>
            </a:r>
            <a:endParaRPr lang="en-US" altLang="ja-JP" sz="1400" dirty="0">
              <a:solidFill>
                <a:schemeClr val="tx2"/>
              </a:solidFill>
            </a:endParaRPr>
          </a:p>
          <a:p>
            <a:r>
              <a:rPr lang="ja-JP" altLang="en-US" sz="1400" dirty="0">
                <a:solidFill>
                  <a:schemeClr val="tx2"/>
                </a:solidFill>
              </a:rPr>
              <a:t>モデル生成・⑨検証</a:t>
            </a:r>
            <a:endParaRPr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626A83A-E486-792F-6491-0385A1B11DF8}"/>
              </a:ext>
            </a:extLst>
          </p:cNvPr>
          <p:cNvSpPr txBox="1"/>
          <p:nvPr/>
        </p:nvSpPr>
        <p:spPr>
          <a:xfrm>
            <a:off x="6092995" y="5325826"/>
            <a:ext cx="1727281" cy="34081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>
            <a:defPPr>
              <a:defRPr lang="ja-JP"/>
            </a:defPPr>
            <a:lvl1pPr>
              <a:defRPr sz="1200">
                <a:solidFill>
                  <a:srgbClr val="252525"/>
                </a:solidFill>
                <a:latin typeface="Montserrat" panose="020F05020202040302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モデル</a:t>
            </a:r>
            <a:r>
              <a:rPr lang="en-US" altLang="ja-JP" dirty="0"/>
              <a:t>(ONNX)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9CB9B640-7BBE-42BF-BA90-A14A7668AD14}"/>
              </a:ext>
            </a:extLst>
          </p:cNvPr>
          <p:cNvSpPr txBox="1"/>
          <p:nvPr/>
        </p:nvSpPr>
        <p:spPr>
          <a:xfrm>
            <a:off x="6009222" y="5730335"/>
            <a:ext cx="2166605" cy="34812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t" anchorCtr="1"/>
          <a:lstStyle>
            <a:defPPr>
              <a:defRPr lang="ja-JP"/>
            </a:defPPr>
            <a:lvl1pPr>
              <a:defRPr sz="1200">
                <a:solidFill>
                  <a:srgbClr val="252525"/>
                </a:solidFill>
                <a:latin typeface="Montserrat" panose="020F05020202040302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モデル</a:t>
            </a:r>
            <a:r>
              <a:rPr lang="en-US" altLang="ja-JP" dirty="0"/>
              <a:t>(HEF</a:t>
            </a:r>
            <a:r>
              <a:rPr lang="ja-JP" altLang="en-US" dirty="0"/>
              <a:t>形式</a:t>
            </a:r>
            <a:r>
              <a:rPr lang="en-US" altLang="ja-JP" dirty="0"/>
              <a:t>)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485EED42-0ABD-9008-F15C-6703945FA36E}"/>
              </a:ext>
            </a:extLst>
          </p:cNvPr>
          <p:cNvSpPr txBox="1"/>
          <p:nvPr/>
        </p:nvSpPr>
        <p:spPr>
          <a:xfrm>
            <a:off x="3851444" y="5820733"/>
            <a:ext cx="2162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⑩</a:t>
            </a:r>
            <a:r>
              <a:rPr lang="en-US" altLang="ja-JP" sz="1400" dirty="0">
                <a:solidFill>
                  <a:schemeClr val="tx2"/>
                </a:solidFill>
              </a:rPr>
              <a:t>ONNX</a:t>
            </a:r>
            <a:r>
              <a:rPr lang="ja-JP" altLang="en-US" sz="1400" dirty="0">
                <a:solidFill>
                  <a:schemeClr val="tx2"/>
                </a:solidFill>
              </a:rPr>
              <a:t>形式へ変換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1BAE782-0CB8-1D36-5F1F-4E3B05AAB847}"/>
              </a:ext>
            </a:extLst>
          </p:cNvPr>
          <p:cNvCxnSpPr>
            <a:cxnSpLocks/>
          </p:cNvCxnSpPr>
          <p:nvPr/>
        </p:nvCxnSpPr>
        <p:spPr>
          <a:xfrm flipH="1">
            <a:off x="4942969" y="5181495"/>
            <a:ext cx="1741372" cy="7728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B19FC067-3465-ADCF-8ACB-79314D0765EA}"/>
              </a:ext>
            </a:extLst>
          </p:cNvPr>
          <p:cNvCxnSpPr>
            <a:cxnSpLocks/>
          </p:cNvCxnSpPr>
          <p:nvPr/>
        </p:nvCxnSpPr>
        <p:spPr>
          <a:xfrm flipV="1">
            <a:off x="5422623" y="5537499"/>
            <a:ext cx="1010491" cy="377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5AC608A-CA7F-0796-FA01-FB7FE67BF433}"/>
              </a:ext>
            </a:extLst>
          </p:cNvPr>
          <p:cNvSpPr txBox="1"/>
          <p:nvPr/>
        </p:nvSpPr>
        <p:spPr>
          <a:xfrm>
            <a:off x="5719942" y="3159643"/>
            <a:ext cx="277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⑪モデルを</a:t>
            </a:r>
            <a:r>
              <a:rPr lang="en-US" altLang="ja-JP" sz="1400" dirty="0">
                <a:solidFill>
                  <a:schemeClr val="tx2"/>
                </a:solidFill>
              </a:rPr>
              <a:t>HEF</a:t>
            </a:r>
            <a:r>
              <a:rPr lang="ja-JP" altLang="en-US" sz="1400" dirty="0">
                <a:solidFill>
                  <a:schemeClr val="tx2"/>
                </a:solidFill>
              </a:rPr>
              <a:t>形式へ変換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C22DBC69-6FF5-DE00-0019-E5D11A96DF8E}"/>
              </a:ext>
            </a:extLst>
          </p:cNvPr>
          <p:cNvCxnSpPr>
            <a:cxnSpLocks/>
          </p:cNvCxnSpPr>
          <p:nvPr/>
        </p:nvCxnSpPr>
        <p:spPr>
          <a:xfrm>
            <a:off x="7765845" y="3343438"/>
            <a:ext cx="185190" cy="2494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ABD92A75-AA98-C905-EC58-2B56526542CC}"/>
              </a:ext>
            </a:extLst>
          </p:cNvPr>
          <p:cNvCxnSpPr>
            <a:cxnSpLocks/>
          </p:cNvCxnSpPr>
          <p:nvPr/>
        </p:nvCxnSpPr>
        <p:spPr>
          <a:xfrm flipV="1">
            <a:off x="7607918" y="3313531"/>
            <a:ext cx="97675" cy="2043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0F8732F-DA28-2853-BF02-4F21D327F0E7}"/>
              </a:ext>
            </a:extLst>
          </p:cNvPr>
          <p:cNvCxnSpPr>
            <a:cxnSpLocks/>
          </p:cNvCxnSpPr>
          <p:nvPr/>
        </p:nvCxnSpPr>
        <p:spPr>
          <a:xfrm flipV="1">
            <a:off x="5416271" y="5026484"/>
            <a:ext cx="944714" cy="31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矩形 19">
            <a:extLst>
              <a:ext uri="{FF2B5EF4-FFF2-40B4-BE49-F238E27FC236}">
                <a16:creationId xmlns:a16="http://schemas.microsoft.com/office/drawing/2014/main" id="{5B36E03D-B217-867B-4DC6-9DC6A7AD0283}"/>
              </a:ext>
            </a:extLst>
          </p:cNvPr>
          <p:cNvSpPr/>
          <p:nvPr/>
        </p:nvSpPr>
        <p:spPr>
          <a:xfrm>
            <a:off x="8678060" y="5465743"/>
            <a:ext cx="1460553" cy="10202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31F3E16F-9AAA-1344-B589-7C18F8CCD26A}"/>
              </a:ext>
            </a:extLst>
          </p:cNvPr>
          <p:cNvSpPr txBox="1"/>
          <p:nvPr/>
        </p:nvSpPr>
        <p:spPr>
          <a:xfrm>
            <a:off x="8725080" y="5518002"/>
            <a:ext cx="29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Hailo-8L</a:t>
            </a:r>
            <a:endParaRPr lang="ja-JP" altLang="en-US" dirty="0"/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04F0C630-AFFF-043A-81D4-EE5F7D829E9D}"/>
              </a:ext>
            </a:extLst>
          </p:cNvPr>
          <p:cNvSpPr txBox="1"/>
          <p:nvPr/>
        </p:nvSpPr>
        <p:spPr>
          <a:xfrm>
            <a:off x="8934198" y="3950816"/>
            <a:ext cx="1378753" cy="3481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t" anchorCtr="1"/>
          <a:lstStyle>
            <a:defPPr>
              <a:defRPr lang="ja-JP"/>
            </a:defPPr>
            <a:lvl1pPr>
              <a:defRPr sz="1200">
                <a:solidFill>
                  <a:srgbClr val="252525"/>
                </a:solidFill>
                <a:latin typeface="Montserrat" panose="020F05020202040302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モデル</a:t>
            </a:r>
            <a:r>
              <a:rPr lang="en-US" altLang="ja-JP" dirty="0"/>
              <a:t>(HEF</a:t>
            </a:r>
            <a:r>
              <a:rPr lang="ja-JP" altLang="en-US" dirty="0"/>
              <a:t>形式</a:t>
            </a:r>
            <a:r>
              <a:rPr lang="en-US" altLang="ja-JP" dirty="0"/>
              <a:t>)</a:t>
            </a: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CB351B29-D606-FF24-5613-79A38171D451}"/>
              </a:ext>
            </a:extLst>
          </p:cNvPr>
          <p:cNvCxnSpPr>
            <a:cxnSpLocks/>
          </p:cNvCxnSpPr>
          <p:nvPr/>
        </p:nvCxnSpPr>
        <p:spPr>
          <a:xfrm flipV="1">
            <a:off x="8122644" y="4026534"/>
            <a:ext cx="785997" cy="169958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B2E4335A-3EBF-75B3-2CDE-CEA29F2C35AE}"/>
              </a:ext>
            </a:extLst>
          </p:cNvPr>
          <p:cNvSpPr txBox="1"/>
          <p:nvPr/>
        </p:nvSpPr>
        <p:spPr>
          <a:xfrm>
            <a:off x="8161848" y="4272719"/>
            <a:ext cx="2771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solidFill>
                  <a:schemeClr val="tx2"/>
                </a:solidFill>
              </a:rPr>
              <a:t>⑫コピー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1623BEB5-7A08-32DC-D02E-8AD3311602B9}"/>
              </a:ext>
            </a:extLst>
          </p:cNvPr>
          <p:cNvCxnSpPr>
            <a:cxnSpLocks/>
          </p:cNvCxnSpPr>
          <p:nvPr/>
        </p:nvCxnSpPr>
        <p:spPr>
          <a:xfrm flipH="1" flipV="1">
            <a:off x="10683206" y="3748410"/>
            <a:ext cx="357266" cy="1789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737320FC-285D-CE40-59CC-8C01299CB92F}"/>
              </a:ext>
            </a:extLst>
          </p:cNvPr>
          <p:cNvSpPr txBox="1"/>
          <p:nvPr/>
        </p:nvSpPr>
        <p:spPr>
          <a:xfrm>
            <a:off x="8907317" y="3415703"/>
            <a:ext cx="2276498" cy="34812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t" anchorCtr="1"/>
          <a:lstStyle>
            <a:defPPr>
              <a:defRPr lang="ja-JP"/>
            </a:defPPr>
            <a:lvl1pPr>
              <a:defRPr sz="1200">
                <a:solidFill>
                  <a:srgbClr val="252525"/>
                </a:solidFill>
                <a:latin typeface="Montserrat" panose="020F0502020204030204" pitchFamily="2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ja-JP" altLang="en-US" dirty="0"/>
              <a:t>検知プログラム</a:t>
            </a:r>
            <a:r>
              <a:rPr lang="en-US" altLang="ja-JP" dirty="0"/>
              <a:t>(</a:t>
            </a:r>
            <a:r>
              <a:rPr lang="ja-JP" altLang="en-US" dirty="0"/>
              <a:t>サンプル</a:t>
            </a:r>
            <a:r>
              <a:rPr lang="en-US" altLang="ja-JP" dirty="0"/>
              <a:t>)</a:t>
            </a:r>
          </a:p>
        </p:txBody>
      </p:sp>
      <p:sp>
        <p:nvSpPr>
          <p:cNvPr id="146" name="矩形 19">
            <a:extLst>
              <a:ext uri="{FF2B5EF4-FFF2-40B4-BE49-F238E27FC236}">
                <a16:creationId xmlns:a16="http://schemas.microsoft.com/office/drawing/2014/main" id="{ADB85C4C-834C-1055-3B20-3168D9D0EA32}"/>
              </a:ext>
            </a:extLst>
          </p:cNvPr>
          <p:cNvSpPr/>
          <p:nvPr/>
        </p:nvSpPr>
        <p:spPr>
          <a:xfrm>
            <a:off x="10312951" y="5493044"/>
            <a:ext cx="1253730" cy="1020209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BDB7D1B-AA18-FA7A-DC90-9EF0404CAB46}"/>
              </a:ext>
            </a:extLst>
          </p:cNvPr>
          <p:cNvSpPr txBox="1"/>
          <p:nvPr/>
        </p:nvSpPr>
        <p:spPr>
          <a:xfrm>
            <a:off x="10302459" y="5491799"/>
            <a:ext cx="1889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ja-JP" altLang="en-US" dirty="0"/>
              <a:t>カメラ</a:t>
            </a:r>
          </a:p>
        </p:txBody>
      </p:sp>
      <p:cxnSp>
        <p:nvCxnSpPr>
          <p:cNvPr id="160" name="直線矢印コネクタ 159">
            <a:extLst>
              <a:ext uri="{FF2B5EF4-FFF2-40B4-BE49-F238E27FC236}">
                <a16:creationId xmlns:a16="http://schemas.microsoft.com/office/drawing/2014/main" id="{D36EEEAB-59B7-3B77-4D9F-6C1D9EDCB8D0}"/>
              </a:ext>
            </a:extLst>
          </p:cNvPr>
          <p:cNvCxnSpPr>
            <a:cxnSpLocks/>
          </p:cNvCxnSpPr>
          <p:nvPr/>
        </p:nvCxnSpPr>
        <p:spPr>
          <a:xfrm flipH="1">
            <a:off x="9794519" y="3738586"/>
            <a:ext cx="628713" cy="1829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A390A059-1EF2-A3C4-EAFF-2DF18AA5A8D0}"/>
              </a:ext>
            </a:extLst>
          </p:cNvPr>
          <p:cNvCxnSpPr>
            <a:cxnSpLocks/>
          </p:cNvCxnSpPr>
          <p:nvPr/>
        </p:nvCxnSpPr>
        <p:spPr>
          <a:xfrm flipV="1">
            <a:off x="10013689" y="3738586"/>
            <a:ext cx="520750" cy="1888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A0162BDE-C469-E0E3-5E8F-95E679861572}"/>
              </a:ext>
            </a:extLst>
          </p:cNvPr>
          <p:cNvSpPr txBox="1"/>
          <p:nvPr/>
        </p:nvSpPr>
        <p:spPr>
          <a:xfrm>
            <a:off x="9497043" y="4731628"/>
            <a:ext cx="8272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2"/>
                </a:solidFill>
              </a:rPr>
              <a:t>(2)</a:t>
            </a:r>
            <a:r>
              <a:rPr kumimoji="1" lang="ja-JP" altLang="en-US" sz="1400" dirty="0">
                <a:solidFill>
                  <a:schemeClr val="tx2"/>
                </a:solidFill>
              </a:rPr>
              <a:t>画像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D03535B5-7F0E-380D-EBE1-3030B4DBD1F7}"/>
              </a:ext>
            </a:extLst>
          </p:cNvPr>
          <p:cNvSpPr txBox="1"/>
          <p:nvPr/>
        </p:nvSpPr>
        <p:spPr>
          <a:xfrm>
            <a:off x="10164377" y="4845529"/>
            <a:ext cx="835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2"/>
                </a:solidFill>
              </a:rPr>
              <a:t>(4)</a:t>
            </a:r>
            <a:r>
              <a:rPr lang="ja-JP" altLang="en-US" sz="1400" dirty="0">
                <a:solidFill>
                  <a:schemeClr val="tx2"/>
                </a:solidFill>
              </a:rPr>
              <a:t>結果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ACC02C28-86AB-96DE-5472-4CA3DEBAAA51}"/>
              </a:ext>
            </a:extLst>
          </p:cNvPr>
          <p:cNvSpPr txBox="1"/>
          <p:nvPr/>
        </p:nvSpPr>
        <p:spPr>
          <a:xfrm>
            <a:off x="10820409" y="4748510"/>
            <a:ext cx="964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>
                <a:solidFill>
                  <a:schemeClr val="tx2"/>
                </a:solidFill>
              </a:rPr>
              <a:t>(1)</a:t>
            </a:r>
            <a:r>
              <a:rPr kumimoji="1" lang="ja-JP" altLang="en-US" sz="1400" dirty="0">
                <a:solidFill>
                  <a:schemeClr val="tx2"/>
                </a:solidFill>
              </a:rPr>
              <a:t>画像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181" name="直線矢印コネクタ 180">
            <a:extLst>
              <a:ext uri="{FF2B5EF4-FFF2-40B4-BE49-F238E27FC236}">
                <a16:creationId xmlns:a16="http://schemas.microsoft.com/office/drawing/2014/main" id="{D42A4866-7D49-E192-E017-3C607198D824}"/>
              </a:ext>
            </a:extLst>
          </p:cNvPr>
          <p:cNvCxnSpPr>
            <a:cxnSpLocks/>
          </p:cNvCxnSpPr>
          <p:nvPr/>
        </p:nvCxnSpPr>
        <p:spPr>
          <a:xfrm flipV="1">
            <a:off x="9156490" y="4234808"/>
            <a:ext cx="231298" cy="1669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99F38224-37FB-8339-52CC-B46170E5FF3B}"/>
              </a:ext>
            </a:extLst>
          </p:cNvPr>
          <p:cNvCxnSpPr>
            <a:cxnSpLocks/>
          </p:cNvCxnSpPr>
          <p:nvPr/>
        </p:nvCxnSpPr>
        <p:spPr>
          <a:xfrm flipH="1">
            <a:off x="9425757" y="4198472"/>
            <a:ext cx="11301" cy="1746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5B2B1E6C-10EC-3337-DCE6-DEF663385999}"/>
              </a:ext>
            </a:extLst>
          </p:cNvPr>
          <p:cNvSpPr txBox="1"/>
          <p:nvPr/>
        </p:nvSpPr>
        <p:spPr>
          <a:xfrm>
            <a:off x="8592796" y="4872724"/>
            <a:ext cx="94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2"/>
                </a:solidFill>
              </a:rPr>
              <a:t>(3)</a:t>
            </a:r>
            <a:r>
              <a:rPr lang="ja-JP" altLang="en-US" sz="1400" dirty="0">
                <a:solidFill>
                  <a:schemeClr val="tx2"/>
                </a:solidFill>
              </a:rPr>
              <a:t>参照</a:t>
            </a:r>
            <a:r>
              <a:rPr lang="en-US" altLang="ja-JP" sz="1400" dirty="0">
                <a:solidFill>
                  <a:schemeClr val="tx2"/>
                </a:solidFill>
              </a:rPr>
              <a:t>?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  <p:cxnSp>
        <p:nvCxnSpPr>
          <p:cNvPr id="197" name="直線矢印コネクタ 196">
            <a:extLst>
              <a:ext uri="{FF2B5EF4-FFF2-40B4-BE49-F238E27FC236}">
                <a16:creationId xmlns:a16="http://schemas.microsoft.com/office/drawing/2014/main" id="{42A0A081-C54F-DD08-AFAF-640D3A24C53D}"/>
              </a:ext>
            </a:extLst>
          </p:cNvPr>
          <p:cNvCxnSpPr>
            <a:cxnSpLocks/>
          </p:cNvCxnSpPr>
          <p:nvPr/>
        </p:nvCxnSpPr>
        <p:spPr>
          <a:xfrm flipH="1" flipV="1">
            <a:off x="10281990" y="2696781"/>
            <a:ext cx="45597" cy="770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CBDBB81A-9BC7-EE58-07AF-55E3B66AC3B6}"/>
              </a:ext>
            </a:extLst>
          </p:cNvPr>
          <p:cNvSpPr txBox="1"/>
          <p:nvPr/>
        </p:nvSpPr>
        <p:spPr>
          <a:xfrm>
            <a:off x="9572575" y="2949334"/>
            <a:ext cx="8506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solidFill>
                  <a:schemeClr val="tx2"/>
                </a:solidFill>
              </a:rPr>
              <a:t>(5)</a:t>
            </a:r>
            <a:r>
              <a:rPr lang="ja-JP" altLang="en-US" sz="1400" dirty="0">
                <a:solidFill>
                  <a:schemeClr val="tx2"/>
                </a:solidFill>
              </a:rPr>
              <a:t>結果</a:t>
            </a:r>
            <a:endParaRPr kumimoji="1" lang="en-US" altLang="ja-JP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62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モデルのトレーニングの手順（１</a:t>
            </a:r>
            <a:r>
              <a:rPr kumimoji="1" lang="en-US" altLang="ja-JP" dirty="0"/>
              <a:t>/</a:t>
            </a:r>
            <a:r>
              <a:rPr kumimoji="1" lang="ja-JP" altLang="en-US" dirty="0"/>
              <a:t>５）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5E83FA-8E3A-9CB3-3C08-C09426CA4C72}"/>
              </a:ext>
            </a:extLst>
          </p:cNvPr>
          <p:cNvSpPr txBox="1"/>
          <p:nvPr/>
        </p:nvSpPr>
        <p:spPr>
          <a:xfrm>
            <a:off x="847724" y="1443841"/>
            <a:ext cx="1085659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①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WSL2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のインストール・セッティング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※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WSL2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インストールの詳細は省略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②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のインストール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・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Windows PC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側で、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docker desktop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を入れて、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WSL2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上でも使えるようにした。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③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NVIDIA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GPU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が、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WSL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や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で動作させられるように、インストール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※最後に、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sudo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nvidia-ctk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runtime configure --runtime</a:t>
            </a:r>
            <a:r>
              <a:rPr lang="en-US" altLang="ja-JP" sz="1800" dirty="0">
                <a:solidFill>
                  <a:srgbClr val="666666"/>
                </a:solidFill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=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docker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と、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　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docker(or WSL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ディストリビューションごと）リスタートすれば、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OK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と思われる。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※中途半端に入って失敗してしまうと、以降、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apt-get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コマンドで変なエラーが出るようになるので、もしそうなった場合は、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sudo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dpkg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-r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コマンドで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hailort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をアンインストールすれば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OK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。</a:t>
            </a:r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86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5CFF993-E3C0-65A3-645B-12F6ED730686}"/>
              </a:ext>
            </a:extLst>
          </p:cNvPr>
          <p:cNvSpPr txBox="1"/>
          <p:nvPr/>
        </p:nvSpPr>
        <p:spPr>
          <a:xfrm>
            <a:off x="828675" y="1402477"/>
            <a:ext cx="1053464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④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Hailo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SW-Sweet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WSL2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環境へのインストールと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コンテナ起動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・以下のパス内に、ダウンロードしてきた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zip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解凍後の、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sh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ファイルや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tar.gz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ファイルを格納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/home/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yoshi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/workspace/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・以下のコマンドでコンテナ起動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./hailo_ai_sw_suite_docker_run.sh --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hailort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-enable-service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※上記でコンテナ起動すると、以下に自動的にコンテナとの共有フォルダが作成された。</a:t>
            </a:r>
            <a:b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</a:b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/home/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yoshi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/workspace/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shared_with_docker</a:t>
            </a:r>
            <a:b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</a:b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※再開の時は、以下を実施する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./hailo_ai_sw_suite_docker_run.sh --resume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※コンテナを一度削除して作り直すときは、以下を実施する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./hailo_ai_sw_suite_docker_run.sh --override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F7B3321-3505-EF1E-4D63-EC246C7FC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690688"/>
            <a:ext cx="5291297" cy="132556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タイトル 1">
            <a:extLst>
              <a:ext uri="{FF2B5EF4-FFF2-40B4-BE49-F238E27FC236}">
                <a16:creationId xmlns:a16="http://schemas.microsoft.com/office/drawing/2014/main" id="{94487A9E-5D60-F0FD-B7AA-F8627B66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モデルのトレーニングの手順（２</a:t>
            </a:r>
            <a:r>
              <a:rPr kumimoji="1" lang="en-US" altLang="ja-JP" dirty="0"/>
              <a:t>/</a:t>
            </a:r>
            <a:r>
              <a:rPr kumimoji="1" lang="ja-JP" altLang="en-US" dirty="0"/>
              <a:t>５）</a:t>
            </a:r>
          </a:p>
        </p:txBody>
      </p:sp>
    </p:spTree>
    <p:extLst>
      <p:ext uri="{BB962C8B-B14F-4D97-AF65-F5344CB8AC3E}">
        <p14:creationId xmlns:p14="http://schemas.microsoft.com/office/powerpoint/2010/main" val="2647609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5E83FA-8E3A-9CB3-3C08-C09426CA4C72}"/>
              </a:ext>
            </a:extLst>
          </p:cNvPr>
          <p:cNvSpPr txBox="1"/>
          <p:nvPr/>
        </p:nvSpPr>
        <p:spPr>
          <a:xfrm>
            <a:off x="847724" y="1443841"/>
            <a:ext cx="1151777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⑤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hailo_ai_sw_suite_docker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コンテナ上で、トレーニング用の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yolov8 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イメージをビルド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cd 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hailo_model_zoo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/training/yolov8</a:t>
            </a:r>
            <a:b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</a:b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sudo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docker build --build-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arg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timezone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=`cat 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etc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timezone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` -t yolov8:v0 .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⑥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hailo_ai_sw_suite_docker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のコンテナの外から、作成した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yolov8 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イメージのコンテナ作成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docker run --name "yolov8_container" -it --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gpus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all --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ipc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=host -v /home/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yoshi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/workspace/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shared_with_docker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:/workspace/yolov8_share_data yolov8:v0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※あとで、データやり取りできるように、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/home/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yoshi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work_hailo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shared_with_docker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を共有フォルダにした。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⑦バーコードのトレーニング用のデータ群を、ダウンロードしてきて、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/home/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yoshi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/workspace/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shared_with_docker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配下に置いた。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⑧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(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上記⑥で作成した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)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トレーニング用の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yolov8 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コンテナ上で、再トレーニングを起動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root@482029afecd9:/workspace/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ultralytics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# 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yolo detect train data=/workspace/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shared_with_docker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/</a:t>
            </a:r>
            <a:r>
              <a:rPr lang="en-US" altLang="ja-JP" sz="1800" dirty="0" err="1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data.yaml</a:t>
            </a:r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 model=yolov8s.pt name=retrain_yolov8s epochs=20 batch=8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※学習にかかった所要時間は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1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時間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23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分（学習した画像は数万枚）</a:t>
            </a:r>
            <a:b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</a:b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 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69B0A0FA-A877-90E7-3499-EB2D4693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モデルのトレーニングの手順（３</a:t>
            </a:r>
            <a:r>
              <a:rPr kumimoji="1" lang="en-US" altLang="ja-JP" dirty="0"/>
              <a:t>/</a:t>
            </a:r>
            <a:r>
              <a:rPr kumimoji="1" lang="ja-JP" altLang="en-US" dirty="0"/>
              <a:t>５）</a:t>
            </a:r>
          </a:p>
        </p:txBody>
      </p:sp>
    </p:spTree>
    <p:extLst>
      <p:ext uri="{BB962C8B-B14F-4D97-AF65-F5344CB8AC3E}">
        <p14:creationId xmlns:p14="http://schemas.microsoft.com/office/powerpoint/2010/main" val="1905883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5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0421BFD-4D05-B140-038A-47B37A3670A2}"/>
              </a:ext>
            </a:extLst>
          </p:cNvPr>
          <p:cNvSpPr txBox="1"/>
          <p:nvPr/>
        </p:nvSpPr>
        <p:spPr>
          <a:xfrm>
            <a:off x="847725" y="1397675"/>
            <a:ext cx="1108167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⑨トレーニング用の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yolov8 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コンテナ上で、検証を実施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yolo predict task=detect source=../yolov8_share_data/valid/images/05102009190_jpg.rf.e9661dd52bd50001b08e7a510978560b.jpg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model=./runs/detect/retrain_yolov8s/weights/best.pt</a:t>
            </a:r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endParaRPr lang="en-US" altLang="ja-JP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20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2000" dirty="0"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en-US" altLang="ja-JP" sz="18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⑩トレーニング用の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yolov8 Docker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コンテナ上で、モデルを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ONNX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にエクスポートする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r>
              <a:rPr lang="en-US" altLang="ja-JP" sz="1800" dirty="0">
                <a:effectLst/>
                <a:latin typeface="游ゴシック" panose="020B0400000000000000" pitchFamily="50" charset="-128"/>
                <a:ea typeface="ＭＳ Ｐゴシック" panose="020B0600070205080204" pitchFamily="50" charset="-128"/>
                <a:cs typeface="ＭＳ Ｐゴシック" panose="020B0600070205080204" pitchFamily="50" charset="-128"/>
              </a:rPr>
              <a:t>yolo export model=/workspace/ultralytics/runs/detect/retrain_yolov8s/weights/best.pt</a:t>
            </a:r>
            <a:r>
              <a:rPr lang="ja-JP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　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imgsz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=640 format=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onnx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 </a:t>
            </a:r>
            <a:r>
              <a:rPr lang="en-US" altLang="ja-JP" sz="1800" dirty="0" err="1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opset</a:t>
            </a:r>
            <a:r>
              <a:rPr lang="en-US" altLang="ja-JP" sz="1800" dirty="0">
                <a:effectLst/>
                <a:latin typeface="ＭＳ Ｐゴシック" panose="020B0600070205080204" pitchFamily="50" charset="-128"/>
                <a:ea typeface="游ゴシック" panose="020B0400000000000000" pitchFamily="50" charset="-128"/>
                <a:cs typeface="ＭＳ Ｐゴシック" panose="020B0600070205080204" pitchFamily="50" charset="-128"/>
              </a:rPr>
              <a:t>=11</a:t>
            </a:r>
            <a:endParaRPr lang="ja-JP" altLang="ja-JP" sz="18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  <a:p>
            <a:endParaRPr lang="en-US" altLang="ja-JP" sz="2000" dirty="0">
              <a:effectLst/>
              <a:latin typeface="ＭＳ Ｐゴシック" panose="020B0600070205080204" pitchFamily="50" charset="-128"/>
              <a:ea typeface="游ゴシック" panose="020B0400000000000000" pitchFamily="50" charset="-128"/>
              <a:cs typeface="ＭＳ Ｐゴシック" panose="020B0600070205080204" pitchFamily="50" charset="-128"/>
            </a:endParaRPr>
          </a:p>
          <a:p>
            <a:endParaRPr lang="ja-JP" altLang="ja-JP" sz="2000" dirty="0">
              <a:effectLst/>
              <a:latin typeface="ＭＳ Ｐゴシック" panose="020B0600070205080204" pitchFamily="50" charset="-128"/>
              <a:ea typeface="ＭＳ Ｐゴシック" panose="020B0600070205080204" pitchFamily="50" charset="-128"/>
              <a:cs typeface="ＭＳ Ｐゴシック" panose="020B0600070205080204" pitchFamily="50" charset="-128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34CDE70-37EB-3164-9BDA-38B2952E2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963" y="2575602"/>
            <a:ext cx="10536120" cy="82879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9272B8E-D373-8CA8-8990-559C4F69A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12" y="4282398"/>
            <a:ext cx="5049766" cy="2355853"/>
          </a:xfrm>
          <a:prstGeom prst="rect">
            <a:avLst/>
          </a:prstGeom>
        </p:spPr>
      </p:pic>
      <p:sp>
        <p:nvSpPr>
          <p:cNvPr id="15" name="タイトル 1">
            <a:extLst>
              <a:ext uri="{FF2B5EF4-FFF2-40B4-BE49-F238E27FC236}">
                <a16:creationId xmlns:a16="http://schemas.microsoft.com/office/drawing/2014/main" id="{14BB6E83-3C97-7B92-9E5D-F9E0222A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モデルのトレーニングの手順（４</a:t>
            </a:r>
            <a:r>
              <a:rPr kumimoji="1" lang="en-US" altLang="ja-JP" dirty="0"/>
              <a:t>/</a:t>
            </a:r>
            <a:r>
              <a:rPr kumimoji="1" lang="ja-JP" altLang="en-US" dirty="0"/>
              <a:t>５）</a:t>
            </a:r>
          </a:p>
        </p:txBody>
      </p:sp>
    </p:spTree>
    <p:extLst>
      <p:ext uri="{BB962C8B-B14F-4D97-AF65-F5344CB8AC3E}">
        <p14:creationId xmlns:p14="http://schemas.microsoft.com/office/powerpoint/2010/main" val="1311523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2864</TotalTime>
  <Words>1284</Words>
  <Application>Microsoft Office PowerPoint</Application>
  <PresentationFormat>ワイド画面</PresentationFormat>
  <Paragraphs>184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ＭＳ Ｐゴシック</vt:lpstr>
      <vt:lpstr>游ゴシック</vt:lpstr>
      <vt:lpstr>游ゴシック Light</vt:lpstr>
      <vt:lpstr>Arial</vt:lpstr>
      <vt:lpstr>Montserrat</vt:lpstr>
      <vt:lpstr>Office テーマ</vt:lpstr>
      <vt:lpstr>ラズパイ5 AI-Kitの検証</vt:lpstr>
      <vt:lpstr>Raspberry Pi AI Kitとは？</vt:lpstr>
      <vt:lpstr>PowerPoint プレゼンテーション</vt:lpstr>
      <vt:lpstr>モデルの再トレーニングについて</vt:lpstr>
      <vt:lpstr>PowerPoint プレゼンテーション</vt:lpstr>
      <vt:lpstr>モデルのトレーニングの手順（１/５）</vt:lpstr>
      <vt:lpstr>モデルのトレーニングの手順（２/５）</vt:lpstr>
      <vt:lpstr>モデルのトレーニングの手順（３/５）</vt:lpstr>
      <vt:lpstr>モデルのトレーニングの手順（４/５）</vt:lpstr>
      <vt:lpstr>モデルのトレーニングの手順（５/５）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12</cp:revision>
  <dcterms:created xsi:type="dcterms:W3CDTF">2024-08-17T02:49:21Z</dcterms:created>
  <dcterms:modified xsi:type="dcterms:W3CDTF">2024-11-04T14:49:39Z</dcterms:modified>
</cp:coreProperties>
</file>