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64C29-638E-4387-BC05-F27C78D4017A}" v="1" dt="2024-08-24T02:25:0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CC64C29-638E-4387-BC05-F27C78D4017A}"/>
    <pc:docChg chg="custSel addSld delSld modSld">
      <pc:chgData name="Yoshiharu Hamaguchi" userId="470e288704938fe9" providerId="LiveId" clId="{CCC64C29-638E-4387-BC05-F27C78D4017A}" dt="2024-08-24T02:25:32.716" v="481" actId="20577"/>
      <pc:docMkLst>
        <pc:docMk/>
      </pc:docMkLst>
      <pc:sldChg chg="modSp mod">
        <pc:chgData name="Yoshiharu Hamaguchi" userId="470e288704938fe9" providerId="LiveId" clId="{CCC64C29-638E-4387-BC05-F27C78D4017A}" dt="2024-08-24T02:21:59.152" v="61" actId="20577"/>
        <pc:sldMkLst>
          <pc:docMk/>
          <pc:sldMk cId="3977712678" sldId="256"/>
        </pc:sldMkLst>
        <pc:spChg chg="mod">
          <ac:chgData name="Yoshiharu Hamaguchi" userId="470e288704938fe9" providerId="LiveId" clId="{CCC64C29-638E-4387-BC05-F27C78D4017A}" dt="2024-08-24T02:21:59.152" v="61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1924287" sldId="25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896317354" sldId="261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4181885820" sldId="264"/>
        </pc:sldMkLst>
      </pc:sldChg>
      <pc:sldChg chg="modSp mod">
        <pc:chgData name="Yoshiharu Hamaguchi" userId="470e288704938fe9" providerId="LiveId" clId="{CCC64C29-638E-4387-BC05-F27C78D4017A}" dt="2024-08-24T02:24:59.190" v="425" actId="6549"/>
        <pc:sldMkLst>
          <pc:docMk/>
          <pc:sldMk cId="4184878086" sldId="265"/>
        </pc:sldMkLst>
        <pc:spChg chg="mod">
          <ac:chgData name="Yoshiharu Hamaguchi" userId="470e288704938fe9" providerId="LiveId" clId="{CCC64C29-638E-4387-BC05-F27C78D4017A}" dt="2024-08-24T02:24:59.190" v="425" actId="6549"/>
          <ac:spMkLst>
            <pc:docMk/>
            <pc:sldMk cId="4184878086" sldId="265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88390465" sldId="266"/>
        </pc:sldMkLst>
      </pc:sldChg>
      <pc:sldChg chg="modSp add mod">
        <pc:chgData name="Yoshiharu Hamaguchi" userId="470e288704938fe9" providerId="LiveId" clId="{CCC64C29-638E-4387-BC05-F27C78D4017A}" dt="2024-08-24T02:25:32.716" v="481" actId="20577"/>
        <pc:sldMkLst>
          <pc:docMk/>
          <pc:sldMk cId="2909053199" sldId="266"/>
        </pc:sldMkLst>
        <pc:spChg chg="mod">
          <ac:chgData name="Yoshiharu Hamaguchi" userId="470e288704938fe9" providerId="LiveId" clId="{CCC64C29-638E-4387-BC05-F27C78D4017A}" dt="2024-08-24T02:25:08.481" v="439" actId="20577"/>
          <ac:spMkLst>
            <pc:docMk/>
            <pc:sldMk cId="2909053199" sldId="266"/>
            <ac:spMk id="2" creationId="{BE57C92B-AE7C-71C4-F6A7-45C5DD231D14}"/>
          </ac:spMkLst>
        </pc:spChg>
        <pc:spChg chg="mod">
          <ac:chgData name="Yoshiharu Hamaguchi" userId="470e288704938fe9" providerId="LiveId" clId="{CCC64C29-638E-4387-BC05-F27C78D4017A}" dt="2024-08-24T02:25:32.716" v="481" actId="20577"/>
          <ac:spMkLst>
            <pc:docMk/>
            <pc:sldMk cId="2909053199" sldId="266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771129600" sldId="26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901537144" sldId="27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370016113" sldId="272"/>
        </pc:sldMkLst>
      </pc:sldChg>
    </pc:docChg>
  </pc:docChgLst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Raspberry Pi 5 </a:t>
            </a:r>
            <a:br>
              <a:rPr kumimoji="1" lang="en-US" altLang="ja-JP" dirty="0"/>
            </a:br>
            <a:r>
              <a:rPr kumimoji="1" lang="ja-JP" altLang="en-US" dirty="0"/>
              <a:t>カメラモジュールの</a:t>
            </a:r>
            <a:br>
              <a:rPr kumimoji="1" lang="en-US" altLang="ja-JP" dirty="0"/>
            </a:br>
            <a:r>
              <a:rPr kumimoji="1" lang="ja-JP" altLang="en-US" dirty="0"/>
              <a:t>制御方法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Raspberry 5</a:t>
            </a:r>
            <a:r>
              <a:rPr kumimoji="1" lang="ja-JP" altLang="en-US" dirty="0"/>
              <a:t>に公式のカメラモジュール</a:t>
            </a:r>
            <a:r>
              <a:rPr kumimoji="1" lang="en-US" altLang="ja-JP" dirty="0"/>
              <a:t>(Camera Module 3)</a:t>
            </a:r>
            <a:r>
              <a:rPr kumimoji="1" lang="ja-JP" altLang="en-US" dirty="0"/>
              <a:t>を装着して、写真撮影、動画撮影、</a:t>
            </a:r>
            <a:r>
              <a:rPr kumimoji="1" lang="en-US" altLang="ja-JP" dirty="0"/>
              <a:t>OpenCV</a:t>
            </a:r>
            <a:r>
              <a:rPr kumimoji="1" lang="ja-JP" altLang="en-US" dirty="0"/>
              <a:t>を使った物体検出など、どのようなことが出来るのかを試してみたいと思います。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以降のスライドでは、下記の流れで内容を記載しています。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/>
              <a:t>SSH</a:t>
            </a:r>
            <a:r>
              <a:rPr lang="ja-JP" altLang="en-US" dirty="0"/>
              <a:t>接続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/>
              <a:t>VNC</a:t>
            </a:r>
            <a:r>
              <a:rPr lang="ja-JP" altLang="en-US" dirty="0"/>
              <a:t>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ここに写真を載せること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905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79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Raspberry Pi 5  カメラモジュールの 制御方法</vt:lpstr>
      <vt:lpstr>概要</vt:lpstr>
      <vt:lpstr>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2024-08-24T02:25:43Z</dcterms:modified>
</cp:coreProperties>
</file>