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20F905-B54A-4CDB-810F-D9DC10EE7305}" v="3" dt="2024-07-19T03:35:11.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haru Hamaguchi" userId="470e288704938fe9" providerId="LiveId" clId="{8A20F905-B54A-4CDB-810F-D9DC10EE7305}"/>
    <pc:docChg chg="undo custSel addSld modSld">
      <pc:chgData name="Yoshiharu Hamaguchi" userId="470e288704938fe9" providerId="LiveId" clId="{8A20F905-B54A-4CDB-810F-D9DC10EE7305}" dt="2024-07-19T03:42:47.738" v="1849" actId="1076"/>
      <pc:docMkLst>
        <pc:docMk/>
      </pc:docMkLst>
      <pc:sldChg chg="modSp new mod">
        <pc:chgData name="Yoshiharu Hamaguchi" userId="470e288704938fe9" providerId="LiveId" clId="{8A20F905-B54A-4CDB-810F-D9DC10EE7305}" dt="2024-07-19T03:01:49.632" v="544" actId="20577"/>
        <pc:sldMkLst>
          <pc:docMk/>
          <pc:sldMk cId="2087490166" sldId="256"/>
        </pc:sldMkLst>
        <pc:spChg chg="mod">
          <ac:chgData name="Yoshiharu Hamaguchi" userId="470e288704938fe9" providerId="LiveId" clId="{8A20F905-B54A-4CDB-810F-D9DC10EE7305}" dt="2024-07-19T03:01:49.632" v="544" actId="20577"/>
          <ac:spMkLst>
            <pc:docMk/>
            <pc:sldMk cId="2087490166" sldId="256"/>
            <ac:spMk id="2" creationId="{E7C79D6C-4460-0894-D403-D8E7C676817F}"/>
          </ac:spMkLst>
        </pc:spChg>
      </pc:sldChg>
      <pc:sldChg chg="modSp new mod">
        <pc:chgData name="Yoshiharu Hamaguchi" userId="470e288704938fe9" providerId="LiveId" clId="{8A20F905-B54A-4CDB-810F-D9DC10EE7305}" dt="2024-07-19T03:07:53.201" v="1217" actId="27636"/>
        <pc:sldMkLst>
          <pc:docMk/>
          <pc:sldMk cId="1881455016" sldId="257"/>
        </pc:sldMkLst>
        <pc:spChg chg="mod">
          <ac:chgData name="Yoshiharu Hamaguchi" userId="470e288704938fe9" providerId="LiveId" clId="{8A20F905-B54A-4CDB-810F-D9DC10EE7305}" dt="2024-07-19T02:59:27.921" v="84" actId="20577"/>
          <ac:spMkLst>
            <pc:docMk/>
            <pc:sldMk cId="1881455016" sldId="257"/>
            <ac:spMk id="2" creationId="{55BA717D-2C74-9B30-7210-D26748487466}"/>
          </ac:spMkLst>
        </pc:spChg>
        <pc:spChg chg="mod">
          <ac:chgData name="Yoshiharu Hamaguchi" userId="470e288704938fe9" providerId="LiveId" clId="{8A20F905-B54A-4CDB-810F-D9DC10EE7305}" dt="2024-07-19T03:07:53.201" v="1217" actId="27636"/>
          <ac:spMkLst>
            <pc:docMk/>
            <pc:sldMk cId="1881455016" sldId="257"/>
            <ac:spMk id="3" creationId="{38E25D6B-121E-B69F-0AFA-0F9D97A2D71A}"/>
          </ac:spMkLst>
        </pc:spChg>
      </pc:sldChg>
      <pc:sldChg chg="modSp new mod">
        <pc:chgData name="Yoshiharu Hamaguchi" userId="470e288704938fe9" providerId="LiveId" clId="{8A20F905-B54A-4CDB-810F-D9DC10EE7305}" dt="2024-07-19T03:10:17.699" v="1579" actId="20577"/>
        <pc:sldMkLst>
          <pc:docMk/>
          <pc:sldMk cId="3273025327" sldId="258"/>
        </pc:sldMkLst>
        <pc:spChg chg="mod">
          <ac:chgData name="Yoshiharu Hamaguchi" userId="470e288704938fe9" providerId="LiveId" clId="{8A20F905-B54A-4CDB-810F-D9DC10EE7305}" dt="2024-07-19T03:10:17.699" v="1579" actId="20577"/>
          <ac:spMkLst>
            <pc:docMk/>
            <pc:sldMk cId="3273025327" sldId="258"/>
            <ac:spMk id="2" creationId="{23218ED6-7A30-CB2E-F024-EAEF843F0042}"/>
          </ac:spMkLst>
        </pc:spChg>
        <pc:spChg chg="mod">
          <ac:chgData name="Yoshiharu Hamaguchi" userId="470e288704938fe9" providerId="LiveId" clId="{8A20F905-B54A-4CDB-810F-D9DC10EE7305}" dt="2024-07-19T03:06:24.896" v="1014" actId="20577"/>
          <ac:spMkLst>
            <pc:docMk/>
            <pc:sldMk cId="3273025327" sldId="258"/>
            <ac:spMk id="3" creationId="{89330CDA-E96F-C5BB-38ED-4877B33F1354}"/>
          </ac:spMkLst>
        </pc:spChg>
      </pc:sldChg>
      <pc:sldChg chg="modSp new mod">
        <pc:chgData name="Yoshiharu Hamaguchi" userId="470e288704938fe9" providerId="LiveId" clId="{8A20F905-B54A-4CDB-810F-D9DC10EE7305}" dt="2024-07-19T03:09:38.573" v="1534" actId="20577"/>
        <pc:sldMkLst>
          <pc:docMk/>
          <pc:sldMk cId="1159028975" sldId="259"/>
        </pc:sldMkLst>
        <pc:spChg chg="mod">
          <ac:chgData name="Yoshiharu Hamaguchi" userId="470e288704938fe9" providerId="LiveId" clId="{8A20F905-B54A-4CDB-810F-D9DC10EE7305}" dt="2024-07-19T03:08:19.230" v="1255" actId="20577"/>
          <ac:spMkLst>
            <pc:docMk/>
            <pc:sldMk cId="1159028975" sldId="259"/>
            <ac:spMk id="2" creationId="{3B10A494-D153-8A78-E019-121E678A7651}"/>
          </ac:spMkLst>
        </pc:spChg>
        <pc:spChg chg="mod">
          <ac:chgData name="Yoshiharu Hamaguchi" userId="470e288704938fe9" providerId="LiveId" clId="{8A20F905-B54A-4CDB-810F-D9DC10EE7305}" dt="2024-07-19T03:09:38.573" v="1534" actId="20577"/>
          <ac:spMkLst>
            <pc:docMk/>
            <pc:sldMk cId="1159028975" sldId="259"/>
            <ac:spMk id="3" creationId="{AED2D5D7-6C8D-F43B-CF70-12EF54EE26E4}"/>
          </ac:spMkLst>
        </pc:spChg>
      </pc:sldChg>
      <pc:sldChg chg="addSp delSp modSp new mod">
        <pc:chgData name="Yoshiharu Hamaguchi" userId="470e288704938fe9" providerId="LiveId" clId="{8A20F905-B54A-4CDB-810F-D9DC10EE7305}" dt="2024-07-19T03:35:11.108" v="1618" actId="1076"/>
        <pc:sldMkLst>
          <pc:docMk/>
          <pc:sldMk cId="1357320527" sldId="260"/>
        </pc:sldMkLst>
        <pc:spChg chg="mod">
          <ac:chgData name="Yoshiharu Hamaguchi" userId="470e288704938fe9" providerId="LiveId" clId="{8A20F905-B54A-4CDB-810F-D9DC10EE7305}" dt="2024-07-19T03:30:14.821" v="1615" actId="20577"/>
          <ac:spMkLst>
            <pc:docMk/>
            <pc:sldMk cId="1357320527" sldId="260"/>
            <ac:spMk id="2" creationId="{96D7DB27-4772-2642-E3B9-51C7A63FED00}"/>
          </ac:spMkLst>
        </pc:spChg>
        <pc:spChg chg="del">
          <ac:chgData name="Yoshiharu Hamaguchi" userId="470e288704938fe9" providerId="LiveId" clId="{8A20F905-B54A-4CDB-810F-D9DC10EE7305}" dt="2024-07-19T03:34:44.271" v="1616"/>
          <ac:spMkLst>
            <pc:docMk/>
            <pc:sldMk cId="1357320527" sldId="260"/>
            <ac:spMk id="3" creationId="{C96B2492-C0FC-D97A-CCA2-3AD40CCAD508}"/>
          </ac:spMkLst>
        </pc:spChg>
        <pc:spChg chg="add mod">
          <ac:chgData name="Yoshiharu Hamaguchi" userId="470e288704938fe9" providerId="LiveId" clId="{8A20F905-B54A-4CDB-810F-D9DC10EE7305}" dt="2024-07-19T03:35:11.108" v="1618" actId="1076"/>
          <ac:spMkLst>
            <pc:docMk/>
            <pc:sldMk cId="1357320527" sldId="260"/>
            <ac:spMk id="4" creationId="{4D616F23-B59D-F663-A7A9-52F6551FE43B}"/>
          </ac:spMkLst>
        </pc:spChg>
      </pc:sldChg>
      <pc:sldChg chg="addSp delSp modSp new mod">
        <pc:chgData name="Yoshiharu Hamaguchi" userId="470e288704938fe9" providerId="LiveId" clId="{8A20F905-B54A-4CDB-810F-D9DC10EE7305}" dt="2024-07-19T03:41:38.343" v="1803" actId="20577"/>
        <pc:sldMkLst>
          <pc:docMk/>
          <pc:sldMk cId="703086746" sldId="261"/>
        </pc:sldMkLst>
        <pc:spChg chg="mod">
          <ac:chgData name="Yoshiharu Hamaguchi" userId="470e288704938fe9" providerId="LiveId" clId="{8A20F905-B54A-4CDB-810F-D9DC10EE7305}" dt="2024-07-19T03:41:38.343" v="1803" actId="20577"/>
          <ac:spMkLst>
            <pc:docMk/>
            <pc:sldMk cId="703086746" sldId="261"/>
            <ac:spMk id="2" creationId="{FE97B94F-C6D2-DA92-6799-65E7127CA4A8}"/>
          </ac:spMkLst>
        </pc:spChg>
        <pc:spChg chg="del">
          <ac:chgData name="Yoshiharu Hamaguchi" userId="470e288704938fe9" providerId="LiveId" clId="{8A20F905-B54A-4CDB-810F-D9DC10EE7305}" dt="2024-07-19T03:39:41.384" v="1639" actId="22"/>
          <ac:spMkLst>
            <pc:docMk/>
            <pc:sldMk cId="703086746" sldId="261"/>
            <ac:spMk id="3" creationId="{74BC2C28-784D-CB9F-0B23-7153693054FB}"/>
          </ac:spMkLst>
        </pc:spChg>
        <pc:spChg chg="add del mod">
          <ac:chgData name="Yoshiharu Hamaguchi" userId="470e288704938fe9" providerId="LiveId" clId="{8A20F905-B54A-4CDB-810F-D9DC10EE7305}" dt="2024-07-19T03:40:04.749" v="1642" actId="22"/>
          <ac:spMkLst>
            <pc:docMk/>
            <pc:sldMk cId="703086746" sldId="261"/>
            <ac:spMk id="7" creationId="{E29A67E6-BA6B-C925-1368-CC356239111C}"/>
          </ac:spMkLst>
        </pc:spChg>
        <pc:picChg chg="add del mod ord">
          <ac:chgData name="Yoshiharu Hamaguchi" userId="470e288704938fe9" providerId="LiveId" clId="{8A20F905-B54A-4CDB-810F-D9DC10EE7305}" dt="2024-07-19T03:40:01.838" v="1641" actId="478"/>
          <ac:picMkLst>
            <pc:docMk/>
            <pc:sldMk cId="703086746" sldId="261"/>
            <ac:picMk id="5" creationId="{5F913CDF-B485-D21B-5A94-FA45C8EED4BF}"/>
          </ac:picMkLst>
        </pc:picChg>
        <pc:picChg chg="add mod ord">
          <ac:chgData name="Yoshiharu Hamaguchi" userId="470e288704938fe9" providerId="LiveId" clId="{8A20F905-B54A-4CDB-810F-D9DC10EE7305}" dt="2024-07-19T03:40:37.293" v="1645" actId="1076"/>
          <ac:picMkLst>
            <pc:docMk/>
            <pc:sldMk cId="703086746" sldId="261"/>
            <ac:picMk id="9" creationId="{C3FBB121-E6D4-6944-5F65-D5203C8D12DD}"/>
          </ac:picMkLst>
        </pc:picChg>
      </pc:sldChg>
      <pc:sldChg chg="addSp delSp modSp new mod">
        <pc:chgData name="Yoshiharu Hamaguchi" userId="470e288704938fe9" providerId="LiveId" clId="{8A20F905-B54A-4CDB-810F-D9DC10EE7305}" dt="2024-07-19T03:42:47.738" v="1849" actId="1076"/>
        <pc:sldMkLst>
          <pc:docMk/>
          <pc:sldMk cId="1580257719" sldId="262"/>
        </pc:sldMkLst>
        <pc:spChg chg="mod">
          <ac:chgData name="Yoshiharu Hamaguchi" userId="470e288704938fe9" providerId="LiveId" clId="{8A20F905-B54A-4CDB-810F-D9DC10EE7305}" dt="2024-07-19T03:42:09.799" v="1848" actId="20577"/>
          <ac:spMkLst>
            <pc:docMk/>
            <pc:sldMk cId="1580257719" sldId="262"/>
            <ac:spMk id="2" creationId="{7B696B1D-B0CD-7039-FD4D-5D8027AC573B}"/>
          </ac:spMkLst>
        </pc:spChg>
        <pc:spChg chg="del">
          <ac:chgData name="Yoshiharu Hamaguchi" userId="470e288704938fe9" providerId="LiveId" clId="{8A20F905-B54A-4CDB-810F-D9DC10EE7305}" dt="2024-07-19T03:40:29.232" v="1644" actId="22"/>
          <ac:spMkLst>
            <pc:docMk/>
            <pc:sldMk cId="1580257719" sldId="262"/>
            <ac:spMk id="3" creationId="{FFBAA901-D42B-048D-BE11-3568FDDCEF13}"/>
          </ac:spMkLst>
        </pc:spChg>
        <pc:picChg chg="add mod ord">
          <ac:chgData name="Yoshiharu Hamaguchi" userId="470e288704938fe9" providerId="LiveId" clId="{8A20F905-B54A-4CDB-810F-D9DC10EE7305}" dt="2024-07-19T03:42:47.738" v="1849" actId="1076"/>
          <ac:picMkLst>
            <pc:docMk/>
            <pc:sldMk cId="1580257719" sldId="262"/>
            <ac:picMk id="5" creationId="{D7C7594F-6F8E-6161-60C1-5EB39BC4B57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D3A33-C7E9-C705-950F-FBE6E21C58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B95ADAD-3A76-3B6B-4BAA-8514B7AAD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FC16ADF-40AE-5024-7F3B-66CA1E2008A3}"/>
              </a:ext>
            </a:extLst>
          </p:cNvPr>
          <p:cNvSpPr>
            <a:spLocks noGrp="1"/>
          </p:cNvSpPr>
          <p:nvPr>
            <p:ph type="dt" sz="half" idx="10"/>
          </p:nvPr>
        </p:nvSpPr>
        <p:spPr/>
        <p:txBody>
          <a:bodyPr/>
          <a:lstStyle/>
          <a:p>
            <a:fld id="{8942472A-30DD-43BC-8E58-93E060050EF3}"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436EB95E-B936-CBCA-1CEA-A1C7DB9384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628F85-E009-B443-FA99-1390C8FC4490}"/>
              </a:ext>
            </a:extLst>
          </p:cNvPr>
          <p:cNvSpPr>
            <a:spLocks noGrp="1"/>
          </p:cNvSpPr>
          <p:nvPr>
            <p:ph type="sldNum" sz="quarter" idx="12"/>
          </p:nvPr>
        </p:nvSpPr>
        <p:spPr/>
        <p:txBody>
          <a:bodyPr/>
          <a:lstStyle/>
          <a:p>
            <a:fld id="{8B28CAAE-6B3E-4D39-AE93-D26B28879B31}" type="slidenum">
              <a:rPr kumimoji="1" lang="ja-JP" altLang="en-US" smtClean="0"/>
              <a:t>‹#›</a:t>
            </a:fld>
            <a:endParaRPr kumimoji="1" lang="ja-JP" altLang="en-US"/>
          </a:p>
        </p:txBody>
      </p:sp>
    </p:spTree>
    <p:extLst>
      <p:ext uri="{BB962C8B-B14F-4D97-AF65-F5344CB8AC3E}">
        <p14:creationId xmlns:p14="http://schemas.microsoft.com/office/powerpoint/2010/main" val="100878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0BBE31-E8F0-E99A-071B-DEABB241761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30E89B4-84C8-9535-FDC1-A7B9A835380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A8B544-C392-1A5F-96B8-FB4EEE707EA4}"/>
              </a:ext>
            </a:extLst>
          </p:cNvPr>
          <p:cNvSpPr>
            <a:spLocks noGrp="1"/>
          </p:cNvSpPr>
          <p:nvPr>
            <p:ph type="dt" sz="half" idx="10"/>
          </p:nvPr>
        </p:nvSpPr>
        <p:spPr/>
        <p:txBody>
          <a:bodyPr/>
          <a:lstStyle/>
          <a:p>
            <a:fld id="{8942472A-30DD-43BC-8E58-93E060050EF3}"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0F15AC7D-2811-3B5A-46F8-B20D0DBA6D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20ABAA-D582-9E0A-DAD5-EF9C129B4010}"/>
              </a:ext>
            </a:extLst>
          </p:cNvPr>
          <p:cNvSpPr>
            <a:spLocks noGrp="1"/>
          </p:cNvSpPr>
          <p:nvPr>
            <p:ph type="sldNum" sz="quarter" idx="12"/>
          </p:nvPr>
        </p:nvSpPr>
        <p:spPr/>
        <p:txBody>
          <a:bodyPr/>
          <a:lstStyle/>
          <a:p>
            <a:fld id="{8B28CAAE-6B3E-4D39-AE93-D26B28879B31}" type="slidenum">
              <a:rPr kumimoji="1" lang="ja-JP" altLang="en-US" smtClean="0"/>
              <a:t>‹#›</a:t>
            </a:fld>
            <a:endParaRPr kumimoji="1" lang="ja-JP" altLang="en-US"/>
          </a:p>
        </p:txBody>
      </p:sp>
    </p:spTree>
    <p:extLst>
      <p:ext uri="{BB962C8B-B14F-4D97-AF65-F5344CB8AC3E}">
        <p14:creationId xmlns:p14="http://schemas.microsoft.com/office/powerpoint/2010/main" val="1669561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2ABD06E-5EAA-A6CF-6F49-F4ABC65B89E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DD88E83-E16C-70D2-0634-B7F9FD87DAF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329497-67C5-1D6B-1578-4AEF03328D75}"/>
              </a:ext>
            </a:extLst>
          </p:cNvPr>
          <p:cNvSpPr>
            <a:spLocks noGrp="1"/>
          </p:cNvSpPr>
          <p:nvPr>
            <p:ph type="dt" sz="half" idx="10"/>
          </p:nvPr>
        </p:nvSpPr>
        <p:spPr/>
        <p:txBody>
          <a:bodyPr/>
          <a:lstStyle/>
          <a:p>
            <a:fld id="{8942472A-30DD-43BC-8E58-93E060050EF3}"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A590A0C4-BEC1-C5BC-5ED9-9C4EC86902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3403E0-DA79-09CC-0F13-0CF6E1881D32}"/>
              </a:ext>
            </a:extLst>
          </p:cNvPr>
          <p:cNvSpPr>
            <a:spLocks noGrp="1"/>
          </p:cNvSpPr>
          <p:nvPr>
            <p:ph type="sldNum" sz="quarter" idx="12"/>
          </p:nvPr>
        </p:nvSpPr>
        <p:spPr/>
        <p:txBody>
          <a:bodyPr/>
          <a:lstStyle/>
          <a:p>
            <a:fld id="{8B28CAAE-6B3E-4D39-AE93-D26B28879B31}" type="slidenum">
              <a:rPr kumimoji="1" lang="ja-JP" altLang="en-US" smtClean="0"/>
              <a:t>‹#›</a:t>
            </a:fld>
            <a:endParaRPr kumimoji="1" lang="ja-JP" altLang="en-US"/>
          </a:p>
        </p:txBody>
      </p:sp>
    </p:spTree>
    <p:extLst>
      <p:ext uri="{BB962C8B-B14F-4D97-AF65-F5344CB8AC3E}">
        <p14:creationId xmlns:p14="http://schemas.microsoft.com/office/powerpoint/2010/main" val="2811515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3F34F-62BE-9913-96B5-745D0C38BF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27314C-BA4A-AAC9-3BF0-61B8EB6FA2C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C964B0-FD18-A798-43B7-992D3E5BCF86}"/>
              </a:ext>
            </a:extLst>
          </p:cNvPr>
          <p:cNvSpPr>
            <a:spLocks noGrp="1"/>
          </p:cNvSpPr>
          <p:nvPr>
            <p:ph type="dt" sz="half" idx="10"/>
          </p:nvPr>
        </p:nvSpPr>
        <p:spPr/>
        <p:txBody>
          <a:bodyPr/>
          <a:lstStyle/>
          <a:p>
            <a:fld id="{8942472A-30DD-43BC-8E58-93E060050EF3}"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A43CE99A-0CA3-88B0-AEEE-496A546E0C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AA6B8B-A1ED-AAD6-E60C-DFA023442B51}"/>
              </a:ext>
            </a:extLst>
          </p:cNvPr>
          <p:cNvSpPr>
            <a:spLocks noGrp="1"/>
          </p:cNvSpPr>
          <p:nvPr>
            <p:ph type="sldNum" sz="quarter" idx="12"/>
          </p:nvPr>
        </p:nvSpPr>
        <p:spPr/>
        <p:txBody>
          <a:bodyPr/>
          <a:lstStyle/>
          <a:p>
            <a:fld id="{8B28CAAE-6B3E-4D39-AE93-D26B28879B31}" type="slidenum">
              <a:rPr kumimoji="1" lang="ja-JP" altLang="en-US" smtClean="0"/>
              <a:t>‹#›</a:t>
            </a:fld>
            <a:endParaRPr kumimoji="1" lang="ja-JP" altLang="en-US"/>
          </a:p>
        </p:txBody>
      </p:sp>
    </p:spTree>
    <p:extLst>
      <p:ext uri="{BB962C8B-B14F-4D97-AF65-F5344CB8AC3E}">
        <p14:creationId xmlns:p14="http://schemas.microsoft.com/office/powerpoint/2010/main" val="119192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30BB9-DEE0-737B-ED70-28A8B715283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73FDECF-CFA7-A135-1EB0-C0DE7E6BDE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09828F2-F2AD-1ACB-5369-03B0673E5768}"/>
              </a:ext>
            </a:extLst>
          </p:cNvPr>
          <p:cNvSpPr>
            <a:spLocks noGrp="1"/>
          </p:cNvSpPr>
          <p:nvPr>
            <p:ph type="dt" sz="half" idx="10"/>
          </p:nvPr>
        </p:nvSpPr>
        <p:spPr/>
        <p:txBody>
          <a:bodyPr/>
          <a:lstStyle/>
          <a:p>
            <a:fld id="{8942472A-30DD-43BC-8E58-93E060050EF3}"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EE8CFCEE-A8A7-1C2A-24C6-0415DBD663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16E413-BA08-5D44-C5F6-68379E638D5C}"/>
              </a:ext>
            </a:extLst>
          </p:cNvPr>
          <p:cNvSpPr>
            <a:spLocks noGrp="1"/>
          </p:cNvSpPr>
          <p:nvPr>
            <p:ph type="sldNum" sz="quarter" idx="12"/>
          </p:nvPr>
        </p:nvSpPr>
        <p:spPr/>
        <p:txBody>
          <a:bodyPr/>
          <a:lstStyle/>
          <a:p>
            <a:fld id="{8B28CAAE-6B3E-4D39-AE93-D26B28879B31}" type="slidenum">
              <a:rPr kumimoji="1" lang="ja-JP" altLang="en-US" smtClean="0"/>
              <a:t>‹#›</a:t>
            </a:fld>
            <a:endParaRPr kumimoji="1" lang="ja-JP" altLang="en-US"/>
          </a:p>
        </p:txBody>
      </p:sp>
    </p:spTree>
    <p:extLst>
      <p:ext uri="{BB962C8B-B14F-4D97-AF65-F5344CB8AC3E}">
        <p14:creationId xmlns:p14="http://schemas.microsoft.com/office/powerpoint/2010/main" val="272096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62279-AC1B-63BA-BA9B-0AFD0BD5B0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B36D433-4D67-1E1D-4493-D5E46C854B3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8B6E6AF-3696-DA24-0216-89E6A92CC14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508549E-F996-0135-1B1C-CEB94D9D0E12}"/>
              </a:ext>
            </a:extLst>
          </p:cNvPr>
          <p:cNvSpPr>
            <a:spLocks noGrp="1"/>
          </p:cNvSpPr>
          <p:nvPr>
            <p:ph type="dt" sz="half" idx="10"/>
          </p:nvPr>
        </p:nvSpPr>
        <p:spPr/>
        <p:txBody>
          <a:bodyPr/>
          <a:lstStyle/>
          <a:p>
            <a:fld id="{8942472A-30DD-43BC-8E58-93E060050EF3}" type="datetimeFigureOut">
              <a:rPr kumimoji="1" lang="ja-JP" altLang="en-US" smtClean="0"/>
              <a:t>2024/7/19</a:t>
            </a:fld>
            <a:endParaRPr kumimoji="1" lang="ja-JP" altLang="en-US"/>
          </a:p>
        </p:txBody>
      </p:sp>
      <p:sp>
        <p:nvSpPr>
          <p:cNvPr id="6" name="フッター プレースホルダー 5">
            <a:extLst>
              <a:ext uri="{FF2B5EF4-FFF2-40B4-BE49-F238E27FC236}">
                <a16:creationId xmlns:a16="http://schemas.microsoft.com/office/drawing/2014/main" id="{6601DC23-D7F1-C827-7A39-55642B8DA3A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DCAFC8-2145-7D10-ECD4-005E5C6262B3}"/>
              </a:ext>
            </a:extLst>
          </p:cNvPr>
          <p:cNvSpPr>
            <a:spLocks noGrp="1"/>
          </p:cNvSpPr>
          <p:nvPr>
            <p:ph type="sldNum" sz="quarter" idx="12"/>
          </p:nvPr>
        </p:nvSpPr>
        <p:spPr/>
        <p:txBody>
          <a:bodyPr/>
          <a:lstStyle/>
          <a:p>
            <a:fld id="{8B28CAAE-6B3E-4D39-AE93-D26B28879B31}" type="slidenum">
              <a:rPr kumimoji="1" lang="ja-JP" altLang="en-US" smtClean="0"/>
              <a:t>‹#›</a:t>
            </a:fld>
            <a:endParaRPr kumimoji="1" lang="ja-JP" altLang="en-US"/>
          </a:p>
        </p:txBody>
      </p:sp>
    </p:spTree>
    <p:extLst>
      <p:ext uri="{BB962C8B-B14F-4D97-AF65-F5344CB8AC3E}">
        <p14:creationId xmlns:p14="http://schemas.microsoft.com/office/powerpoint/2010/main" val="1760902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58DDD2-5E01-6029-6F29-E198D37C684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D0F6E34-E565-10CA-88E2-00F6453254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73C0FD8-B591-3319-10DA-706E77E13F1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8B6A5DB-7203-09D7-143E-0055404836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E6E30DC-CA7F-9527-9FBC-DDD522EB4C9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0BDB2DE-2A13-2A2E-EB79-1F6E33579693}"/>
              </a:ext>
            </a:extLst>
          </p:cNvPr>
          <p:cNvSpPr>
            <a:spLocks noGrp="1"/>
          </p:cNvSpPr>
          <p:nvPr>
            <p:ph type="dt" sz="half" idx="10"/>
          </p:nvPr>
        </p:nvSpPr>
        <p:spPr/>
        <p:txBody>
          <a:bodyPr/>
          <a:lstStyle/>
          <a:p>
            <a:fld id="{8942472A-30DD-43BC-8E58-93E060050EF3}" type="datetimeFigureOut">
              <a:rPr kumimoji="1" lang="ja-JP" altLang="en-US" smtClean="0"/>
              <a:t>2024/7/19</a:t>
            </a:fld>
            <a:endParaRPr kumimoji="1" lang="ja-JP" altLang="en-US"/>
          </a:p>
        </p:txBody>
      </p:sp>
      <p:sp>
        <p:nvSpPr>
          <p:cNvPr id="8" name="フッター プレースホルダー 7">
            <a:extLst>
              <a:ext uri="{FF2B5EF4-FFF2-40B4-BE49-F238E27FC236}">
                <a16:creationId xmlns:a16="http://schemas.microsoft.com/office/drawing/2014/main" id="{D085D48B-7108-71ED-9D5D-F0FDE7E2E9B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D5FEE73-A4FB-4A7D-8B7A-83F1C347883F}"/>
              </a:ext>
            </a:extLst>
          </p:cNvPr>
          <p:cNvSpPr>
            <a:spLocks noGrp="1"/>
          </p:cNvSpPr>
          <p:nvPr>
            <p:ph type="sldNum" sz="quarter" idx="12"/>
          </p:nvPr>
        </p:nvSpPr>
        <p:spPr/>
        <p:txBody>
          <a:bodyPr/>
          <a:lstStyle/>
          <a:p>
            <a:fld id="{8B28CAAE-6B3E-4D39-AE93-D26B28879B31}" type="slidenum">
              <a:rPr kumimoji="1" lang="ja-JP" altLang="en-US" smtClean="0"/>
              <a:t>‹#›</a:t>
            </a:fld>
            <a:endParaRPr kumimoji="1" lang="ja-JP" altLang="en-US"/>
          </a:p>
        </p:txBody>
      </p:sp>
    </p:spTree>
    <p:extLst>
      <p:ext uri="{BB962C8B-B14F-4D97-AF65-F5344CB8AC3E}">
        <p14:creationId xmlns:p14="http://schemas.microsoft.com/office/powerpoint/2010/main" val="84414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544FEC-39DE-AFA3-EB56-C7CA53120F3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DE65422-10C6-FE10-2BD9-CF471025DBC9}"/>
              </a:ext>
            </a:extLst>
          </p:cNvPr>
          <p:cNvSpPr>
            <a:spLocks noGrp="1"/>
          </p:cNvSpPr>
          <p:nvPr>
            <p:ph type="dt" sz="half" idx="10"/>
          </p:nvPr>
        </p:nvSpPr>
        <p:spPr/>
        <p:txBody>
          <a:bodyPr/>
          <a:lstStyle/>
          <a:p>
            <a:fld id="{8942472A-30DD-43BC-8E58-93E060050EF3}" type="datetimeFigureOut">
              <a:rPr kumimoji="1" lang="ja-JP" altLang="en-US" smtClean="0"/>
              <a:t>2024/7/19</a:t>
            </a:fld>
            <a:endParaRPr kumimoji="1" lang="ja-JP" altLang="en-US"/>
          </a:p>
        </p:txBody>
      </p:sp>
      <p:sp>
        <p:nvSpPr>
          <p:cNvPr id="4" name="フッター プレースホルダー 3">
            <a:extLst>
              <a:ext uri="{FF2B5EF4-FFF2-40B4-BE49-F238E27FC236}">
                <a16:creationId xmlns:a16="http://schemas.microsoft.com/office/drawing/2014/main" id="{93E6B674-0B54-7111-FCB5-A8E3B4B9736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F61ED50-8661-837D-206C-50B739161A19}"/>
              </a:ext>
            </a:extLst>
          </p:cNvPr>
          <p:cNvSpPr>
            <a:spLocks noGrp="1"/>
          </p:cNvSpPr>
          <p:nvPr>
            <p:ph type="sldNum" sz="quarter" idx="12"/>
          </p:nvPr>
        </p:nvSpPr>
        <p:spPr/>
        <p:txBody>
          <a:bodyPr/>
          <a:lstStyle/>
          <a:p>
            <a:fld id="{8B28CAAE-6B3E-4D39-AE93-D26B28879B31}" type="slidenum">
              <a:rPr kumimoji="1" lang="ja-JP" altLang="en-US" smtClean="0"/>
              <a:t>‹#›</a:t>
            </a:fld>
            <a:endParaRPr kumimoji="1" lang="ja-JP" altLang="en-US"/>
          </a:p>
        </p:txBody>
      </p:sp>
    </p:spTree>
    <p:extLst>
      <p:ext uri="{BB962C8B-B14F-4D97-AF65-F5344CB8AC3E}">
        <p14:creationId xmlns:p14="http://schemas.microsoft.com/office/powerpoint/2010/main" val="217066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62BD1BD-4951-FDAF-C1D7-025C120E40B6}"/>
              </a:ext>
            </a:extLst>
          </p:cNvPr>
          <p:cNvSpPr>
            <a:spLocks noGrp="1"/>
          </p:cNvSpPr>
          <p:nvPr>
            <p:ph type="dt" sz="half" idx="10"/>
          </p:nvPr>
        </p:nvSpPr>
        <p:spPr/>
        <p:txBody>
          <a:bodyPr/>
          <a:lstStyle/>
          <a:p>
            <a:fld id="{8942472A-30DD-43BC-8E58-93E060050EF3}" type="datetimeFigureOut">
              <a:rPr kumimoji="1" lang="ja-JP" altLang="en-US" smtClean="0"/>
              <a:t>2024/7/19</a:t>
            </a:fld>
            <a:endParaRPr kumimoji="1" lang="ja-JP" altLang="en-US"/>
          </a:p>
        </p:txBody>
      </p:sp>
      <p:sp>
        <p:nvSpPr>
          <p:cNvPr id="3" name="フッター プレースホルダー 2">
            <a:extLst>
              <a:ext uri="{FF2B5EF4-FFF2-40B4-BE49-F238E27FC236}">
                <a16:creationId xmlns:a16="http://schemas.microsoft.com/office/drawing/2014/main" id="{C6A3605E-3B0E-2F89-8D8B-C1CB6DDD2AE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73559BB-5F00-53BF-2E09-35A20B4B6E0B}"/>
              </a:ext>
            </a:extLst>
          </p:cNvPr>
          <p:cNvSpPr>
            <a:spLocks noGrp="1"/>
          </p:cNvSpPr>
          <p:nvPr>
            <p:ph type="sldNum" sz="quarter" idx="12"/>
          </p:nvPr>
        </p:nvSpPr>
        <p:spPr/>
        <p:txBody>
          <a:bodyPr/>
          <a:lstStyle/>
          <a:p>
            <a:fld id="{8B28CAAE-6B3E-4D39-AE93-D26B28879B31}" type="slidenum">
              <a:rPr kumimoji="1" lang="ja-JP" altLang="en-US" smtClean="0"/>
              <a:t>‹#›</a:t>
            </a:fld>
            <a:endParaRPr kumimoji="1" lang="ja-JP" altLang="en-US"/>
          </a:p>
        </p:txBody>
      </p:sp>
    </p:spTree>
    <p:extLst>
      <p:ext uri="{BB962C8B-B14F-4D97-AF65-F5344CB8AC3E}">
        <p14:creationId xmlns:p14="http://schemas.microsoft.com/office/powerpoint/2010/main" val="271839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288B6E-5C58-AFAC-A9FA-5EDA14E3E8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EAF756-2387-E32B-7992-E69090AA5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8381510-06FF-91A7-9042-25421DE3D8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AB66D0-8B53-8B44-7BB6-4B252E420B22}"/>
              </a:ext>
            </a:extLst>
          </p:cNvPr>
          <p:cNvSpPr>
            <a:spLocks noGrp="1"/>
          </p:cNvSpPr>
          <p:nvPr>
            <p:ph type="dt" sz="half" idx="10"/>
          </p:nvPr>
        </p:nvSpPr>
        <p:spPr/>
        <p:txBody>
          <a:bodyPr/>
          <a:lstStyle/>
          <a:p>
            <a:fld id="{8942472A-30DD-43BC-8E58-93E060050EF3}" type="datetimeFigureOut">
              <a:rPr kumimoji="1" lang="ja-JP" altLang="en-US" smtClean="0"/>
              <a:t>2024/7/19</a:t>
            </a:fld>
            <a:endParaRPr kumimoji="1" lang="ja-JP" altLang="en-US"/>
          </a:p>
        </p:txBody>
      </p:sp>
      <p:sp>
        <p:nvSpPr>
          <p:cNvPr id="6" name="フッター プレースホルダー 5">
            <a:extLst>
              <a:ext uri="{FF2B5EF4-FFF2-40B4-BE49-F238E27FC236}">
                <a16:creationId xmlns:a16="http://schemas.microsoft.com/office/drawing/2014/main" id="{0326712D-16FA-C847-10A7-77665E6511B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332BF3-A5EA-42F4-08E4-1AE45327B946}"/>
              </a:ext>
            </a:extLst>
          </p:cNvPr>
          <p:cNvSpPr>
            <a:spLocks noGrp="1"/>
          </p:cNvSpPr>
          <p:nvPr>
            <p:ph type="sldNum" sz="quarter" idx="12"/>
          </p:nvPr>
        </p:nvSpPr>
        <p:spPr/>
        <p:txBody>
          <a:bodyPr/>
          <a:lstStyle/>
          <a:p>
            <a:fld id="{8B28CAAE-6B3E-4D39-AE93-D26B28879B31}" type="slidenum">
              <a:rPr kumimoji="1" lang="ja-JP" altLang="en-US" smtClean="0"/>
              <a:t>‹#›</a:t>
            </a:fld>
            <a:endParaRPr kumimoji="1" lang="ja-JP" altLang="en-US"/>
          </a:p>
        </p:txBody>
      </p:sp>
    </p:spTree>
    <p:extLst>
      <p:ext uri="{BB962C8B-B14F-4D97-AF65-F5344CB8AC3E}">
        <p14:creationId xmlns:p14="http://schemas.microsoft.com/office/powerpoint/2010/main" val="421070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E3D809-D164-9499-C469-D3E8398EA7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82B39FB-A938-CEE0-02D5-BCFE7F08C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F9E1148-26AA-8E6C-B837-0621AC0D0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D5B014-89AE-AF0A-0B93-C58642FD96F3}"/>
              </a:ext>
            </a:extLst>
          </p:cNvPr>
          <p:cNvSpPr>
            <a:spLocks noGrp="1"/>
          </p:cNvSpPr>
          <p:nvPr>
            <p:ph type="dt" sz="half" idx="10"/>
          </p:nvPr>
        </p:nvSpPr>
        <p:spPr/>
        <p:txBody>
          <a:bodyPr/>
          <a:lstStyle/>
          <a:p>
            <a:fld id="{8942472A-30DD-43BC-8E58-93E060050EF3}" type="datetimeFigureOut">
              <a:rPr kumimoji="1" lang="ja-JP" altLang="en-US" smtClean="0"/>
              <a:t>2024/7/19</a:t>
            </a:fld>
            <a:endParaRPr kumimoji="1" lang="ja-JP" altLang="en-US"/>
          </a:p>
        </p:txBody>
      </p:sp>
      <p:sp>
        <p:nvSpPr>
          <p:cNvPr id="6" name="フッター プレースホルダー 5">
            <a:extLst>
              <a:ext uri="{FF2B5EF4-FFF2-40B4-BE49-F238E27FC236}">
                <a16:creationId xmlns:a16="http://schemas.microsoft.com/office/drawing/2014/main" id="{DAF5A779-A214-5A7A-31CF-55BDE550CB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A38830-6EE6-F2ED-BEB1-9766F206878E}"/>
              </a:ext>
            </a:extLst>
          </p:cNvPr>
          <p:cNvSpPr>
            <a:spLocks noGrp="1"/>
          </p:cNvSpPr>
          <p:nvPr>
            <p:ph type="sldNum" sz="quarter" idx="12"/>
          </p:nvPr>
        </p:nvSpPr>
        <p:spPr/>
        <p:txBody>
          <a:bodyPr/>
          <a:lstStyle/>
          <a:p>
            <a:fld id="{8B28CAAE-6B3E-4D39-AE93-D26B28879B31}" type="slidenum">
              <a:rPr kumimoji="1" lang="ja-JP" altLang="en-US" smtClean="0"/>
              <a:t>‹#›</a:t>
            </a:fld>
            <a:endParaRPr kumimoji="1" lang="ja-JP" altLang="en-US"/>
          </a:p>
        </p:txBody>
      </p:sp>
    </p:spTree>
    <p:extLst>
      <p:ext uri="{BB962C8B-B14F-4D97-AF65-F5344CB8AC3E}">
        <p14:creationId xmlns:p14="http://schemas.microsoft.com/office/powerpoint/2010/main" val="1139295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A96228F-FD94-DE88-4053-4E829727F5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FA8F8E-41D9-4E81-2A3E-E075CE9848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2E48EB0-7CAA-965F-F8A8-AD60B253D7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942472A-30DD-43BC-8E58-93E060050EF3}"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DC6FAE14-3B1F-4CA7-0261-2EFAE0B0E9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51DF75E-8DA5-8ADA-E920-8DEA534612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28CAAE-6B3E-4D39-AE93-D26B28879B31}" type="slidenum">
              <a:rPr kumimoji="1" lang="ja-JP" altLang="en-US" smtClean="0"/>
              <a:t>‹#›</a:t>
            </a:fld>
            <a:endParaRPr kumimoji="1" lang="ja-JP" altLang="en-US"/>
          </a:p>
        </p:txBody>
      </p:sp>
    </p:spTree>
    <p:extLst>
      <p:ext uri="{BB962C8B-B14F-4D97-AF65-F5344CB8AC3E}">
        <p14:creationId xmlns:p14="http://schemas.microsoft.com/office/powerpoint/2010/main" val="663704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79D6C-4460-0894-D403-D8E7C676817F}"/>
              </a:ext>
            </a:extLst>
          </p:cNvPr>
          <p:cNvSpPr>
            <a:spLocks noGrp="1"/>
          </p:cNvSpPr>
          <p:nvPr>
            <p:ph type="ctrTitle"/>
          </p:nvPr>
        </p:nvSpPr>
        <p:spPr/>
        <p:txBody>
          <a:bodyPr/>
          <a:lstStyle/>
          <a:p>
            <a:r>
              <a:rPr kumimoji="1" lang="en-US" altLang="ja-JP" dirty="0" err="1"/>
              <a:t>gRPC</a:t>
            </a:r>
            <a:r>
              <a:rPr lang="ja-JP" altLang="en-US" dirty="0"/>
              <a:t>実装・デバッグの</a:t>
            </a:r>
            <a:br>
              <a:rPr lang="en-US" altLang="ja-JP" dirty="0"/>
            </a:br>
            <a:r>
              <a:rPr lang="ja-JP" altLang="en-US" dirty="0"/>
              <a:t>進め方</a:t>
            </a:r>
            <a:endParaRPr kumimoji="1" lang="ja-JP" altLang="en-US" dirty="0"/>
          </a:p>
        </p:txBody>
      </p:sp>
      <p:sp>
        <p:nvSpPr>
          <p:cNvPr id="3" name="字幕 2">
            <a:extLst>
              <a:ext uri="{FF2B5EF4-FFF2-40B4-BE49-F238E27FC236}">
                <a16:creationId xmlns:a16="http://schemas.microsoft.com/office/drawing/2014/main" id="{225693AF-1D81-5AAC-A497-87FE943713F7}"/>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087490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BA717D-2C74-9B30-7210-D26748487466}"/>
              </a:ext>
            </a:extLst>
          </p:cNvPr>
          <p:cNvSpPr>
            <a:spLocks noGrp="1"/>
          </p:cNvSpPr>
          <p:nvPr>
            <p:ph type="title"/>
          </p:nvPr>
        </p:nvSpPr>
        <p:spPr/>
        <p:txBody>
          <a:bodyPr/>
          <a:lstStyle/>
          <a:p>
            <a:r>
              <a:rPr kumimoji="1" lang="ja-JP" altLang="en-US" dirty="0"/>
              <a:t>概要</a:t>
            </a:r>
          </a:p>
        </p:txBody>
      </p:sp>
      <p:sp>
        <p:nvSpPr>
          <p:cNvPr id="3" name="コンテンツ プレースホルダー 2">
            <a:extLst>
              <a:ext uri="{FF2B5EF4-FFF2-40B4-BE49-F238E27FC236}">
                <a16:creationId xmlns:a16="http://schemas.microsoft.com/office/drawing/2014/main" id="{38E25D6B-121E-B69F-0AFA-0F9D97A2D71A}"/>
              </a:ext>
            </a:extLst>
          </p:cNvPr>
          <p:cNvSpPr>
            <a:spLocks noGrp="1"/>
          </p:cNvSpPr>
          <p:nvPr>
            <p:ph idx="1"/>
          </p:nvPr>
        </p:nvSpPr>
        <p:spPr/>
        <p:txBody>
          <a:bodyPr>
            <a:normAutofit/>
          </a:bodyPr>
          <a:lstStyle/>
          <a:p>
            <a:r>
              <a:rPr kumimoji="1" lang="en-US" altLang="ja-JP" dirty="0" err="1"/>
              <a:t>gRPC</a:t>
            </a:r>
            <a:r>
              <a:rPr kumimoji="1" lang="ja-JP" altLang="en-US" dirty="0"/>
              <a:t>を用いた通信制御の実装・デバッグを以下の進め方で実演します。</a:t>
            </a:r>
            <a:endParaRPr kumimoji="1" lang="en-US" altLang="ja-JP" dirty="0"/>
          </a:p>
          <a:p>
            <a:pPr lvl="1"/>
            <a:r>
              <a:rPr kumimoji="1" lang="ja-JP" altLang="en-US" dirty="0"/>
              <a:t>作りたい</a:t>
            </a:r>
            <a:r>
              <a:rPr kumimoji="1" lang="en-US" altLang="ja-JP" dirty="0"/>
              <a:t>I/F</a:t>
            </a:r>
            <a:r>
              <a:rPr kumimoji="1" lang="ja-JP" altLang="en-US" dirty="0"/>
              <a:t>を明確にして</a:t>
            </a:r>
            <a:r>
              <a:rPr kumimoji="1" lang="en-US" altLang="ja-JP" dirty="0"/>
              <a:t>AI</a:t>
            </a:r>
            <a:r>
              <a:rPr kumimoji="1" lang="ja-JP" altLang="en-US" dirty="0"/>
              <a:t>に</a:t>
            </a:r>
            <a:r>
              <a:rPr lang="ja-JP" altLang="en-US" dirty="0"/>
              <a:t>サンプルコード作成までしてもらう</a:t>
            </a:r>
            <a:endParaRPr lang="en-US" altLang="ja-JP" dirty="0"/>
          </a:p>
          <a:p>
            <a:pPr lvl="1"/>
            <a:r>
              <a:rPr kumimoji="1" lang="ja-JP" altLang="en-US" dirty="0"/>
              <a:t>必要なパッケージをインストールする </a:t>
            </a:r>
            <a:r>
              <a:rPr kumimoji="1" lang="en-US" altLang="ja-JP" dirty="0"/>
              <a:t>※python</a:t>
            </a:r>
            <a:r>
              <a:rPr kumimoji="1" lang="ja-JP" altLang="en-US" dirty="0"/>
              <a:t>インストールは省略</a:t>
            </a:r>
            <a:endParaRPr kumimoji="1" lang="en-US" altLang="ja-JP" dirty="0"/>
          </a:p>
          <a:p>
            <a:pPr lvl="1"/>
            <a:r>
              <a:rPr kumimoji="1" lang="ja-JP" altLang="en-US" dirty="0"/>
              <a:t>実装する</a:t>
            </a:r>
            <a:endParaRPr kumimoji="1" lang="en-US" altLang="ja-JP" dirty="0"/>
          </a:p>
          <a:p>
            <a:pPr lvl="1"/>
            <a:r>
              <a:rPr kumimoji="1" lang="ja-JP" altLang="en-US" dirty="0"/>
              <a:t>デバッグする</a:t>
            </a:r>
            <a:endParaRPr kumimoji="1" lang="en-US" altLang="ja-JP" dirty="0"/>
          </a:p>
          <a:p>
            <a:pPr marL="0" indent="0">
              <a:buNone/>
            </a:pPr>
            <a:endParaRPr kumimoji="1" lang="en-US" altLang="ja-JP" dirty="0"/>
          </a:p>
          <a:p>
            <a:r>
              <a:rPr kumimoji="1" lang="ja-JP" altLang="en-US" dirty="0"/>
              <a:t>おまけ</a:t>
            </a:r>
            <a:endParaRPr kumimoji="1" lang="en-US" altLang="ja-JP" dirty="0"/>
          </a:p>
          <a:p>
            <a:pPr lvl="1"/>
            <a:r>
              <a:rPr kumimoji="1" lang="en-US" altLang="ja-JP" dirty="0" err="1"/>
              <a:t>gRPC</a:t>
            </a:r>
            <a:r>
              <a:rPr kumimoji="1" lang="ja-JP" altLang="en-US" dirty="0"/>
              <a:t>のエラーコードに関する説明と、実際にエラーはどのようなケースで発生するのか、本日できる範囲でこれも実演します。</a:t>
            </a:r>
          </a:p>
        </p:txBody>
      </p:sp>
    </p:spTree>
    <p:extLst>
      <p:ext uri="{BB962C8B-B14F-4D97-AF65-F5344CB8AC3E}">
        <p14:creationId xmlns:p14="http://schemas.microsoft.com/office/powerpoint/2010/main" val="1881455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218ED6-7A30-CB2E-F024-EAEF843F0042}"/>
              </a:ext>
            </a:extLst>
          </p:cNvPr>
          <p:cNvSpPr>
            <a:spLocks noGrp="1"/>
          </p:cNvSpPr>
          <p:nvPr>
            <p:ph type="title"/>
          </p:nvPr>
        </p:nvSpPr>
        <p:spPr/>
        <p:txBody>
          <a:bodyPr/>
          <a:lstStyle/>
          <a:p>
            <a:r>
              <a:rPr kumimoji="1" lang="ja-JP" altLang="en-US" dirty="0"/>
              <a:t>作りたい</a:t>
            </a:r>
            <a:r>
              <a:rPr kumimoji="1" lang="en-US" altLang="ja-JP" dirty="0"/>
              <a:t>I/F</a:t>
            </a:r>
            <a:r>
              <a:rPr kumimoji="1" lang="ja-JP" altLang="en-US" dirty="0"/>
              <a:t>の内容</a:t>
            </a:r>
            <a:r>
              <a:rPr lang="ja-JP" altLang="en-US" dirty="0"/>
              <a:t>と</a:t>
            </a:r>
            <a:r>
              <a:rPr lang="en-US" altLang="ja-JP" dirty="0"/>
              <a:t>AI</a:t>
            </a:r>
            <a:r>
              <a:rPr lang="ja-JP" altLang="en-US" dirty="0"/>
              <a:t>への質問</a:t>
            </a:r>
            <a:endParaRPr kumimoji="1" lang="ja-JP" altLang="en-US" dirty="0"/>
          </a:p>
        </p:txBody>
      </p:sp>
      <p:sp>
        <p:nvSpPr>
          <p:cNvPr id="3" name="コンテンツ プレースホルダー 2">
            <a:extLst>
              <a:ext uri="{FF2B5EF4-FFF2-40B4-BE49-F238E27FC236}">
                <a16:creationId xmlns:a16="http://schemas.microsoft.com/office/drawing/2014/main" id="{89330CDA-E96F-C5BB-38ED-4877B33F1354}"/>
              </a:ext>
            </a:extLst>
          </p:cNvPr>
          <p:cNvSpPr>
            <a:spLocks noGrp="1"/>
          </p:cNvSpPr>
          <p:nvPr>
            <p:ph idx="1"/>
          </p:nvPr>
        </p:nvSpPr>
        <p:spPr/>
        <p:txBody>
          <a:bodyPr>
            <a:normAutofit/>
          </a:bodyPr>
          <a:lstStyle/>
          <a:p>
            <a:r>
              <a:rPr kumimoji="1" lang="ja-JP" altLang="en-US" dirty="0"/>
              <a:t>以下にまとめた。</a:t>
            </a:r>
            <a:endParaRPr kumimoji="1" lang="en-US" altLang="ja-JP" dirty="0"/>
          </a:p>
          <a:p>
            <a:r>
              <a:rPr lang="en-US" altLang="ja-JP" b="0" i="0" dirty="0" err="1">
                <a:solidFill>
                  <a:srgbClr val="CCCCCC"/>
                </a:solidFill>
                <a:effectLst/>
                <a:highlight>
                  <a:srgbClr val="181818"/>
                </a:highlight>
                <a:latin typeface="Segoe WPC"/>
              </a:rPr>
              <a:t>gRPC</a:t>
            </a:r>
            <a:r>
              <a:rPr lang="ja-JP" altLang="en-US" b="0" i="0" dirty="0">
                <a:solidFill>
                  <a:srgbClr val="CCCCCC"/>
                </a:solidFill>
                <a:effectLst/>
                <a:highlight>
                  <a:srgbClr val="181818"/>
                </a:highlight>
                <a:latin typeface="Segoe WPC"/>
              </a:rPr>
              <a:t>の通信を実装したい。インストールの方法と、最終的には以下の言語・インターフェースで、クライアントからサーバーへ問い合わせしてデータ取得するサンプルコードを教えて。</a:t>
            </a:r>
            <a:endParaRPr lang="en-US" altLang="ja-JP" b="0" i="0" dirty="0">
              <a:solidFill>
                <a:srgbClr val="CCCCCC"/>
              </a:solidFill>
              <a:effectLst/>
              <a:highlight>
                <a:srgbClr val="181818"/>
              </a:highlight>
              <a:latin typeface="Segoe WPC"/>
            </a:endParaRPr>
          </a:p>
          <a:p>
            <a:r>
              <a:rPr lang="ja-JP" altLang="en-US" b="0" i="0" dirty="0">
                <a:solidFill>
                  <a:srgbClr val="CCCCCC"/>
                </a:solidFill>
                <a:effectLst/>
                <a:highlight>
                  <a:srgbClr val="181818"/>
                </a:highlight>
                <a:latin typeface="Segoe WPC"/>
              </a:rPr>
              <a:t> ・言語：</a:t>
            </a:r>
            <a:r>
              <a:rPr lang="en-US" altLang="ja-JP" b="0" i="0" dirty="0">
                <a:solidFill>
                  <a:srgbClr val="CCCCCC"/>
                </a:solidFill>
                <a:effectLst/>
                <a:highlight>
                  <a:srgbClr val="181818"/>
                </a:highlight>
                <a:latin typeface="Segoe WPC"/>
              </a:rPr>
              <a:t>Python</a:t>
            </a:r>
            <a:r>
              <a:rPr lang="ja-JP" altLang="en-US" b="0" i="0" dirty="0">
                <a:solidFill>
                  <a:srgbClr val="CCCCCC"/>
                </a:solidFill>
                <a:effectLst/>
                <a:highlight>
                  <a:srgbClr val="181818"/>
                </a:highlight>
                <a:latin typeface="Segoe WPC"/>
              </a:rPr>
              <a:t>言語 </a:t>
            </a:r>
            <a:endParaRPr lang="en-US" altLang="ja-JP" b="0" i="0" dirty="0">
              <a:solidFill>
                <a:srgbClr val="CCCCCC"/>
              </a:solidFill>
              <a:effectLst/>
              <a:highlight>
                <a:srgbClr val="181818"/>
              </a:highlight>
              <a:latin typeface="Segoe WPC"/>
            </a:endParaRPr>
          </a:p>
          <a:p>
            <a:r>
              <a:rPr lang="ja-JP" altLang="en-US" b="0" i="0" dirty="0">
                <a:solidFill>
                  <a:srgbClr val="CCCCCC"/>
                </a:solidFill>
                <a:effectLst/>
                <a:highlight>
                  <a:srgbClr val="181818"/>
                </a:highlight>
                <a:latin typeface="Segoe WPC"/>
              </a:rPr>
              <a:t>・インターフェースの内容</a:t>
            </a:r>
            <a:endParaRPr lang="en-US" altLang="ja-JP" b="0" i="0" dirty="0">
              <a:solidFill>
                <a:srgbClr val="CCCCCC"/>
              </a:solidFill>
              <a:effectLst/>
              <a:highlight>
                <a:srgbClr val="181818"/>
              </a:highlight>
              <a:latin typeface="Segoe WPC"/>
            </a:endParaRPr>
          </a:p>
          <a:p>
            <a:pPr lvl="1"/>
            <a:r>
              <a:rPr lang="ja-JP" altLang="en-US" sz="1900" b="0" i="0" dirty="0">
                <a:solidFill>
                  <a:srgbClr val="CCCCCC"/>
                </a:solidFill>
                <a:effectLst/>
                <a:highlight>
                  <a:srgbClr val="181818"/>
                </a:highlight>
                <a:latin typeface="Segoe WPC"/>
              </a:rPr>
              <a:t>・機能：データ使用量の取得 </a:t>
            </a:r>
            <a:endParaRPr lang="en-US" altLang="ja-JP" sz="1900" b="0" i="0" dirty="0">
              <a:solidFill>
                <a:srgbClr val="CCCCCC"/>
              </a:solidFill>
              <a:effectLst/>
              <a:highlight>
                <a:srgbClr val="181818"/>
              </a:highlight>
              <a:latin typeface="Segoe WPC"/>
            </a:endParaRPr>
          </a:p>
          <a:p>
            <a:pPr lvl="1"/>
            <a:r>
              <a:rPr lang="ja-JP" altLang="en-US" sz="1900" b="0" i="0" dirty="0">
                <a:solidFill>
                  <a:srgbClr val="CCCCCC"/>
                </a:solidFill>
                <a:effectLst/>
                <a:highlight>
                  <a:srgbClr val="181818"/>
                </a:highlight>
                <a:latin typeface="Segoe WPC"/>
              </a:rPr>
              <a:t>・</a:t>
            </a:r>
            <a:r>
              <a:rPr lang="en-US" altLang="ja-JP" sz="1900" b="0" i="0" dirty="0">
                <a:solidFill>
                  <a:srgbClr val="CCCCCC"/>
                </a:solidFill>
                <a:effectLst/>
                <a:highlight>
                  <a:srgbClr val="181818"/>
                </a:highlight>
                <a:latin typeface="Segoe WPC"/>
              </a:rPr>
              <a:t>API</a:t>
            </a:r>
            <a:r>
              <a:rPr lang="ja-JP" altLang="en-US" sz="1900" b="0" i="0" dirty="0">
                <a:solidFill>
                  <a:srgbClr val="CCCCCC"/>
                </a:solidFill>
                <a:effectLst/>
                <a:highlight>
                  <a:srgbClr val="181818"/>
                </a:highlight>
                <a:latin typeface="Segoe WPC"/>
              </a:rPr>
              <a:t>名：</a:t>
            </a:r>
            <a:r>
              <a:rPr lang="en-US" altLang="ja-JP" sz="1900" b="0" i="0" dirty="0" err="1">
                <a:solidFill>
                  <a:srgbClr val="CCCCCC"/>
                </a:solidFill>
                <a:effectLst/>
                <a:highlight>
                  <a:srgbClr val="181818"/>
                </a:highlight>
                <a:latin typeface="Segoe WPC"/>
              </a:rPr>
              <a:t>getDataUsage</a:t>
            </a:r>
            <a:r>
              <a:rPr lang="en-US" altLang="ja-JP" sz="1900" b="0" i="0" dirty="0">
                <a:solidFill>
                  <a:srgbClr val="CCCCCC"/>
                </a:solidFill>
                <a:effectLst/>
                <a:highlight>
                  <a:srgbClr val="181818"/>
                </a:highlight>
                <a:latin typeface="Segoe WPC"/>
              </a:rPr>
              <a:t> </a:t>
            </a:r>
            <a:endParaRPr lang="en-US" altLang="ja-JP" sz="1900" dirty="0">
              <a:solidFill>
                <a:srgbClr val="CCCCCC"/>
              </a:solidFill>
              <a:highlight>
                <a:srgbClr val="181818"/>
              </a:highlight>
              <a:latin typeface="Segoe WPC"/>
            </a:endParaRPr>
          </a:p>
          <a:p>
            <a:pPr lvl="1"/>
            <a:r>
              <a:rPr lang="ja-JP" altLang="en-US" sz="1900" b="0" i="0" dirty="0">
                <a:solidFill>
                  <a:srgbClr val="CCCCCC"/>
                </a:solidFill>
                <a:effectLst/>
                <a:highlight>
                  <a:srgbClr val="181818"/>
                </a:highlight>
                <a:latin typeface="Segoe WPC"/>
              </a:rPr>
              <a:t>・引数：開始日時 </a:t>
            </a:r>
            <a:r>
              <a:rPr lang="en-US" altLang="ja-JP" sz="1900" b="0" i="0" dirty="0">
                <a:solidFill>
                  <a:srgbClr val="CCCCCC"/>
                </a:solidFill>
                <a:effectLst/>
                <a:highlight>
                  <a:srgbClr val="181818"/>
                </a:highlight>
                <a:latin typeface="Segoe WPC"/>
              </a:rPr>
              <a:t>(Unix</a:t>
            </a:r>
            <a:r>
              <a:rPr lang="ja-JP" altLang="en-US" sz="1900" b="0" i="0" dirty="0">
                <a:solidFill>
                  <a:srgbClr val="CCCCCC"/>
                </a:solidFill>
                <a:effectLst/>
                <a:highlight>
                  <a:srgbClr val="181818"/>
                </a:highlight>
                <a:latin typeface="Segoe WPC"/>
              </a:rPr>
              <a:t>時間</a:t>
            </a:r>
            <a:r>
              <a:rPr lang="en-US" altLang="ja-JP" sz="1900" b="0" i="0" dirty="0">
                <a:solidFill>
                  <a:srgbClr val="CCCCCC"/>
                </a:solidFill>
                <a:effectLst/>
                <a:highlight>
                  <a:srgbClr val="181818"/>
                </a:highlight>
                <a:latin typeface="Segoe WPC"/>
              </a:rPr>
              <a:t>)</a:t>
            </a:r>
            <a:r>
              <a:rPr lang="ja-JP" altLang="en-US" sz="1900" b="0" i="0" dirty="0">
                <a:solidFill>
                  <a:srgbClr val="CCCCCC"/>
                </a:solidFill>
                <a:effectLst/>
                <a:highlight>
                  <a:srgbClr val="181818"/>
                </a:highlight>
                <a:latin typeface="Segoe WPC"/>
              </a:rPr>
              <a:t>、終了日時</a:t>
            </a:r>
            <a:r>
              <a:rPr lang="en-US" altLang="ja-JP" sz="1900" b="0" i="0" dirty="0">
                <a:solidFill>
                  <a:srgbClr val="CCCCCC"/>
                </a:solidFill>
                <a:effectLst/>
                <a:highlight>
                  <a:srgbClr val="181818"/>
                </a:highlight>
                <a:latin typeface="Segoe WPC"/>
              </a:rPr>
              <a:t>(Unix</a:t>
            </a:r>
            <a:r>
              <a:rPr lang="ja-JP" altLang="en-US" sz="1900" b="0" i="0" dirty="0">
                <a:solidFill>
                  <a:srgbClr val="CCCCCC"/>
                </a:solidFill>
                <a:effectLst/>
                <a:highlight>
                  <a:srgbClr val="181818"/>
                </a:highlight>
                <a:latin typeface="Segoe WPC"/>
              </a:rPr>
              <a:t>時間）、戻り値：使用量（</a:t>
            </a:r>
            <a:r>
              <a:rPr lang="en-US" altLang="ja-JP" sz="1900" b="0" i="0" dirty="0">
                <a:solidFill>
                  <a:srgbClr val="CCCCCC"/>
                </a:solidFill>
                <a:effectLst/>
                <a:highlight>
                  <a:srgbClr val="181818"/>
                </a:highlight>
                <a:latin typeface="Segoe WPC"/>
              </a:rPr>
              <a:t>byte</a:t>
            </a:r>
            <a:r>
              <a:rPr lang="ja-JP" altLang="en-US" sz="1900" b="0" i="0" dirty="0">
                <a:solidFill>
                  <a:srgbClr val="CCCCCC"/>
                </a:solidFill>
                <a:effectLst/>
                <a:highlight>
                  <a:srgbClr val="181818"/>
                </a:highlight>
                <a:latin typeface="Segoe WPC"/>
              </a:rPr>
              <a:t>）</a:t>
            </a:r>
            <a:endParaRPr kumimoji="1" lang="ja-JP" altLang="en-US" sz="1900" b="1" dirty="0"/>
          </a:p>
        </p:txBody>
      </p:sp>
    </p:spTree>
    <p:extLst>
      <p:ext uri="{BB962C8B-B14F-4D97-AF65-F5344CB8AC3E}">
        <p14:creationId xmlns:p14="http://schemas.microsoft.com/office/powerpoint/2010/main" val="327302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10A494-D153-8A78-E019-121E678A7651}"/>
              </a:ext>
            </a:extLst>
          </p:cNvPr>
          <p:cNvSpPr>
            <a:spLocks noGrp="1"/>
          </p:cNvSpPr>
          <p:nvPr>
            <p:ph type="title"/>
          </p:nvPr>
        </p:nvSpPr>
        <p:spPr/>
        <p:txBody>
          <a:bodyPr/>
          <a:lstStyle/>
          <a:p>
            <a:r>
              <a:rPr kumimoji="1" lang="ja-JP" altLang="en-US" dirty="0"/>
              <a:t>補足</a:t>
            </a:r>
          </a:p>
        </p:txBody>
      </p:sp>
      <p:sp>
        <p:nvSpPr>
          <p:cNvPr id="3" name="コンテンツ プレースホルダー 2">
            <a:extLst>
              <a:ext uri="{FF2B5EF4-FFF2-40B4-BE49-F238E27FC236}">
                <a16:creationId xmlns:a16="http://schemas.microsoft.com/office/drawing/2014/main" id="{AED2D5D7-6C8D-F43B-CF70-12EF54EE26E4}"/>
              </a:ext>
            </a:extLst>
          </p:cNvPr>
          <p:cNvSpPr>
            <a:spLocks noGrp="1"/>
          </p:cNvSpPr>
          <p:nvPr>
            <p:ph idx="1"/>
          </p:nvPr>
        </p:nvSpPr>
        <p:spPr/>
        <p:txBody>
          <a:bodyPr/>
          <a:lstStyle/>
          <a:p>
            <a:r>
              <a:rPr kumimoji="1" lang="en-US" altLang="ja-JP" dirty="0"/>
              <a:t>AI</a:t>
            </a:r>
            <a:r>
              <a:rPr kumimoji="1" lang="ja-JP" altLang="en-US" dirty="0"/>
              <a:t>としては、今回</a:t>
            </a:r>
            <a:r>
              <a:rPr lang="ja-JP" altLang="en-US" dirty="0"/>
              <a:t>は</a:t>
            </a:r>
            <a:r>
              <a:rPr lang="en-US" altLang="ja-JP" dirty="0"/>
              <a:t>GitHub Copilot</a:t>
            </a:r>
            <a:r>
              <a:rPr lang="ja-JP" altLang="en-US" dirty="0"/>
              <a:t>を用いていますが、以下でも同様の結果が得られることを確認しています。</a:t>
            </a:r>
            <a:endParaRPr lang="en-US" altLang="ja-JP" dirty="0"/>
          </a:p>
          <a:p>
            <a:pPr lvl="1"/>
            <a:r>
              <a:rPr lang="en-US" altLang="ja-JP" dirty="0"/>
              <a:t>Microsoft Copilot</a:t>
            </a:r>
          </a:p>
          <a:p>
            <a:pPr lvl="1"/>
            <a:r>
              <a:rPr kumimoji="1" lang="en-US" altLang="ja-JP" dirty="0"/>
              <a:t>ChatGPT(3.5)</a:t>
            </a:r>
          </a:p>
          <a:p>
            <a:pPr lvl="1"/>
            <a:endParaRPr kumimoji="1" lang="ja-JP" altLang="en-US" dirty="0"/>
          </a:p>
        </p:txBody>
      </p:sp>
    </p:spTree>
    <p:extLst>
      <p:ext uri="{BB962C8B-B14F-4D97-AF65-F5344CB8AC3E}">
        <p14:creationId xmlns:p14="http://schemas.microsoft.com/office/powerpoint/2010/main" val="1159028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7DB27-4772-2642-E3B9-51C7A63FED00}"/>
              </a:ext>
            </a:extLst>
          </p:cNvPr>
          <p:cNvSpPr>
            <a:spLocks noGrp="1"/>
          </p:cNvSpPr>
          <p:nvPr>
            <p:ph type="title"/>
          </p:nvPr>
        </p:nvSpPr>
        <p:spPr/>
        <p:txBody>
          <a:bodyPr/>
          <a:lstStyle/>
          <a:p>
            <a:r>
              <a:rPr kumimoji="1" lang="en-US" altLang="ja-JP" dirty="0" err="1"/>
              <a:t>gRPC</a:t>
            </a:r>
            <a:r>
              <a:rPr kumimoji="1" lang="ja-JP" altLang="en-US" dirty="0"/>
              <a:t>のエラーコード一覧</a:t>
            </a:r>
          </a:p>
        </p:txBody>
      </p:sp>
      <p:sp>
        <p:nvSpPr>
          <p:cNvPr id="4" name="Rectangle 1">
            <a:extLst>
              <a:ext uri="{FF2B5EF4-FFF2-40B4-BE49-F238E27FC236}">
                <a16:creationId xmlns:a16="http://schemas.microsoft.com/office/drawing/2014/main" id="{4D616F23-B59D-F663-A7A9-52F6551FE43B}"/>
              </a:ext>
            </a:extLst>
          </p:cNvPr>
          <p:cNvSpPr>
            <a:spLocks noGrp="1" noChangeArrowheads="1"/>
          </p:cNvSpPr>
          <p:nvPr>
            <p:ph idx="1"/>
          </p:nvPr>
        </p:nvSpPr>
        <p:spPr bwMode="auto">
          <a:xfrm>
            <a:off x="838200" y="1288910"/>
            <a:ext cx="5880652" cy="3000821"/>
          </a:xfrm>
          <a:prstGeom prst="rect">
            <a:avLst/>
          </a:prstGeom>
          <a:solidFill>
            <a:srgbClr val="18181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OK</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0</a:t>
            </a:r>
            <a:r>
              <a:rPr kumimoji="0" lang="ja-JP" altLang="ja-JP" sz="900" b="0" i="0" u="none" strike="noStrike" cap="none" normalizeH="0" baseline="0" dirty="0">
                <a:ln>
                  <a:noFill/>
                </a:ln>
                <a:solidFill>
                  <a:srgbClr val="CCCCCC"/>
                </a:solidFill>
                <a:effectLst/>
                <a:ea typeface="Segoe WPC"/>
              </a:rPr>
              <a:t>): 操作が成功したことを示します。</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CANCELLED</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1</a:t>
            </a:r>
            <a:r>
              <a:rPr kumimoji="0" lang="ja-JP" altLang="ja-JP" sz="900" b="0" i="0" u="none" strike="noStrike" cap="none" normalizeH="0" baseline="0" dirty="0">
                <a:ln>
                  <a:noFill/>
                </a:ln>
                <a:solidFill>
                  <a:srgbClr val="CCCCCC"/>
                </a:solidFill>
                <a:effectLst/>
                <a:ea typeface="Segoe WPC"/>
              </a:rPr>
              <a:t>): 操作がクライアントによってキャンセルされました。</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UNKNOWN</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2</a:t>
            </a:r>
            <a:r>
              <a:rPr kumimoji="0" lang="ja-JP" altLang="ja-JP" sz="900" b="0" i="0" u="none" strike="noStrike" cap="none" normalizeH="0" baseline="0" dirty="0">
                <a:ln>
                  <a:noFill/>
                </a:ln>
                <a:solidFill>
                  <a:srgbClr val="CCCCCC"/>
                </a:solidFill>
                <a:effectLst/>
                <a:ea typeface="Segoe WPC"/>
              </a:rPr>
              <a:t>): 不明なエラーが発生しました。</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INVALID_ARGUMENT</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3</a:t>
            </a:r>
            <a:r>
              <a:rPr kumimoji="0" lang="ja-JP" altLang="ja-JP" sz="900" b="0" i="0" u="none" strike="noStrike" cap="none" normalizeH="0" baseline="0" dirty="0">
                <a:ln>
                  <a:noFill/>
                </a:ln>
                <a:solidFill>
                  <a:srgbClr val="CCCCCC"/>
                </a:solidFill>
                <a:effectLst/>
                <a:ea typeface="Segoe WPC"/>
              </a:rPr>
              <a:t>): クライアントが指定した引数が無効です。</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DEADLINE_EXCEEDED</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4</a:t>
            </a:r>
            <a:r>
              <a:rPr kumimoji="0" lang="ja-JP" altLang="ja-JP" sz="900" b="0" i="0" u="none" strike="noStrike" cap="none" normalizeH="0" baseline="0" dirty="0">
                <a:ln>
                  <a:noFill/>
                </a:ln>
                <a:solidFill>
                  <a:srgbClr val="CCCCCC"/>
                </a:solidFill>
                <a:effectLst/>
                <a:ea typeface="Segoe WPC"/>
              </a:rPr>
              <a:t>): 操作の実行時間が設定されたデッドラインを超えました。</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NOT_FOUND</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5</a:t>
            </a:r>
            <a:r>
              <a:rPr kumimoji="0" lang="ja-JP" altLang="ja-JP" sz="900" b="0" i="0" u="none" strike="noStrike" cap="none" normalizeH="0" baseline="0" dirty="0">
                <a:ln>
                  <a:noFill/>
                </a:ln>
                <a:solidFill>
                  <a:srgbClr val="CCCCCC"/>
                </a:solidFill>
                <a:effectLst/>
                <a:ea typeface="Segoe WPC"/>
              </a:rPr>
              <a:t>): 指定されたエンティティ（ファイルやディレクトリなど）が見つかりません。</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ALREADY_EXISTS</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6</a:t>
            </a:r>
            <a:r>
              <a:rPr kumimoji="0" lang="ja-JP" altLang="ja-JP" sz="900" b="0" i="0" u="none" strike="noStrike" cap="none" normalizeH="0" baseline="0" dirty="0">
                <a:ln>
                  <a:noFill/>
                </a:ln>
                <a:solidFill>
                  <a:srgbClr val="CCCCCC"/>
                </a:solidFill>
                <a:effectLst/>
                <a:ea typeface="Segoe WPC"/>
              </a:rPr>
              <a:t>): 作成しようとしたエンティティが既に存在します。</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PERMISSION_DENIED</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7</a:t>
            </a:r>
            <a:r>
              <a:rPr kumimoji="0" lang="ja-JP" altLang="ja-JP" sz="900" b="0" i="0" u="none" strike="noStrike" cap="none" normalizeH="0" baseline="0" dirty="0">
                <a:ln>
                  <a:noFill/>
                </a:ln>
                <a:solidFill>
                  <a:srgbClr val="CCCCCC"/>
                </a:solidFill>
                <a:effectLst/>
                <a:ea typeface="Segoe WPC"/>
              </a:rPr>
              <a:t>): 操作に必要な権限がありません。</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RESOURCE_EXHAUSTED</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8</a:t>
            </a:r>
            <a:r>
              <a:rPr kumimoji="0" lang="ja-JP" altLang="ja-JP" sz="900" b="0" i="0" u="none" strike="noStrike" cap="none" normalizeH="0" baseline="0" dirty="0">
                <a:ln>
                  <a:noFill/>
                </a:ln>
                <a:solidFill>
                  <a:srgbClr val="CCCCCC"/>
                </a:solidFill>
                <a:effectLst/>
                <a:ea typeface="Segoe WPC"/>
              </a:rPr>
              <a:t>): リソース（レート制限やディスクスペースなど）が枯渇しました。</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FAILED_PRECONDITION</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9</a:t>
            </a:r>
            <a:r>
              <a:rPr kumimoji="0" lang="ja-JP" altLang="ja-JP" sz="900" b="0" i="0" u="none" strike="noStrike" cap="none" normalizeH="0" baseline="0" dirty="0">
                <a:ln>
                  <a:noFill/>
                </a:ln>
                <a:solidFill>
                  <a:srgbClr val="CCCCCC"/>
                </a:solidFill>
                <a:effectLst/>
                <a:ea typeface="Segoe WPC"/>
              </a:rPr>
              <a:t>): システムの状態が操作を実行するための前提条件を満たしていません。</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ABORTED</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10</a:t>
            </a:r>
            <a:r>
              <a:rPr kumimoji="0" lang="ja-JP" altLang="ja-JP" sz="900" b="0" i="0" u="none" strike="noStrike" cap="none" normalizeH="0" baseline="0" dirty="0">
                <a:ln>
                  <a:noFill/>
                </a:ln>
                <a:solidFill>
                  <a:srgbClr val="CCCCCC"/>
                </a:solidFill>
                <a:effectLst/>
                <a:ea typeface="Segoe WPC"/>
              </a:rPr>
              <a:t>): 他の操作によって中断されました。</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OUT_OF_RANGE</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11</a:t>
            </a:r>
            <a:r>
              <a:rPr kumimoji="0" lang="ja-JP" altLang="ja-JP" sz="900" b="0" i="0" u="none" strike="noStrike" cap="none" normalizeH="0" baseline="0" dirty="0">
                <a:ln>
                  <a:noFill/>
                </a:ln>
                <a:solidFill>
                  <a:srgbClr val="CCCCCC"/>
                </a:solidFill>
                <a:effectLst/>
                <a:ea typeface="Segoe WPC"/>
              </a:rPr>
              <a:t>): 操作が許可された範囲を超えました。</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UNIMPLEMENTED</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12</a:t>
            </a:r>
            <a:r>
              <a:rPr kumimoji="0" lang="ja-JP" altLang="ja-JP" sz="900" b="0" i="0" u="none" strike="noStrike" cap="none" normalizeH="0" baseline="0" dirty="0">
                <a:ln>
                  <a:noFill/>
                </a:ln>
                <a:solidFill>
                  <a:srgbClr val="CCCCCC"/>
                </a:solidFill>
                <a:effectLst/>
                <a:ea typeface="Segoe WPC"/>
              </a:rPr>
              <a:t>): 操作がサーバーによって実装されていません。</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INTERNAL</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13</a:t>
            </a:r>
            <a:r>
              <a:rPr kumimoji="0" lang="ja-JP" altLang="ja-JP" sz="900" b="0" i="0" u="none" strike="noStrike" cap="none" normalizeH="0" baseline="0" dirty="0">
                <a:ln>
                  <a:noFill/>
                </a:ln>
                <a:solidFill>
                  <a:srgbClr val="CCCCCC"/>
                </a:solidFill>
                <a:effectLst/>
                <a:ea typeface="Segoe WPC"/>
              </a:rPr>
              <a:t>): 内部エラーが発生しました。</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UNAVAILABLE</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14</a:t>
            </a:r>
            <a:r>
              <a:rPr kumimoji="0" lang="ja-JP" altLang="ja-JP" sz="900" b="0" i="0" u="none" strike="noStrike" cap="none" normalizeH="0" baseline="0" dirty="0">
                <a:ln>
                  <a:noFill/>
                </a:ln>
                <a:solidFill>
                  <a:srgbClr val="CCCCCC"/>
                </a:solidFill>
                <a:effectLst/>
                <a:ea typeface="Segoe WPC"/>
              </a:rPr>
              <a:t>): サービスが一時的に利用できません。</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DATA_LOSS</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15</a:t>
            </a:r>
            <a:r>
              <a:rPr kumimoji="0" lang="ja-JP" altLang="ja-JP" sz="900" b="0" i="0" u="none" strike="noStrike" cap="none" normalizeH="0" baseline="0" dirty="0">
                <a:ln>
                  <a:noFill/>
                </a:ln>
                <a:solidFill>
                  <a:srgbClr val="CCCCCC"/>
                </a:solidFill>
                <a:effectLst/>
                <a:ea typeface="Segoe WPC"/>
              </a:rPr>
              <a:t>): 不可逆的なデータ損失が発生しました。</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900" b="1" i="0" u="none" strike="noStrike" cap="none" normalizeH="0" baseline="0" dirty="0">
                <a:ln>
                  <a:noFill/>
                </a:ln>
                <a:solidFill>
                  <a:srgbClr val="CCCCCC"/>
                </a:solidFill>
                <a:effectLst/>
                <a:latin typeface="Arial" panose="020B0604020202020204" pitchFamily="34" charset="0"/>
                <a:ea typeface="Segoe WPC"/>
              </a:rPr>
              <a:t>UNAUTHENTICATED</a:t>
            </a:r>
            <a:r>
              <a:rPr kumimoji="0" lang="ja-JP" altLang="ja-JP" sz="900" b="0" i="0" u="none" strike="noStrike" cap="none" normalizeH="0" baseline="0" dirty="0">
                <a:ln>
                  <a:noFill/>
                </a:ln>
                <a:solidFill>
                  <a:srgbClr val="CCCCCC"/>
                </a:solidFill>
                <a:effectLst/>
                <a:latin typeface="Arial" panose="020B0604020202020204" pitchFamily="34" charset="0"/>
                <a:ea typeface="Segoe WPC"/>
              </a:rPr>
              <a:t> (</a:t>
            </a:r>
            <a:r>
              <a:rPr kumimoji="0" lang="ja-JP" altLang="ja-JP" sz="900" b="0" i="0" u="none" strike="noStrike" cap="none" normalizeH="0" baseline="0" dirty="0">
                <a:ln>
                  <a:noFill/>
                </a:ln>
                <a:solidFill>
                  <a:srgbClr val="CCCCCC"/>
                </a:solidFill>
                <a:effectLst/>
                <a:latin typeface="Arial Unicode MS"/>
                <a:ea typeface="var(--monaco-monospace-font)"/>
              </a:rPr>
              <a:t>16</a:t>
            </a:r>
            <a:r>
              <a:rPr kumimoji="0" lang="ja-JP" altLang="ja-JP" sz="900" b="0" i="0" u="none" strike="noStrike" cap="none" normalizeH="0" baseline="0" dirty="0">
                <a:ln>
                  <a:noFill/>
                </a:ln>
                <a:solidFill>
                  <a:srgbClr val="CCCCCC"/>
                </a:solidFill>
                <a:effectLst/>
                <a:ea typeface="Segoe WPC"/>
              </a:rPr>
              <a:t>): リクエストが認証されていません。</a:t>
            </a:r>
            <a:endParaRPr kumimoji="0" lang="ja-JP" altLang="ja-JP" sz="900" b="0" i="0" u="none" strike="noStrike" cap="none" normalizeH="0" baseline="0" dirty="0">
              <a:ln>
                <a:noFill/>
              </a:ln>
              <a:solidFill>
                <a:srgbClr val="CCCCCC"/>
              </a:solidFill>
              <a:effectLst/>
              <a:latin typeface="Arial" panose="020B0604020202020204" pitchFamily="34" charset="0"/>
              <a:ea typeface="Segoe WPC"/>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7320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97B94F-C6D2-DA92-6799-65E7127CA4A8}"/>
              </a:ext>
            </a:extLst>
          </p:cNvPr>
          <p:cNvSpPr>
            <a:spLocks noGrp="1"/>
          </p:cNvSpPr>
          <p:nvPr>
            <p:ph type="title"/>
          </p:nvPr>
        </p:nvSpPr>
        <p:spPr/>
        <p:txBody>
          <a:bodyPr/>
          <a:lstStyle/>
          <a:p>
            <a:r>
              <a:rPr lang="ja-JP" altLang="en-US" dirty="0"/>
              <a:t>だいたい</a:t>
            </a:r>
            <a:r>
              <a:rPr kumimoji="1" lang="ja-JP" altLang="en-US" dirty="0"/>
              <a:t>応答時に使うエラーコード</a:t>
            </a:r>
          </a:p>
        </p:txBody>
      </p:sp>
      <p:pic>
        <p:nvPicPr>
          <p:cNvPr id="9" name="コンテンツ プレースホルダー 8">
            <a:extLst>
              <a:ext uri="{FF2B5EF4-FFF2-40B4-BE49-F238E27FC236}">
                <a16:creationId xmlns:a16="http://schemas.microsoft.com/office/drawing/2014/main" id="{C3FBB121-E6D4-6944-5F65-D5203C8D12DD}"/>
              </a:ext>
            </a:extLst>
          </p:cNvPr>
          <p:cNvPicPr>
            <a:picLocks noGrp="1" noChangeAspect="1"/>
          </p:cNvPicPr>
          <p:nvPr>
            <p:ph idx="1"/>
          </p:nvPr>
        </p:nvPicPr>
        <p:blipFill>
          <a:blip r:embed="rId2"/>
          <a:stretch>
            <a:fillRect/>
          </a:stretch>
        </p:blipFill>
        <p:spPr>
          <a:xfrm>
            <a:off x="1048557" y="1580920"/>
            <a:ext cx="8011643" cy="3982006"/>
          </a:xfrm>
        </p:spPr>
      </p:pic>
    </p:spTree>
    <p:extLst>
      <p:ext uri="{BB962C8B-B14F-4D97-AF65-F5344CB8AC3E}">
        <p14:creationId xmlns:p14="http://schemas.microsoft.com/office/powerpoint/2010/main" val="70308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696B1D-B0CD-7039-FD4D-5D8027AC573B}"/>
              </a:ext>
            </a:extLst>
          </p:cNvPr>
          <p:cNvSpPr>
            <a:spLocks noGrp="1"/>
          </p:cNvSpPr>
          <p:nvPr>
            <p:ph type="title"/>
          </p:nvPr>
        </p:nvSpPr>
        <p:spPr/>
        <p:txBody>
          <a:bodyPr/>
          <a:lstStyle/>
          <a:p>
            <a:r>
              <a:rPr lang="ja-JP" altLang="en-US" dirty="0"/>
              <a:t>・</a:t>
            </a:r>
            <a:r>
              <a:rPr kumimoji="1" lang="ja-JP" altLang="en-US" dirty="0"/>
              <a:t>フレームワークが返すエラー</a:t>
            </a:r>
          </a:p>
        </p:txBody>
      </p:sp>
      <p:pic>
        <p:nvPicPr>
          <p:cNvPr id="5" name="コンテンツ プレースホルダー 4">
            <a:extLst>
              <a:ext uri="{FF2B5EF4-FFF2-40B4-BE49-F238E27FC236}">
                <a16:creationId xmlns:a16="http://schemas.microsoft.com/office/drawing/2014/main" id="{D7C7594F-6F8E-6161-60C1-5EB39BC4B574}"/>
              </a:ext>
            </a:extLst>
          </p:cNvPr>
          <p:cNvPicPr>
            <a:picLocks noGrp="1" noChangeAspect="1"/>
          </p:cNvPicPr>
          <p:nvPr>
            <p:ph idx="1"/>
          </p:nvPr>
        </p:nvPicPr>
        <p:blipFill>
          <a:blip r:embed="rId2"/>
          <a:stretch>
            <a:fillRect/>
          </a:stretch>
        </p:blipFill>
        <p:spPr>
          <a:xfrm>
            <a:off x="1532278" y="1499918"/>
            <a:ext cx="8364117" cy="3858163"/>
          </a:xfrm>
        </p:spPr>
      </p:pic>
    </p:spTree>
    <p:extLst>
      <p:ext uri="{BB962C8B-B14F-4D97-AF65-F5344CB8AC3E}">
        <p14:creationId xmlns:p14="http://schemas.microsoft.com/office/powerpoint/2010/main" val="15802577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471</Words>
  <Application>Microsoft Office PowerPoint</Application>
  <PresentationFormat>ワイド画面</PresentationFormat>
  <Paragraphs>43</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Arial Unicode MS</vt:lpstr>
      <vt:lpstr>Segoe WPC</vt:lpstr>
      <vt:lpstr>游ゴシック</vt:lpstr>
      <vt:lpstr>游ゴシック Light</vt:lpstr>
      <vt:lpstr>Arial</vt:lpstr>
      <vt:lpstr>Office テーマ</vt:lpstr>
      <vt:lpstr>gRPC実装・デバッグの 進め方</vt:lpstr>
      <vt:lpstr>概要</vt:lpstr>
      <vt:lpstr>作りたいI/Fの内容とAIへの質問</vt:lpstr>
      <vt:lpstr>補足</vt:lpstr>
      <vt:lpstr>gRPCのエラーコード一覧</vt:lpstr>
      <vt:lpstr>だいたい応答時に使うエラーコード</vt:lpstr>
      <vt:lpstr>・フレームワークが返すエラー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Yoshiharu Hamaguchi</dc:creator>
  <cp:lastModifiedBy>Yoshiharu Hamaguchi</cp:lastModifiedBy>
  <cp:revision>1</cp:revision>
  <dcterms:created xsi:type="dcterms:W3CDTF">2024-07-19T02:58:35Z</dcterms:created>
  <dcterms:modified xsi:type="dcterms:W3CDTF">2024-07-19T03:42:57Z</dcterms:modified>
</cp:coreProperties>
</file>