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7" r:id="rId5"/>
    <p:sldId id="267" r:id="rId6"/>
    <p:sldId id="261" r:id="rId7"/>
    <p:sldId id="260" r:id="rId8"/>
    <p:sldId id="258" r:id="rId9"/>
    <p:sldId id="263" r:id="rId10"/>
    <p:sldId id="264" r:id="rId11"/>
    <p:sldId id="270" r:id="rId12"/>
    <p:sldId id="272"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CD49AB-957A-4B03-84BB-0816E00A19CC}" v="93" dt="2024-08-17T14:16:15.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4660"/>
  </p:normalViewPr>
  <p:slideViewPr>
    <p:cSldViewPr snapToGrid="0">
      <p:cViewPr varScale="1">
        <p:scale>
          <a:sx n="104" d="100"/>
          <a:sy n="104" d="100"/>
        </p:scale>
        <p:origin x="8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haru Hamaguchi" userId="470e288704938fe9" providerId="LiveId" clId="{C5CD49AB-957A-4B03-84BB-0816E00A19CC}"/>
    <pc:docChg chg="undo custSel addSld delSld modSld sldOrd">
      <pc:chgData name="Yoshiharu Hamaguchi" userId="470e288704938fe9" providerId="LiveId" clId="{C5CD49AB-957A-4B03-84BB-0816E00A19CC}" dt="2024-08-17T14:19:49.303" v="7246" actId="20577"/>
      <pc:docMkLst>
        <pc:docMk/>
      </pc:docMkLst>
      <pc:sldChg chg="addSp delSp modSp mod setBg addAnim delAnim">
        <pc:chgData name="Yoshiharu Hamaguchi" userId="470e288704938fe9" providerId="LiveId" clId="{C5CD49AB-957A-4B03-84BB-0816E00A19CC}" dt="2024-08-17T05:40:55.120" v="348" actId="20577"/>
        <pc:sldMkLst>
          <pc:docMk/>
          <pc:sldMk cId="3977712678" sldId="256"/>
        </pc:sldMkLst>
        <pc:spChg chg="mod">
          <ac:chgData name="Yoshiharu Hamaguchi" userId="470e288704938fe9" providerId="LiveId" clId="{C5CD49AB-957A-4B03-84BB-0816E00A19CC}" dt="2024-08-17T05:40:55.120" v="348" actId="20577"/>
          <ac:spMkLst>
            <pc:docMk/>
            <pc:sldMk cId="3977712678" sldId="256"/>
            <ac:spMk id="2" creationId="{679CFCE9-942B-3C9C-0DFE-FC96C2DC04E6}"/>
          </ac:spMkLst>
        </pc:spChg>
        <pc:spChg chg="mod">
          <ac:chgData name="Yoshiharu Hamaguchi" userId="470e288704938fe9" providerId="LiveId" clId="{C5CD49AB-957A-4B03-84BB-0816E00A19CC}" dt="2024-08-17T05:40:12.480" v="302" actId="26606"/>
          <ac:spMkLst>
            <pc:docMk/>
            <pc:sldMk cId="3977712678" sldId="256"/>
            <ac:spMk id="3" creationId="{EE5A487E-F887-B363-DC93-DFE9157773A6}"/>
          </ac:spMkLst>
        </pc:spChg>
        <pc:spChg chg="add del">
          <ac:chgData name="Yoshiharu Hamaguchi" userId="470e288704938fe9" providerId="LiveId" clId="{C5CD49AB-957A-4B03-84BB-0816E00A19CC}" dt="2024-08-17T05:39:35.628" v="277" actId="26606"/>
          <ac:spMkLst>
            <pc:docMk/>
            <pc:sldMk cId="3977712678" sldId="256"/>
            <ac:spMk id="8" creationId="{943CAA20-3569-4189-9E48-239A229A86CA}"/>
          </ac:spMkLst>
        </pc:spChg>
        <pc:spChg chg="add del">
          <ac:chgData name="Yoshiharu Hamaguchi" userId="470e288704938fe9" providerId="LiveId" clId="{C5CD49AB-957A-4B03-84BB-0816E00A19CC}" dt="2024-08-17T05:39:41.692" v="284" actId="26606"/>
          <ac:spMkLst>
            <pc:docMk/>
            <pc:sldMk cId="3977712678" sldId="256"/>
            <ac:spMk id="9" creationId="{C1DD1A8A-57D5-4A81-AD04-532B043C5611}"/>
          </ac:spMkLst>
        </pc:spChg>
        <pc:spChg chg="add del">
          <ac:chgData name="Yoshiharu Hamaguchi" userId="470e288704938fe9" providerId="LiveId" clId="{C5CD49AB-957A-4B03-84BB-0816E00A19CC}" dt="2024-08-17T05:39:35.628" v="277" actId="26606"/>
          <ac:spMkLst>
            <pc:docMk/>
            <pc:sldMk cId="3977712678" sldId="256"/>
            <ac:spMk id="10" creationId="{DA542B6D-E775-4832-91DC-2D20F857813A}"/>
          </ac:spMkLst>
        </pc:spChg>
        <pc:spChg chg="add del">
          <ac:chgData name="Yoshiharu Hamaguchi" userId="470e288704938fe9" providerId="LiveId" clId="{C5CD49AB-957A-4B03-84BB-0816E00A19CC}" dt="2024-08-17T05:39:41.692" v="284" actId="26606"/>
          <ac:spMkLst>
            <pc:docMk/>
            <pc:sldMk cId="3977712678" sldId="256"/>
            <ac:spMk id="11" creationId="{007891EC-4501-44ED-A8C8-B11B6DB767AB}"/>
          </ac:spMkLst>
        </pc:spChg>
        <pc:spChg chg="add del">
          <ac:chgData name="Yoshiharu Hamaguchi" userId="470e288704938fe9" providerId="LiveId" clId="{C5CD49AB-957A-4B03-84BB-0816E00A19CC}" dt="2024-08-17T05:39:37.413" v="279" actId="26606"/>
          <ac:spMkLst>
            <pc:docMk/>
            <pc:sldMk cId="3977712678" sldId="256"/>
            <ac:spMk id="12" creationId="{712D4376-A578-4FF1-94FC-245E7A6A489F}"/>
          </ac:spMkLst>
        </pc:spChg>
        <pc:spChg chg="add del">
          <ac:chgData name="Yoshiharu Hamaguchi" userId="470e288704938fe9" providerId="LiveId" clId="{C5CD49AB-957A-4B03-84BB-0816E00A19CC}" dt="2024-08-17T05:39:37.413" v="279" actId="26606"/>
          <ac:spMkLst>
            <pc:docMk/>
            <pc:sldMk cId="3977712678" sldId="256"/>
            <ac:spMk id="13" creationId="{EFA9B6C6-A247-48A8-9A1C-1E36FA9456B5}"/>
          </ac:spMkLst>
        </pc:spChg>
        <pc:spChg chg="add del">
          <ac:chgData name="Yoshiharu Hamaguchi" userId="470e288704938fe9" providerId="LiveId" clId="{C5CD49AB-957A-4B03-84BB-0816E00A19CC}" dt="2024-08-17T05:39:37.413" v="279" actId="26606"/>
          <ac:spMkLst>
            <pc:docMk/>
            <pc:sldMk cId="3977712678" sldId="256"/>
            <ac:spMk id="14" creationId="{AEA7509D-F04F-40CB-A0B3-EEF16499CC9F}"/>
          </ac:spMkLst>
        </pc:spChg>
        <pc:spChg chg="add del">
          <ac:chgData name="Yoshiharu Hamaguchi" userId="470e288704938fe9" providerId="LiveId" clId="{C5CD49AB-957A-4B03-84BB-0816E00A19CC}" dt="2024-08-17T05:39:37.413" v="279" actId="26606"/>
          <ac:spMkLst>
            <pc:docMk/>
            <pc:sldMk cId="3977712678" sldId="256"/>
            <ac:spMk id="15" creationId="{C5CB530E-515E-412C-9DF1-5F8FFBD6F383}"/>
          </ac:spMkLst>
        </pc:spChg>
        <pc:spChg chg="add del">
          <ac:chgData name="Yoshiharu Hamaguchi" userId="470e288704938fe9" providerId="LiveId" clId="{C5CD49AB-957A-4B03-84BB-0816E00A19CC}" dt="2024-08-17T05:39:42.409" v="286" actId="26606"/>
          <ac:spMkLst>
            <pc:docMk/>
            <pc:sldMk cId="3977712678" sldId="256"/>
            <ac:spMk id="17" creationId="{489B7BFD-8F45-4093-AD9C-91B15B0503D9}"/>
          </ac:spMkLst>
        </pc:spChg>
        <pc:spChg chg="add del">
          <ac:chgData name="Yoshiharu Hamaguchi" userId="470e288704938fe9" providerId="LiveId" clId="{C5CD49AB-957A-4B03-84BB-0816E00A19CC}" dt="2024-08-17T05:39:40.100" v="281" actId="26606"/>
          <ac:spMkLst>
            <pc:docMk/>
            <pc:sldMk cId="3977712678" sldId="256"/>
            <ac:spMk id="18" creationId="{C29501E6-A978-4A61-9689-9085AF97A53A}"/>
          </ac:spMkLst>
        </pc:spChg>
        <pc:spChg chg="add del">
          <ac:chgData name="Yoshiharu Hamaguchi" userId="470e288704938fe9" providerId="LiveId" clId="{C5CD49AB-957A-4B03-84BB-0816E00A19CC}" dt="2024-08-17T05:39:40.100" v="281" actId="26606"/>
          <ac:spMkLst>
            <pc:docMk/>
            <pc:sldMk cId="3977712678" sldId="256"/>
            <ac:spMk id="19" creationId="{6F5A5072-7B47-4D32-B52A-4EBBF590B8A5}"/>
          </ac:spMkLst>
        </pc:spChg>
        <pc:spChg chg="add del">
          <ac:chgData name="Yoshiharu Hamaguchi" userId="470e288704938fe9" providerId="LiveId" clId="{C5CD49AB-957A-4B03-84BB-0816E00A19CC}" dt="2024-08-17T05:39:40.100" v="281" actId="26606"/>
          <ac:spMkLst>
            <pc:docMk/>
            <pc:sldMk cId="3977712678" sldId="256"/>
            <ac:spMk id="20" creationId="{9715DAF0-AE1B-46C9-8A6B-DB2AA05AB91D}"/>
          </ac:spMkLst>
        </pc:spChg>
        <pc:spChg chg="add del">
          <ac:chgData name="Yoshiharu Hamaguchi" userId="470e288704938fe9" providerId="LiveId" clId="{C5CD49AB-957A-4B03-84BB-0816E00A19CC}" dt="2024-08-17T05:39:40.100" v="281" actId="26606"/>
          <ac:spMkLst>
            <pc:docMk/>
            <pc:sldMk cId="3977712678" sldId="256"/>
            <ac:spMk id="21" creationId="{6016219D-510E-4184-9090-6D5578A87BD1}"/>
          </ac:spMkLst>
        </pc:spChg>
        <pc:spChg chg="add del">
          <ac:chgData name="Yoshiharu Hamaguchi" userId="470e288704938fe9" providerId="LiveId" clId="{C5CD49AB-957A-4B03-84BB-0816E00A19CC}" dt="2024-08-17T05:39:40.100" v="281" actId="26606"/>
          <ac:spMkLst>
            <pc:docMk/>
            <pc:sldMk cId="3977712678" sldId="256"/>
            <ac:spMk id="22" creationId="{AFF4A713-7B75-4B21-90D7-5AB19547C728}"/>
          </ac:spMkLst>
        </pc:spChg>
        <pc:spChg chg="add del">
          <ac:chgData name="Yoshiharu Hamaguchi" userId="470e288704938fe9" providerId="LiveId" clId="{C5CD49AB-957A-4B03-84BB-0816E00A19CC}" dt="2024-08-17T05:39:40.100" v="281" actId="26606"/>
          <ac:spMkLst>
            <pc:docMk/>
            <pc:sldMk cId="3977712678" sldId="256"/>
            <ac:spMk id="23" creationId="{DC631C0B-6DA6-4E57-8231-CE32B3434A7E}"/>
          </ac:spMkLst>
        </pc:spChg>
        <pc:spChg chg="add del">
          <ac:chgData name="Yoshiharu Hamaguchi" userId="470e288704938fe9" providerId="LiveId" clId="{C5CD49AB-957A-4B03-84BB-0816E00A19CC}" dt="2024-08-17T05:39:42.409" v="286" actId="26606"/>
          <ac:spMkLst>
            <pc:docMk/>
            <pc:sldMk cId="3977712678" sldId="256"/>
            <ac:spMk id="31" creationId="{033BC44A-0661-43B4-9C14-FD5963C226AE}"/>
          </ac:spMkLst>
        </pc:spChg>
        <pc:spChg chg="add del">
          <ac:chgData name="Yoshiharu Hamaguchi" userId="470e288704938fe9" providerId="LiveId" clId="{C5CD49AB-957A-4B03-84BB-0816E00A19CC}" dt="2024-08-17T05:39:42.409" v="286" actId="26606"/>
          <ac:spMkLst>
            <pc:docMk/>
            <pc:sldMk cId="3977712678" sldId="256"/>
            <ac:spMk id="33" creationId="{BE8CB2F0-2F5A-4EBD-B214-E0309C31F578}"/>
          </ac:spMkLst>
        </pc:spChg>
        <pc:spChg chg="add del">
          <ac:chgData name="Yoshiharu Hamaguchi" userId="470e288704938fe9" providerId="LiveId" clId="{C5CD49AB-957A-4B03-84BB-0816E00A19CC}" dt="2024-08-17T05:39:42.409" v="286" actId="26606"/>
          <ac:spMkLst>
            <pc:docMk/>
            <pc:sldMk cId="3977712678" sldId="256"/>
            <ac:spMk id="35" creationId="{FFD3887D-244B-4EC4-9208-E304984C5D0F}"/>
          </ac:spMkLst>
        </pc:spChg>
        <pc:spChg chg="add del">
          <ac:chgData name="Yoshiharu Hamaguchi" userId="470e288704938fe9" providerId="LiveId" clId="{C5CD49AB-957A-4B03-84BB-0816E00A19CC}" dt="2024-08-17T05:39:42.409" v="286" actId="26606"/>
          <ac:spMkLst>
            <pc:docMk/>
            <pc:sldMk cId="3977712678" sldId="256"/>
            <ac:spMk id="36" creationId="{498F8FF6-43B4-494A-AF8F-123A4983EDF7}"/>
          </ac:spMkLst>
        </pc:spChg>
        <pc:spChg chg="add del">
          <ac:chgData name="Yoshiharu Hamaguchi" userId="470e288704938fe9" providerId="LiveId" clId="{C5CD49AB-957A-4B03-84BB-0816E00A19CC}" dt="2024-08-17T05:39:42.409" v="286" actId="26606"/>
          <ac:spMkLst>
            <pc:docMk/>
            <pc:sldMk cId="3977712678" sldId="256"/>
            <ac:spMk id="37" creationId="{97224C31-855E-4593-8A58-5B2B0CC4F537}"/>
          </ac:spMkLst>
        </pc:spChg>
        <pc:spChg chg="add del">
          <ac:chgData name="Yoshiharu Hamaguchi" userId="470e288704938fe9" providerId="LiveId" clId="{C5CD49AB-957A-4B03-84BB-0816E00A19CC}" dt="2024-08-17T05:39:42.409" v="286" actId="26606"/>
          <ac:spMkLst>
            <pc:docMk/>
            <pc:sldMk cId="3977712678" sldId="256"/>
            <ac:spMk id="38" creationId="{2B06059C-C357-4011-82B9-9C0106301384}"/>
          </ac:spMkLst>
        </pc:spChg>
        <pc:spChg chg="add del">
          <ac:chgData name="Yoshiharu Hamaguchi" userId="470e288704938fe9" providerId="LiveId" clId="{C5CD49AB-957A-4B03-84BB-0816E00A19CC}" dt="2024-08-17T05:39:42.409" v="286" actId="26606"/>
          <ac:spMkLst>
            <pc:docMk/>
            <pc:sldMk cId="3977712678" sldId="256"/>
            <ac:spMk id="39" creationId="{5AFEC601-A132-47EE-B0C2-B38ACD9FCE6F}"/>
          </ac:spMkLst>
        </pc:spChg>
        <pc:spChg chg="add del">
          <ac:chgData name="Yoshiharu Hamaguchi" userId="470e288704938fe9" providerId="LiveId" clId="{C5CD49AB-957A-4B03-84BB-0816E00A19CC}" dt="2024-08-17T05:39:42.409" v="286" actId="26606"/>
          <ac:spMkLst>
            <pc:docMk/>
            <pc:sldMk cId="3977712678" sldId="256"/>
            <ac:spMk id="40" creationId="{279CAF82-0ECF-42BE-8F37-F71941E5D410}"/>
          </ac:spMkLst>
        </pc:spChg>
        <pc:spChg chg="add del">
          <ac:chgData name="Yoshiharu Hamaguchi" userId="470e288704938fe9" providerId="LiveId" clId="{C5CD49AB-957A-4B03-84BB-0816E00A19CC}" dt="2024-08-17T05:39:42.409" v="286" actId="26606"/>
          <ac:spMkLst>
            <pc:docMk/>
            <pc:sldMk cId="3977712678" sldId="256"/>
            <ac:spMk id="41" creationId="{218E095B-4870-4AD5-9C41-C16D59523501}"/>
          </ac:spMkLst>
        </pc:spChg>
        <pc:spChg chg="add del">
          <ac:chgData name="Yoshiharu Hamaguchi" userId="470e288704938fe9" providerId="LiveId" clId="{C5CD49AB-957A-4B03-84BB-0816E00A19CC}" dt="2024-08-17T05:40:12.480" v="302" actId="26606"/>
          <ac:spMkLst>
            <pc:docMk/>
            <pc:sldMk cId="3977712678" sldId="256"/>
            <ac:spMk id="43" creationId="{6F5A5072-7B47-4D32-B52A-4EBBF590B8A5}"/>
          </ac:spMkLst>
        </pc:spChg>
        <pc:spChg chg="add del">
          <ac:chgData name="Yoshiharu Hamaguchi" userId="470e288704938fe9" providerId="LiveId" clId="{C5CD49AB-957A-4B03-84BB-0816E00A19CC}" dt="2024-08-17T05:40:12.480" v="302" actId="26606"/>
          <ac:spMkLst>
            <pc:docMk/>
            <pc:sldMk cId="3977712678" sldId="256"/>
            <ac:spMk id="44" creationId="{9715DAF0-AE1B-46C9-8A6B-DB2AA05AB91D}"/>
          </ac:spMkLst>
        </pc:spChg>
        <pc:spChg chg="add del">
          <ac:chgData name="Yoshiharu Hamaguchi" userId="470e288704938fe9" providerId="LiveId" clId="{C5CD49AB-957A-4B03-84BB-0816E00A19CC}" dt="2024-08-17T05:40:12.480" v="302" actId="26606"/>
          <ac:spMkLst>
            <pc:docMk/>
            <pc:sldMk cId="3977712678" sldId="256"/>
            <ac:spMk id="45" creationId="{6016219D-510E-4184-9090-6D5578A87BD1}"/>
          </ac:spMkLst>
        </pc:spChg>
        <pc:spChg chg="add del">
          <ac:chgData name="Yoshiharu Hamaguchi" userId="470e288704938fe9" providerId="LiveId" clId="{C5CD49AB-957A-4B03-84BB-0816E00A19CC}" dt="2024-08-17T05:40:12.480" v="302" actId="26606"/>
          <ac:spMkLst>
            <pc:docMk/>
            <pc:sldMk cId="3977712678" sldId="256"/>
            <ac:spMk id="46" creationId="{AFF4A713-7B75-4B21-90D7-5AB19547C728}"/>
          </ac:spMkLst>
        </pc:spChg>
        <pc:spChg chg="add del">
          <ac:chgData name="Yoshiharu Hamaguchi" userId="470e288704938fe9" providerId="LiveId" clId="{C5CD49AB-957A-4B03-84BB-0816E00A19CC}" dt="2024-08-17T05:40:12.480" v="302" actId="26606"/>
          <ac:spMkLst>
            <pc:docMk/>
            <pc:sldMk cId="3977712678" sldId="256"/>
            <ac:spMk id="47" creationId="{DC631C0B-6DA6-4E57-8231-CE32B3434A7E}"/>
          </ac:spMkLst>
        </pc:spChg>
        <pc:spChg chg="add del">
          <ac:chgData name="Yoshiharu Hamaguchi" userId="470e288704938fe9" providerId="LiveId" clId="{C5CD49AB-957A-4B03-84BB-0816E00A19CC}" dt="2024-08-17T05:40:12.480" v="302" actId="26606"/>
          <ac:spMkLst>
            <pc:docMk/>
            <pc:sldMk cId="3977712678" sldId="256"/>
            <ac:spMk id="48" creationId="{C29501E6-A978-4A61-9689-9085AF97A53A}"/>
          </ac:spMkLst>
        </pc:spChg>
        <pc:grpChg chg="add del">
          <ac:chgData name="Yoshiharu Hamaguchi" userId="470e288704938fe9" providerId="LiveId" clId="{C5CD49AB-957A-4B03-84BB-0816E00A19CC}" dt="2024-08-17T05:39:42.409" v="286" actId="26606"/>
          <ac:grpSpMkLst>
            <pc:docMk/>
            <pc:sldMk cId="3977712678" sldId="256"/>
            <ac:grpSpMk id="24" creationId="{FB9739EB-7F66-433D-841F-AB3CD18700B7}"/>
          </ac:grpSpMkLst>
        </pc:grpChg>
        <pc:grpChg chg="add del">
          <ac:chgData name="Yoshiharu Hamaguchi" userId="470e288704938fe9" providerId="LiveId" clId="{C5CD49AB-957A-4B03-84BB-0816E00A19CC}" dt="2024-08-17T05:39:42.409" v="286" actId="26606"/>
          <ac:grpSpMkLst>
            <pc:docMk/>
            <pc:sldMk cId="3977712678" sldId="256"/>
            <ac:grpSpMk id="30" creationId="{042BC7E5-76DB-4826-8C07-4A49B6353F76}"/>
          </ac:grpSpMkLst>
        </pc:grpChg>
        <pc:picChg chg="add del">
          <ac:chgData name="Yoshiharu Hamaguchi" userId="470e288704938fe9" providerId="LiveId" clId="{C5CD49AB-957A-4B03-84BB-0816E00A19CC}" dt="2024-08-17T05:39:41.692" v="284" actId="26606"/>
          <ac:picMkLst>
            <pc:docMk/>
            <pc:sldMk cId="3977712678" sldId="256"/>
            <ac:picMk id="5" creationId="{4771757A-1559-EAF5-68EE-5ADA6E941726}"/>
          </ac:picMkLst>
        </pc:picChg>
        <pc:cxnChg chg="add del">
          <ac:chgData name="Yoshiharu Hamaguchi" userId="470e288704938fe9" providerId="LiveId" clId="{C5CD49AB-957A-4B03-84BB-0816E00A19CC}" dt="2024-08-17T05:39:37.413" v="279" actId="26606"/>
          <ac:cxnSpMkLst>
            <pc:docMk/>
            <pc:sldMk cId="3977712678" sldId="256"/>
            <ac:cxnSpMk id="16" creationId="{56020367-4FD5-4596-8E10-C5F095CD8DBF}"/>
          </ac:cxnSpMkLst>
        </pc:cxnChg>
      </pc:sldChg>
      <pc:sldChg chg="addSp delSp modSp mod ord">
        <pc:chgData name="Yoshiharu Hamaguchi" userId="470e288704938fe9" providerId="LiveId" clId="{C5CD49AB-957A-4B03-84BB-0816E00A19CC}" dt="2024-08-17T06:47:12.642" v="6021" actId="20577"/>
        <pc:sldMkLst>
          <pc:docMk/>
          <pc:sldMk cId="31924287" sldId="257"/>
        </pc:sldMkLst>
        <pc:spChg chg="del">
          <ac:chgData name="Yoshiharu Hamaguchi" userId="470e288704938fe9" providerId="LiveId" clId="{C5CD49AB-957A-4B03-84BB-0816E00A19CC}" dt="2024-08-17T05:53:44.721" v="1593" actId="478"/>
          <ac:spMkLst>
            <pc:docMk/>
            <pc:sldMk cId="31924287" sldId="257"/>
            <ac:spMk id="2" creationId="{32F6064A-AD6B-5EAD-AADC-CCE74B3B9AF6}"/>
          </ac:spMkLst>
        </pc:spChg>
        <pc:spChg chg="add mod">
          <ac:chgData name="Yoshiharu Hamaguchi" userId="470e288704938fe9" providerId="LiveId" clId="{C5CD49AB-957A-4B03-84BB-0816E00A19CC}" dt="2024-08-17T06:47:12.642" v="6021" actId="20577"/>
          <ac:spMkLst>
            <pc:docMk/>
            <pc:sldMk cId="31924287" sldId="257"/>
            <ac:spMk id="6" creationId="{DAB092B1-D554-6F92-B978-CB00765C361D}"/>
          </ac:spMkLst>
        </pc:spChg>
        <pc:spChg chg="add mod">
          <ac:chgData name="Yoshiharu Hamaguchi" userId="470e288704938fe9" providerId="LiveId" clId="{C5CD49AB-957A-4B03-84BB-0816E00A19CC}" dt="2024-08-17T05:58:08.416" v="2141" actId="20577"/>
          <ac:spMkLst>
            <pc:docMk/>
            <pc:sldMk cId="31924287" sldId="257"/>
            <ac:spMk id="7" creationId="{50C4E94C-56FE-19E0-56FC-082764741CB0}"/>
          </ac:spMkLst>
        </pc:spChg>
        <pc:spChg chg="add mod">
          <ac:chgData name="Yoshiharu Hamaguchi" userId="470e288704938fe9" providerId="LiveId" clId="{C5CD49AB-957A-4B03-84BB-0816E00A19CC}" dt="2024-08-17T05:55:28.546" v="1762" actId="1076"/>
          <ac:spMkLst>
            <pc:docMk/>
            <pc:sldMk cId="31924287" sldId="257"/>
            <ac:spMk id="8" creationId="{DC716B3B-7FD7-8271-9268-9065CA3D231F}"/>
          </ac:spMkLst>
        </pc:spChg>
        <pc:picChg chg="mod">
          <ac:chgData name="Yoshiharu Hamaguchi" userId="470e288704938fe9" providerId="LiveId" clId="{C5CD49AB-957A-4B03-84BB-0816E00A19CC}" dt="2024-08-17T05:54:51.260" v="1735" actId="1076"/>
          <ac:picMkLst>
            <pc:docMk/>
            <pc:sldMk cId="31924287" sldId="257"/>
            <ac:picMk id="5" creationId="{E545CDE0-BB23-1C82-91BF-D6BEC027075D}"/>
          </ac:picMkLst>
        </pc:picChg>
        <pc:cxnChg chg="add mod">
          <ac:chgData name="Yoshiharu Hamaguchi" userId="470e288704938fe9" providerId="LiveId" clId="{C5CD49AB-957A-4B03-84BB-0816E00A19CC}" dt="2024-08-17T05:55:48.827" v="1767" actId="14100"/>
          <ac:cxnSpMkLst>
            <pc:docMk/>
            <pc:sldMk cId="31924287" sldId="257"/>
            <ac:cxnSpMk id="9" creationId="{B08DFAF2-FFF0-92B2-4C9D-1C51ADADECC4}"/>
          </ac:cxnSpMkLst>
        </pc:cxnChg>
        <pc:cxnChg chg="add mod">
          <ac:chgData name="Yoshiharu Hamaguchi" userId="470e288704938fe9" providerId="LiveId" clId="{C5CD49AB-957A-4B03-84BB-0816E00A19CC}" dt="2024-08-17T05:55:59.310" v="1770" actId="14100"/>
          <ac:cxnSpMkLst>
            <pc:docMk/>
            <pc:sldMk cId="31924287" sldId="257"/>
            <ac:cxnSpMk id="17" creationId="{391E6C71-0D28-0488-007C-16136E572E38}"/>
          </ac:cxnSpMkLst>
        </pc:cxnChg>
      </pc:sldChg>
      <pc:sldChg chg="addSp delSp modSp mod">
        <pc:chgData name="Yoshiharu Hamaguchi" userId="470e288704938fe9" providerId="LiveId" clId="{C5CD49AB-957A-4B03-84BB-0816E00A19CC}" dt="2024-08-17T06:47:27.823" v="6027" actId="20577"/>
        <pc:sldMkLst>
          <pc:docMk/>
          <pc:sldMk cId="1341538971" sldId="258"/>
        </pc:sldMkLst>
        <pc:spChg chg="del">
          <ac:chgData name="Yoshiharu Hamaguchi" userId="470e288704938fe9" providerId="LiveId" clId="{C5CD49AB-957A-4B03-84BB-0816E00A19CC}" dt="2024-08-17T06:14:08.519" v="3669" actId="478"/>
          <ac:spMkLst>
            <pc:docMk/>
            <pc:sldMk cId="1341538971" sldId="258"/>
            <ac:spMk id="2" creationId="{C068F801-9A98-7D40-7A2A-9E6C59949A55}"/>
          </ac:spMkLst>
        </pc:spChg>
        <pc:spChg chg="add del">
          <ac:chgData name="Yoshiharu Hamaguchi" userId="470e288704938fe9" providerId="LiveId" clId="{C5CD49AB-957A-4B03-84BB-0816E00A19CC}" dt="2024-08-17T06:14:08.519" v="3669" actId="478"/>
          <ac:spMkLst>
            <pc:docMk/>
            <pc:sldMk cId="1341538971" sldId="258"/>
            <ac:spMk id="3" creationId="{B9C00075-ACEE-DA9D-FA83-5C1893B87918}"/>
          </ac:spMkLst>
        </pc:spChg>
        <pc:spChg chg="add mod">
          <ac:chgData name="Yoshiharu Hamaguchi" userId="470e288704938fe9" providerId="LiveId" clId="{C5CD49AB-957A-4B03-84BB-0816E00A19CC}" dt="2024-08-17T04:27:40.738" v="67"/>
          <ac:spMkLst>
            <pc:docMk/>
            <pc:sldMk cId="1341538971" sldId="258"/>
            <ac:spMk id="10" creationId="{33A7D628-9B16-D96B-C487-F946A1DE12F7}"/>
          </ac:spMkLst>
        </pc:spChg>
        <pc:spChg chg="add mod">
          <ac:chgData name="Yoshiharu Hamaguchi" userId="470e288704938fe9" providerId="LiveId" clId="{C5CD49AB-957A-4B03-84BB-0816E00A19CC}" dt="2024-08-17T04:27:55.947" v="71" actId="164"/>
          <ac:spMkLst>
            <pc:docMk/>
            <pc:sldMk cId="1341538971" sldId="258"/>
            <ac:spMk id="11" creationId="{14A57467-3484-A0B4-8873-8ECE3D1F7A38}"/>
          </ac:spMkLst>
        </pc:spChg>
        <pc:spChg chg="add mod">
          <ac:chgData name="Yoshiharu Hamaguchi" userId="470e288704938fe9" providerId="LiveId" clId="{C5CD49AB-957A-4B03-84BB-0816E00A19CC}" dt="2024-08-17T06:47:27.823" v="6027" actId="20577"/>
          <ac:spMkLst>
            <pc:docMk/>
            <pc:sldMk cId="1341538971" sldId="258"/>
            <ac:spMk id="13" creationId="{812C7A17-BF50-3C8D-BEEC-6E0686EF2CB0}"/>
          </ac:spMkLst>
        </pc:spChg>
        <pc:spChg chg="add mod ord">
          <ac:chgData name="Yoshiharu Hamaguchi" userId="470e288704938fe9" providerId="LiveId" clId="{C5CD49AB-957A-4B03-84BB-0816E00A19CC}" dt="2024-08-17T06:23:38.065" v="4399" actId="20577"/>
          <ac:spMkLst>
            <pc:docMk/>
            <pc:sldMk cId="1341538971" sldId="258"/>
            <ac:spMk id="14" creationId="{436F104F-DE89-222E-9466-D5B1DC293543}"/>
          </ac:spMkLst>
        </pc:spChg>
        <pc:spChg chg="add mod">
          <ac:chgData name="Yoshiharu Hamaguchi" userId="470e288704938fe9" providerId="LiveId" clId="{C5CD49AB-957A-4B03-84BB-0816E00A19CC}" dt="2024-08-17T06:22:06.426" v="4298" actId="1076"/>
          <ac:spMkLst>
            <pc:docMk/>
            <pc:sldMk cId="1341538971" sldId="258"/>
            <ac:spMk id="16" creationId="{8FC6EED7-C26D-0805-D17D-ECDDB39C0641}"/>
          </ac:spMkLst>
        </pc:spChg>
        <pc:grpChg chg="add mod">
          <ac:chgData name="Yoshiharu Hamaguchi" userId="470e288704938fe9" providerId="LiveId" clId="{C5CD49AB-957A-4B03-84BB-0816E00A19CC}" dt="2024-08-17T06:18:35.159" v="4025" actId="1076"/>
          <ac:grpSpMkLst>
            <pc:docMk/>
            <pc:sldMk cId="1341538971" sldId="258"/>
            <ac:grpSpMk id="12" creationId="{0F53E200-B534-5EA9-5469-68BC83BB01C8}"/>
          </ac:grpSpMkLst>
        </pc:grpChg>
        <pc:picChg chg="add del mod ord">
          <ac:chgData name="Yoshiharu Hamaguchi" userId="470e288704938fe9" providerId="LiveId" clId="{C5CD49AB-957A-4B03-84BB-0816E00A19CC}" dt="2024-08-17T04:27:25.196" v="58" actId="22"/>
          <ac:picMkLst>
            <pc:docMk/>
            <pc:sldMk cId="1341538971" sldId="258"/>
            <ac:picMk id="5" creationId="{032ED454-F628-373B-FDC9-282785CB7386}"/>
          </ac:picMkLst>
        </pc:picChg>
        <pc:picChg chg="add del mod ord">
          <ac:chgData name="Yoshiharu Hamaguchi" userId="470e288704938fe9" providerId="LiveId" clId="{C5CD49AB-957A-4B03-84BB-0816E00A19CC}" dt="2024-08-17T04:27:26.953" v="60" actId="22"/>
          <ac:picMkLst>
            <pc:docMk/>
            <pc:sldMk cId="1341538971" sldId="258"/>
            <ac:picMk id="7" creationId="{7298D305-F71D-A040-C026-0DC6504632E0}"/>
          </ac:picMkLst>
        </pc:picChg>
        <pc:picChg chg="add mod">
          <ac:chgData name="Yoshiharu Hamaguchi" userId="470e288704938fe9" providerId="LiveId" clId="{C5CD49AB-957A-4B03-84BB-0816E00A19CC}" dt="2024-08-17T04:27:55.947" v="71" actId="164"/>
          <ac:picMkLst>
            <pc:docMk/>
            <pc:sldMk cId="1341538971" sldId="258"/>
            <ac:picMk id="9" creationId="{0137A1FB-9542-8617-B6E9-8CD14D024887}"/>
          </ac:picMkLst>
        </pc:picChg>
        <pc:picChg chg="add mod">
          <ac:chgData name="Yoshiharu Hamaguchi" userId="470e288704938fe9" providerId="LiveId" clId="{C5CD49AB-957A-4B03-84BB-0816E00A19CC}" dt="2024-08-17T06:18:33.480" v="4024" actId="1076"/>
          <ac:picMkLst>
            <pc:docMk/>
            <pc:sldMk cId="1341538971" sldId="258"/>
            <ac:picMk id="15" creationId="{EFFE4E30-31D3-8225-C547-900ED88F5585}"/>
          </ac:picMkLst>
        </pc:picChg>
        <pc:cxnChg chg="add mod">
          <ac:chgData name="Yoshiharu Hamaguchi" userId="470e288704938fe9" providerId="LiveId" clId="{C5CD49AB-957A-4B03-84BB-0816E00A19CC}" dt="2024-08-17T06:23:07.612" v="4348" actId="14100"/>
          <ac:cxnSpMkLst>
            <pc:docMk/>
            <pc:sldMk cId="1341538971" sldId="258"/>
            <ac:cxnSpMk id="17" creationId="{C9329822-3ADE-6AA0-5E63-83EFC5DB8E28}"/>
          </ac:cxnSpMkLst>
        </pc:cxnChg>
      </pc:sldChg>
      <pc:sldChg chg="add del">
        <pc:chgData name="Yoshiharu Hamaguchi" userId="470e288704938fe9" providerId="LiveId" clId="{C5CD49AB-957A-4B03-84BB-0816E00A19CC}" dt="2024-08-17T14:17:53.626" v="7037" actId="47"/>
        <pc:sldMkLst>
          <pc:docMk/>
          <pc:sldMk cId="1582384707" sldId="259"/>
        </pc:sldMkLst>
      </pc:sldChg>
      <pc:sldChg chg="del">
        <pc:chgData name="Yoshiharu Hamaguchi" userId="470e288704938fe9" providerId="LiveId" clId="{C5CD49AB-957A-4B03-84BB-0816E00A19CC}" dt="2024-08-17T04:15:12.369" v="0" actId="2696"/>
        <pc:sldMkLst>
          <pc:docMk/>
          <pc:sldMk cId="3586103662" sldId="259"/>
        </pc:sldMkLst>
      </pc:sldChg>
      <pc:sldChg chg="addSp delSp modSp mod">
        <pc:chgData name="Yoshiharu Hamaguchi" userId="470e288704938fe9" providerId="LiveId" clId="{C5CD49AB-957A-4B03-84BB-0816E00A19CC}" dt="2024-08-17T06:47:23.533" v="6025" actId="20577"/>
        <pc:sldMkLst>
          <pc:docMk/>
          <pc:sldMk cId="3824405463" sldId="260"/>
        </pc:sldMkLst>
        <pc:spChg chg="del">
          <ac:chgData name="Yoshiharu Hamaguchi" userId="470e288704938fe9" providerId="LiveId" clId="{C5CD49AB-957A-4B03-84BB-0816E00A19CC}" dt="2024-08-17T06:12:30.879" v="3578" actId="478"/>
          <ac:spMkLst>
            <pc:docMk/>
            <pc:sldMk cId="3824405463" sldId="260"/>
            <ac:spMk id="2" creationId="{587E2C1E-0CBD-8158-4BB8-E60C2EAE5371}"/>
          </ac:spMkLst>
        </pc:spChg>
        <pc:spChg chg="del">
          <ac:chgData name="Yoshiharu Hamaguchi" userId="470e288704938fe9" providerId="LiveId" clId="{C5CD49AB-957A-4B03-84BB-0816E00A19CC}" dt="2024-08-17T04:25:21.260" v="40" actId="22"/>
          <ac:spMkLst>
            <pc:docMk/>
            <pc:sldMk cId="3824405463" sldId="260"/>
            <ac:spMk id="3" creationId="{CDF69FA4-AAC6-5152-0B88-44F12E7169CA}"/>
          </ac:spMkLst>
        </pc:spChg>
        <pc:spChg chg="add mod">
          <ac:chgData name="Yoshiharu Hamaguchi" userId="470e288704938fe9" providerId="LiveId" clId="{C5CD49AB-957A-4B03-84BB-0816E00A19CC}" dt="2024-08-17T04:28:15.900" v="74" actId="164"/>
          <ac:spMkLst>
            <pc:docMk/>
            <pc:sldMk cId="3824405463" sldId="260"/>
            <ac:spMk id="12" creationId="{A6BD8E7D-230A-F93C-E9BC-5C52E338C520}"/>
          </ac:spMkLst>
        </pc:spChg>
        <pc:spChg chg="add mod">
          <ac:chgData name="Yoshiharu Hamaguchi" userId="470e288704938fe9" providerId="LiveId" clId="{C5CD49AB-957A-4B03-84BB-0816E00A19CC}" dt="2024-08-17T06:47:23.533" v="6025" actId="20577"/>
          <ac:spMkLst>
            <pc:docMk/>
            <pc:sldMk cId="3824405463" sldId="260"/>
            <ac:spMk id="15" creationId="{7BC1B984-B66C-E693-983C-364363A3FD06}"/>
          </ac:spMkLst>
        </pc:spChg>
        <pc:spChg chg="add mod">
          <ac:chgData name="Yoshiharu Hamaguchi" userId="470e288704938fe9" providerId="LiveId" clId="{C5CD49AB-957A-4B03-84BB-0816E00A19CC}" dt="2024-08-17T06:15:38.744" v="3745" actId="6549"/>
          <ac:spMkLst>
            <pc:docMk/>
            <pc:sldMk cId="3824405463" sldId="260"/>
            <ac:spMk id="16" creationId="{DF7A3A44-06E0-9D5A-BADD-AF999F3F6280}"/>
          </ac:spMkLst>
        </pc:spChg>
        <pc:grpChg chg="add mod">
          <ac:chgData name="Yoshiharu Hamaguchi" userId="470e288704938fe9" providerId="LiveId" clId="{C5CD49AB-957A-4B03-84BB-0816E00A19CC}" dt="2024-08-17T04:28:08.716" v="73" actId="164"/>
          <ac:grpSpMkLst>
            <pc:docMk/>
            <pc:sldMk cId="3824405463" sldId="260"/>
            <ac:grpSpMk id="13" creationId="{73B47EC9-EB30-72AB-1FBA-4E9FC56E0BA5}"/>
          </ac:grpSpMkLst>
        </pc:grpChg>
        <pc:grpChg chg="add mod">
          <ac:chgData name="Yoshiharu Hamaguchi" userId="470e288704938fe9" providerId="LiveId" clId="{C5CD49AB-957A-4B03-84BB-0816E00A19CC}" dt="2024-08-17T06:27:20.916" v="4800" actId="14100"/>
          <ac:grpSpMkLst>
            <pc:docMk/>
            <pc:sldMk cId="3824405463" sldId="260"/>
            <ac:grpSpMk id="14" creationId="{FA63A6A2-395E-D94E-074E-D1274DA5182A}"/>
          </ac:grpSpMkLst>
        </pc:grpChg>
        <pc:picChg chg="add del mod">
          <ac:chgData name="Yoshiharu Hamaguchi" userId="470e288704938fe9" providerId="LiveId" clId="{C5CD49AB-957A-4B03-84BB-0816E00A19CC}" dt="2024-08-17T04:24:33.349" v="36" actId="478"/>
          <ac:picMkLst>
            <pc:docMk/>
            <pc:sldMk cId="3824405463" sldId="260"/>
            <ac:picMk id="5" creationId="{F37D7B0D-09C2-ACCF-5945-1FD3F4458365}"/>
          </ac:picMkLst>
        </pc:picChg>
        <pc:picChg chg="add mod">
          <ac:chgData name="Yoshiharu Hamaguchi" userId="470e288704938fe9" providerId="LiveId" clId="{C5CD49AB-957A-4B03-84BB-0816E00A19CC}" dt="2024-08-17T04:24:47.286" v="39" actId="1076"/>
          <ac:picMkLst>
            <pc:docMk/>
            <pc:sldMk cId="3824405463" sldId="260"/>
            <ac:picMk id="7" creationId="{C93ACF86-1DAA-142F-21E5-325D9BB31379}"/>
          </ac:picMkLst>
        </pc:picChg>
        <pc:picChg chg="add mod ord">
          <ac:chgData name="Yoshiharu Hamaguchi" userId="470e288704938fe9" providerId="LiveId" clId="{C5CD49AB-957A-4B03-84BB-0816E00A19CC}" dt="2024-08-17T06:13:26.966" v="3662" actId="1076"/>
          <ac:picMkLst>
            <pc:docMk/>
            <pc:sldMk cId="3824405463" sldId="260"/>
            <ac:picMk id="9" creationId="{48C6D22E-51A1-ACB0-E31C-46AE3F983803}"/>
          </ac:picMkLst>
        </pc:picChg>
        <pc:picChg chg="add mod">
          <ac:chgData name="Yoshiharu Hamaguchi" userId="470e288704938fe9" providerId="LiveId" clId="{C5CD49AB-957A-4B03-84BB-0816E00A19CC}" dt="2024-08-17T04:28:15.900" v="74" actId="164"/>
          <ac:picMkLst>
            <pc:docMk/>
            <pc:sldMk cId="3824405463" sldId="260"/>
            <ac:picMk id="11" creationId="{21035224-BCB1-B813-B211-F35B8BB3CC85}"/>
          </ac:picMkLst>
        </pc:picChg>
        <pc:cxnChg chg="add mod">
          <ac:chgData name="Yoshiharu Hamaguchi" userId="470e288704938fe9" providerId="LiveId" clId="{C5CD49AB-957A-4B03-84BB-0816E00A19CC}" dt="2024-08-17T06:13:29.354" v="3663" actId="14100"/>
          <ac:cxnSpMkLst>
            <pc:docMk/>
            <pc:sldMk cId="3824405463" sldId="260"/>
            <ac:cxnSpMk id="19" creationId="{BC84ED34-B7F5-E43A-1DAC-46127F20A6E6}"/>
          </ac:cxnSpMkLst>
        </pc:cxnChg>
        <pc:cxnChg chg="add mod">
          <ac:chgData name="Yoshiharu Hamaguchi" userId="470e288704938fe9" providerId="LiveId" clId="{C5CD49AB-957A-4B03-84BB-0816E00A19CC}" dt="2024-08-17T06:13:19.778" v="3658" actId="14100"/>
          <ac:cxnSpMkLst>
            <pc:docMk/>
            <pc:sldMk cId="3824405463" sldId="260"/>
            <ac:cxnSpMk id="22" creationId="{3391988D-B2D9-AD24-65EB-7786D603C552}"/>
          </ac:cxnSpMkLst>
        </pc:cxnChg>
        <pc:cxnChg chg="add mod">
          <ac:chgData name="Yoshiharu Hamaguchi" userId="470e288704938fe9" providerId="LiveId" clId="{C5CD49AB-957A-4B03-84BB-0816E00A19CC}" dt="2024-08-17T06:13:38.126" v="3666" actId="14100"/>
          <ac:cxnSpMkLst>
            <pc:docMk/>
            <pc:sldMk cId="3824405463" sldId="260"/>
            <ac:cxnSpMk id="23" creationId="{31C6B583-726B-8352-5B8F-58D45DBF3A7D}"/>
          </ac:cxnSpMkLst>
        </pc:cxnChg>
        <pc:cxnChg chg="add mod">
          <ac:chgData name="Yoshiharu Hamaguchi" userId="470e288704938fe9" providerId="LiveId" clId="{C5CD49AB-957A-4B03-84BB-0816E00A19CC}" dt="2024-08-17T06:13:40.638" v="3668" actId="571"/>
          <ac:cxnSpMkLst>
            <pc:docMk/>
            <pc:sldMk cId="3824405463" sldId="260"/>
            <ac:cxnSpMk id="26" creationId="{D43FE573-8606-AE14-98C5-660230B58729}"/>
          </ac:cxnSpMkLst>
        </pc:cxnChg>
      </pc:sldChg>
      <pc:sldChg chg="addSp delSp modSp mod">
        <pc:chgData name="Yoshiharu Hamaguchi" userId="470e288704938fe9" providerId="LiveId" clId="{C5CD49AB-957A-4B03-84BB-0816E00A19CC}" dt="2024-08-17T06:47:42.694" v="6035" actId="20577"/>
        <pc:sldMkLst>
          <pc:docMk/>
          <pc:sldMk cId="896317354" sldId="261"/>
        </pc:sldMkLst>
        <pc:spChg chg="mod">
          <ac:chgData name="Yoshiharu Hamaguchi" userId="470e288704938fe9" providerId="LiveId" clId="{C5CD49AB-957A-4B03-84BB-0816E00A19CC}" dt="2024-08-17T06:47:42.694" v="6035" actId="20577"/>
          <ac:spMkLst>
            <pc:docMk/>
            <pc:sldMk cId="896317354" sldId="261"/>
            <ac:spMk id="2" creationId="{5600888B-4E99-409B-1E66-DBBBC0DCE012}"/>
          </ac:spMkLst>
        </pc:spChg>
        <pc:spChg chg="mod">
          <ac:chgData name="Yoshiharu Hamaguchi" userId="470e288704938fe9" providerId="LiveId" clId="{C5CD49AB-957A-4B03-84BB-0816E00A19CC}" dt="2024-08-17T06:21:35.954" v="4296" actId="20577"/>
          <ac:spMkLst>
            <pc:docMk/>
            <pc:sldMk cId="896317354" sldId="261"/>
            <ac:spMk id="3" creationId="{679CAE9C-C53C-32D2-52B6-69383F419468}"/>
          </ac:spMkLst>
        </pc:spChg>
        <pc:picChg chg="add del mod">
          <ac:chgData name="Yoshiharu Hamaguchi" userId="470e288704938fe9" providerId="LiveId" clId="{C5CD49AB-957A-4B03-84BB-0816E00A19CC}" dt="2024-08-17T04:17:05.680" v="11" actId="478"/>
          <ac:picMkLst>
            <pc:docMk/>
            <pc:sldMk cId="896317354" sldId="261"/>
            <ac:picMk id="5" creationId="{173C4A9D-EBEB-7AA3-08D8-3C568C2B834D}"/>
          </ac:picMkLst>
        </pc:picChg>
        <pc:picChg chg="add del mod">
          <ac:chgData name="Yoshiharu Hamaguchi" userId="470e288704938fe9" providerId="LiveId" clId="{C5CD49AB-957A-4B03-84BB-0816E00A19CC}" dt="2024-08-17T04:20:44.057" v="22" actId="478"/>
          <ac:picMkLst>
            <pc:docMk/>
            <pc:sldMk cId="896317354" sldId="261"/>
            <ac:picMk id="7" creationId="{4A9306A7-C410-BCDA-9D69-069F09AE4D36}"/>
          </ac:picMkLst>
        </pc:picChg>
        <pc:picChg chg="add del mod">
          <ac:chgData name="Yoshiharu Hamaguchi" userId="470e288704938fe9" providerId="LiveId" clId="{C5CD49AB-957A-4B03-84BB-0816E00A19CC}" dt="2024-08-17T04:19:02.474" v="19" actId="478"/>
          <ac:picMkLst>
            <pc:docMk/>
            <pc:sldMk cId="896317354" sldId="261"/>
            <ac:picMk id="9" creationId="{7003E8BE-DCF8-63F0-C39B-782BC491C1CF}"/>
          </ac:picMkLst>
        </pc:picChg>
        <pc:picChg chg="add mod">
          <ac:chgData name="Yoshiharu Hamaguchi" userId="470e288704938fe9" providerId="LiveId" clId="{C5CD49AB-957A-4B03-84BB-0816E00A19CC}" dt="2024-08-17T06:21:54.588" v="4297" actId="1076"/>
          <ac:picMkLst>
            <pc:docMk/>
            <pc:sldMk cId="896317354" sldId="261"/>
            <ac:picMk id="11" creationId="{A7221B29-021D-6BBF-C1E2-06EACEB64FEC}"/>
          </ac:picMkLst>
        </pc:picChg>
        <pc:picChg chg="add mod">
          <ac:chgData name="Yoshiharu Hamaguchi" userId="470e288704938fe9" providerId="LiveId" clId="{C5CD49AB-957A-4B03-84BB-0816E00A19CC}" dt="2024-08-17T06:21:54.588" v="4297" actId="1076"/>
          <ac:picMkLst>
            <pc:docMk/>
            <pc:sldMk cId="896317354" sldId="261"/>
            <ac:picMk id="13" creationId="{FE63F1B6-3EB8-C734-93F1-8F758FFF4335}"/>
          </ac:picMkLst>
        </pc:picChg>
        <pc:picChg chg="add mod">
          <ac:chgData name="Yoshiharu Hamaguchi" userId="470e288704938fe9" providerId="LiveId" clId="{C5CD49AB-957A-4B03-84BB-0816E00A19CC}" dt="2024-08-17T06:21:54.588" v="4297" actId="1076"/>
          <ac:picMkLst>
            <pc:docMk/>
            <pc:sldMk cId="896317354" sldId="261"/>
            <ac:picMk id="15" creationId="{FF9AF2EF-3057-0775-9F9D-5AECF82CBE10}"/>
          </ac:picMkLst>
        </pc:picChg>
        <pc:cxnChg chg="add mod">
          <ac:chgData name="Yoshiharu Hamaguchi" userId="470e288704938fe9" providerId="LiveId" clId="{C5CD49AB-957A-4B03-84BB-0816E00A19CC}" dt="2024-08-17T06:21:54.588" v="4297" actId="1076"/>
          <ac:cxnSpMkLst>
            <pc:docMk/>
            <pc:sldMk cId="896317354" sldId="261"/>
            <ac:cxnSpMk id="16" creationId="{8905B93B-F8BF-A220-A257-DCF0F58B50CC}"/>
          </ac:cxnSpMkLst>
        </pc:cxnChg>
        <pc:cxnChg chg="add mod">
          <ac:chgData name="Yoshiharu Hamaguchi" userId="470e288704938fe9" providerId="LiveId" clId="{C5CD49AB-957A-4B03-84BB-0816E00A19CC}" dt="2024-08-17T06:21:54.588" v="4297" actId="1076"/>
          <ac:cxnSpMkLst>
            <pc:docMk/>
            <pc:sldMk cId="896317354" sldId="261"/>
            <ac:cxnSpMk id="19" creationId="{B91AAE45-65A2-E503-5A64-D29571DC2E5E}"/>
          </ac:cxnSpMkLst>
        </pc:cxnChg>
        <pc:cxnChg chg="add del mod">
          <ac:chgData name="Yoshiharu Hamaguchi" userId="470e288704938fe9" providerId="LiveId" clId="{C5CD49AB-957A-4B03-84BB-0816E00A19CC}" dt="2024-08-17T06:13:11.286" v="3655" actId="21"/>
          <ac:cxnSpMkLst>
            <pc:docMk/>
            <pc:sldMk cId="896317354" sldId="261"/>
            <ac:cxnSpMk id="22" creationId="{3391988D-B2D9-AD24-65EB-7786D603C552}"/>
          </ac:cxnSpMkLst>
        </pc:cxnChg>
      </pc:sldChg>
      <pc:sldChg chg="addSp delSp modSp del mod ord">
        <pc:chgData name="Yoshiharu Hamaguchi" userId="470e288704938fe9" providerId="LiveId" clId="{C5CD49AB-957A-4B03-84BB-0816E00A19CC}" dt="2024-08-17T06:18:42.080" v="4026" actId="47"/>
        <pc:sldMkLst>
          <pc:docMk/>
          <pc:sldMk cId="2374001044" sldId="262"/>
        </pc:sldMkLst>
        <pc:spChg chg="mod">
          <ac:chgData name="Yoshiharu Hamaguchi" userId="470e288704938fe9" providerId="LiveId" clId="{C5CD49AB-957A-4B03-84BB-0816E00A19CC}" dt="2024-08-17T04:29:14.826" v="203" actId="20577"/>
          <ac:spMkLst>
            <pc:docMk/>
            <pc:sldMk cId="2374001044" sldId="262"/>
            <ac:spMk id="3" creationId="{F3D61335-D9FD-F30B-0945-E59175F77311}"/>
          </ac:spMkLst>
        </pc:spChg>
        <pc:spChg chg="add mod">
          <ac:chgData name="Yoshiharu Hamaguchi" userId="470e288704938fe9" providerId="LiveId" clId="{C5CD49AB-957A-4B03-84BB-0816E00A19CC}" dt="2024-08-17T04:30:44.350" v="217" actId="208"/>
          <ac:spMkLst>
            <pc:docMk/>
            <pc:sldMk cId="2374001044" sldId="262"/>
            <ac:spMk id="10" creationId="{D1B9B920-4BC7-49C3-E525-E5CC562EF117}"/>
          </ac:spMkLst>
        </pc:spChg>
        <pc:picChg chg="add del">
          <ac:chgData name="Yoshiharu Hamaguchi" userId="470e288704938fe9" providerId="LiveId" clId="{C5CD49AB-957A-4B03-84BB-0816E00A19CC}" dt="2024-08-17T04:29:32.668" v="205" actId="22"/>
          <ac:picMkLst>
            <pc:docMk/>
            <pc:sldMk cId="2374001044" sldId="262"/>
            <ac:picMk id="5" creationId="{AA1EBEF3-781F-9F7B-06AF-C345ACBF0D51}"/>
          </ac:picMkLst>
        </pc:picChg>
        <pc:picChg chg="add del mod">
          <ac:chgData name="Yoshiharu Hamaguchi" userId="470e288704938fe9" providerId="LiveId" clId="{C5CD49AB-957A-4B03-84BB-0816E00A19CC}" dt="2024-08-17T04:30:04.169" v="208" actId="478"/>
          <ac:picMkLst>
            <pc:docMk/>
            <pc:sldMk cId="2374001044" sldId="262"/>
            <ac:picMk id="7" creationId="{154FA4F5-EC33-11CC-23AA-0CE2CDEED4F6}"/>
          </ac:picMkLst>
        </pc:picChg>
        <pc:picChg chg="add del mod">
          <ac:chgData name="Yoshiharu Hamaguchi" userId="470e288704938fe9" providerId="LiveId" clId="{C5CD49AB-957A-4B03-84BB-0816E00A19CC}" dt="2024-08-17T04:30:27.134" v="214" actId="21"/>
          <ac:picMkLst>
            <pc:docMk/>
            <pc:sldMk cId="2374001044" sldId="262"/>
            <ac:picMk id="9" creationId="{AA024FAB-73BD-C941-CA5A-34E7D309B986}"/>
          </ac:picMkLst>
        </pc:picChg>
      </pc:sldChg>
      <pc:sldChg chg="addSp delSp modSp new mod">
        <pc:chgData name="Yoshiharu Hamaguchi" userId="470e288704938fe9" providerId="LiveId" clId="{C5CD49AB-957A-4B03-84BB-0816E00A19CC}" dt="2024-08-17T06:47:31.010" v="6029" actId="20577"/>
        <pc:sldMkLst>
          <pc:docMk/>
          <pc:sldMk cId="2561187032" sldId="263"/>
        </pc:sldMkLst>
        <pc:spChg chg="del">
          <ac:chgData name="Yoshiharu Hamaguchi" userId="470e288704938fe9" providerId="LiveId" clId="{C5CD49AB-957A-4B03-84BB-0816E00A19CC}" dt="2024-08-17T06:20:07.003" v="4132" actId="478"/>
          <ac:spMkLst>
            <pc:docMk/>
            <pc:sldMk cId="2561187032" sldId="263"/>
            <ac:spMk id="2" creationId="{1752D053-6FFB-F5AE-7213-8E14816E6C37}"/>
          </ac:spMkLst>
        </pc:spChg>
        <pc:spChg chg="add del mod">
          <ac:chgData name="Yoshiharu Hamaguchi" userId="470e288704938fe9" providerId="LiveId" clId="{C5CD49AB-957A-4B03-84BB-0816E00A19CC}" dt="2024-08-17T06:20:07.003" v="4132" actId="478"/>
          <ac:spMkLst>
            <pc:docMk/>
            <pc:sldMk cId="2561187032" sldId="263"/>
            <ac:spMk id="3" creationId="{E1E09082-C0E0-C18D-BD44-49A94AE7F717}"/>
          </ac:spMkLst>
        </pc:spChg>
        <pc:spChg chg="add mod ord">
          <ac:chgData name="Yoshiharu Hamaguchi" userId="470e288704938fe9" providerId="LiveId" clId="{C5CD49AB-957A-4B03-84BB-0816E00A19CC}" dt="2024-08-17T06:25:40.593" v="4600" actId="15"/>
          <ac:spMkLst>
            <pc:docMk/>
            <pc:sldMk cId="2561187032" sldId="263"/>
            <ac:spMk id="22" creationId="{3FDE9576-616F-0636-7247-E54981B2DEE2}"/>
          </ac:spMkLst>
        </pc:spChg>
        <pc:spChg chg="add mod">
          <ac:chgData name="Yoshiharu Hamaguchi" userId="470e288704938fe9" providerId="LiveId" clId="{C5CD49AB-957A-4B03-84BB-0816E00A19CC}" dt="2024-08-17T06:47:31.010" v="6029" actId="20577"/>
          <ac:spMkLst>
            <pc:docMk/>
            <pc:sldMk cId="2561187032" sldId="263"/>
            <ac:spMk id="23" creationId="{B2D3797F-351D-6658-E03C-A19C916B265A}"/>
          </ac:spMkLst>
        </pc:spChg>
        <pc:spChg chg="add mod">
          <ac:chgData name="Yoshiharu Hamaguchi" userId="470e288704938fe9" providerId="LiveId" clId="{C5CD49AB-957A-4B03-84BB-0816E00A19CC}" dt="2024-08-17T06:24:41.767" v="4563" actId="1076"/>
          <ac:spMkLst>
            <pc:docMk/>
            <pc:sldMk cId="2561187032" sldId="263"/>
            <ac:spMk id="24" creationId="{7DE53506-04C0-F991-5021-CC299EBF919E}"/>
          </ac:spMkLst>
        </pc:spChg>
        <pc:picChg chg="add del">
          <ac:chgData name="Yoshiharu Hamaguchi" userId="470e288704938fe9" providerId="LiveId" clId="{C5CD49AB-957A-4B03-84BB-0816E00A19CC}" dt="2024-08-17T04:32:10.380" v="222" actId="22"/>
          <ac:picMkLst>
            <pc:docMk/>
            <pc:sldMk cId="2561187032" sldId="263"/>
            <ac:picMk id="5" creationId="{E7CBF0B9-0FB4-8695-35D2-1F0B66AF5830}"/>
          </ac:picMkLst>
        </pc:picChg>
        <pc:picChg chg="add del">
          <ac:chgData name="Yoshiharu Hamaguchi" userId="470e288704938fe9" providerId="LiveId" clId="{C5CD49AB-957A-4B03-84BB-0816E00A19CC}" dt="2024-08-17T04:32:20.103" v="225" actId="22"/>
          <ac:picMkLst>
            <pc:docMk/>
            <pc:sldMk cId="2561187032" sldId="263"/>
            <ac:picMk id="7" creationId="{1C7ACEDF-1A24-72EB-D654-A11D089D3993}"/>
          </ac:picMkLst>
        </pc:picChg>
        <pc:picChg chg="add del">
          <ac:chgData name="Yoshiharu Hamaguchi" userId="470e288704938fe9" providerId="LiveId" clId="{C5CD49AB-957A-4B03-84BB-0816E00A19CC}" dt="2024-08-17T04:32:22.965" v="227" actId="22"/>
          <ac:picMkLst>
            <pc:docMk/>
            <pc:sldMk cId="2561187032" sldId="263"/>
            <ac:picMk id="9" creationId="{65B34F1D-4964-A925-7F27-D997DDCD8477}"/>
          </ac:picMkLst>
        </pc:picChg>
        <pc:picChg chg="add del">
          <ac:chgData name="Yoshiharu Hamaguchi" userId="470e288704938fe9" providerId="LiveId" clId="{C5CD49AB-957A-4B03-84BB-0816E00A19CC}" dt="2024-08-17T04:32:31.768" v="230" actId="478"/>
          <ac:picMkLst>
            <pc:docMk/>
            <pc:sldMk cId="2561187032" sldId="263"/>
            <ac:picMk id="11" creationId="{B22886A8-F00A-32B3-27A3-303F0DE8637C}"/>
          </ac:picMkLst>
        </pc:picChg>
        <pc:picChg chg="add del mod ord">
          <ac:chgData name="Yoshiharu Hamaguchi" userId="470e288704938fe9" providerId="LiveId" clId="{C5CD49AB-957A-4B03-84BB-0816E00A19CC}" dt="2024-08-17T04:32:36.365" v="232" actId="22"/>
          <ac:picMkLst>
            <pc:docMk/>
            <pc:sldMk cId="2561187032" sldId="263"/>
            <ac:picMk id="15" creationId="{C8B02BAE-9C5D-1CF6-A1A4-9EA72F91E919}"/>
          </ac:picMkLst>
        </pc:picChg>
        <pc:picChg chg="add mod">
          <ac:chgData name="Yoshiharu Hamaguchi" userId="470e288704938fe9" providerId="LiveId" clId="{C5CD49AB-957A-4B03-84BB-0816E00A19CC}" dt="2024-08-17T06:24:39.376" v="4562" actId="1076"/>
          <ac:picMkLst>
            <pc:docMk/>
            <pc:sldMk cId="2561187032" sldId="263"/>
            <ac:picMk id="17" creationId="{F8642C79-3591-9EB8-C503-43AAB565C83B}"/>
          </ac:picMkLst>
        </pc:picChg>
        <pc:picChg chg="add mod">
          <ac:chgData name="Yoshiharu Hamaguchi" userId="470e288704938fe9" providerId="LiveId" clId="{C5CD49AB-957A-4B03-84BB-0816E00A19CC}" dt="2024-08-17T06:25:15.054" v="4593" actId="1076"/>
          <ac:picMkLst>
            <pc:docMk/>
            <pc:sldMk cId="2561187032" sldId="263"/>
            <ac:picMk id="19" creationId="{7ABCA844-FE81-449B-9A58-93F4B2BC796D}"/>
          </ac:picMkLst>
        </pc:picChg>
        <pc:picChg chg="add mod">
          <ac:chgData name="Yoshiharu Hamaguchi" userId="470e288704938fe9" providerId="LiveId" clId="{C5CD49AB-957A-4B03-84BB-0816E00A19CC}" dt="2024-08-17T06:24:48.498" v="4565" actId="1076"/>
          <ac:picMkLst>
            <pc:docMk/>
            <pc:sldMk cId="2561187032" sldId="263"/>
            <ac:picMk id="21" creationId="{F0C818E5-F658-ED5C-BD1C-C48002F8B243}"/>
          </ac:picMkLst>
        </pc:picChg>
        <pc:cxnChg chg="add mod">
          <ac:chgData name="Yoshiharu Hamaguchi" userId="470e288704938fe9" providerId="LiveId" clId="{C5CD49AB-957A-4B03-84BB-0816E00A19CC}" dt="2024-08-17T06:25:19.428" v="4594" actId="14100"/>
          <ac:cxnSpMkLst>
            <pc:docMk/>
            <pc:sldMk cId="2561187032" sldId="263"/>
            <ac:cxnSpMk id="25" creationId="{698EAD63-4FF2-2C15-E812-C6E28A99E803}"/>
          </ac:cxnSpMkLst>
        </pc:cxnChg>
        <pc:cxnChg chg="add mod">
          <ac:chgData name="Yoshiharu Hamaguchi" userId="470e288704938fe9" providerId="LiveId" clId="{C5CD49AB-957A-4B03-84BB-0816E00A19CC}" dt="2024-08-17T06:25:29.705" v="4597" actId="14100"/>
          <ac:cxnSpMkLst>
            <pc:docMk/>
            <pc:sldMk cId="2561187032" sldId="263"/>
            <ac:cxnSpMk id="28" creationId="{EED46CF9-859D-C912-2945-F92407D2B5A0}"/>
          </ac:cxnSpMkLst>
        </pc:cxnChg>
      </pc:sldChg>
      <pc:sldChg chg="addSp delSp modSp new mod">
        <pc:chgData name="Yoshiharu Hamaguchi" userId="470e288704938fe9" providerId="LiveId" clId="{C5CD49AB-957A-4B03-84BB-0816E00A19CC}" dt="2024-08-17T06:47:35.156" v="6031" actId="20577"/>
        <pc:sldMkLst>
          <pc:docMk/>
          <pc:sldMk cId="4181885820" sldId="264"/>
        </pc:sldMkLst>
        <pc:spChg chg="del">
          <ac:chgData name="Yoshiharu Hamaguchi" userId="470e288704938fe9" providerId="LiveId" clId="{C5CD49AB-957A-4B03-84BB-0816E00A19CC}" dt="2024-08-17T06:25:57.796" v="4608" actId="478"/>
          <ac:spMkLst>
            <pc:docMk/>
            <pc:sldMk cId="4181885820" sldId="264"/>
            <ac:spMk id="2" creationId="{52BA6795-44DB-C434-2D6B-257D68E92C70}"/>
          </ac:spMkLst>
        </pc:spChg>
        <pc:spChg chg="add del">
          <ac:chgData name="Yoshiharu Hamaguchi" userId="470e288704938fe9" providerId="LiveId" clId="{C5CD49AB-957A-4B03-84BB-0816E00A19CC}" dt="2024-08-17T04:37:49.777" v="262" actId="22"/>
          <ac:spMkLst>
            <pc:docMk/>
            <pc:sldMk cId="4181885820" sldId="264"/>
            <ac:spMk id="3" creationId="{9E0492CA-8C67-889A-BD49-19135BDD3E27}"/>
          </ac:spMkLst>
        </pc:spChg>
        <pc:spChg chg="add mod">
          <ac:chgData name="Yoshiharu Hamaguchi" userId="470e288704938fe9" providerId="LiveId" clId="{C5CD49AB-957A-4B03-84BB-0816E00A19CC}" dt="2024-08-17T06:25:54.995" v="4606"/>
          <ac:spMkLst>
            <pc:docMk/>
            <pc:sldMk cId="4181885820" sldId="264"/>
            <ac:spMk id="12" creationId="{87C7374A-26D4-BB07-4E2F-029590D60779}"/>
          </ac:spMkLst>
        </pc:spChg>
        <pc:spChg chg="add mod">
          <ac:chgData name="Yoshiharu Hamaguchi" userId="470e288704938fe9" providerId="LiveId" clId="{C5CD49AB-957A-4B03-84BB-0816E00A19CC}" dt="2024-08-17T06:25:55.891" v="4607"/>
          <ac:spMkLst>
            <pc:docMk/>
            <pc:sldMk cId="4181885820" sldId="264"/>
            <ac:spMk id="13" creationId="{47154B1A-D6E2-66AF-EC02-583AF13AB12F}"/>
          </ac:spMkLst>
        </pc:spChg>
        <pc:spChg chg="add mod">
          <ac:chgData name="Yoshiharu Hamaguchi" userId="470e288704938fe9" providerId="LiveId" clId="{C5CD49AB-957A-4B03-84BB-0816E00A19CC}" dt="2024-08-17T06:26:50.373" v="4797" actId="20577"/>
          <ac:spMkLst>
            <pc:docMk/>
            <pc:sldMk cId="4181885820" sldId="264"/>
            <ac:spMk id="14" creationId="{DA52836C-A936-1BEA-2CA3-131BE5C41A56}"/>
          </ac:spMkLst>
        </pc:spChg>
        <pc:spChg chg="add mod">
          <ac:chgData name="Yoshiharu Hamaguchi" userId="470e288704938fe9" providerId="LiveId" clId="{C5CD49AB-957A-4B03-84BB-0816E00A19CC}" dt="2024-08-17T06:47:35.156" v="6031" actId="20577"/>
          <ac:spMkLst>
            <pc:docMk/>
            <pc:sldMk cId="4181885820" sldId="264"/>
            <ac:spMk id="15" creationId="{902A7EAA-2003-41E1-EC92-A2F65E4BAB31}"/>
          </ac:spMkLst>
        </pc:spChg>
        <pc:spChg chg="add mod">
          <ac:chgData name="Yoshiharu Hamaguchi" userId="470e288704938fe9" providerId="LiveId" clId="{C5CD49AB-957A-4B03-84BB-0816E00A19CC}" dt="2024-08-17T06:27:10.483" v="4798"/>
          <ac:spMkLst>
            <pc:docMk/>
            <pc:sldMk cId="4181885820" sldId="264"/>
            <ac:spMk id="16" creationId="{FDE22EC4-C195-86A7-0EA7-F4DBAF3B3962}"/>
          </ac:spMkLst>
        </pc:spChg>
        <pc:spChg chg="add mod">
          <ac:chgData name="Yoshiharu Hamaguchi" userId="470e288704938fe9" providerId="LiveId" clId="{C5CD49AB-957A-4B03-84BB-0816E00A19CC}" dt="2024-08-17T06:27:11.240" v="4799"/>
          <ac:spMkLst>
            <pc:docMk/>
            <pc:sldMk cId="4181885820" sldId="264"/>
            <ac:spMk id="17" creationId="{63B226CE-5C83-83C2-F8CE-6730C281DD96}"/>
          </ac:spMkLst>
        </pc:spChg>
        <pc:spChg chg="add mod">
          <ac:chgData name="Yoshiharu Hamaguchi" userId="470e288704938fe9" providerId="LiveId" clId="{C5CD49AB-957A-4B03-84BB-0816E00A19CC}" dt="2024-08-17T06:27:47.347" v="4803" actId="208"/>
          <ac:spMkLst>
            <pc:docMk/>
            <pc:sldMk cId="4181885820" sldId="264"/>
            <ac:spMk id="18" creationId="{E3CEFFAA-CC9C-000D-D08A-0D48075CDF43}"/>
          </ac:spMkLst>
        </pc:spChg>
        <pc:spChg chg="add mod">
          <ac:chgData name="Yoshiharu Hamaguchi" userId="470e288704938fe9" providerId="LiveId" clId="{C5CD49AB-957A-4B03-84BB-0816E00A19CC}" dt="2024-08-17T06:28:00.894" v="4806" actId="1076"/>
          <ac:spMkLst>
            <pc:docMk/>
            <pc:sldMk cId="4181885820" sldId="264"/>
            <ac:spMk id="19" creationId="{C8175850-75B6-437F-1386-7F27A1FBFCAA}"/>
          </ac:spMkLst>
        </pc:spChg>
        <pc:picChg chg="add del mod ord">
          <ac:chgData name="Yoshiharu Hamaguchi" userId="470e288704938fe9" providerId="LiveId" clId="{C5CD49AB-957A-4B03-84BB-0816E00A19CC}" dt="2024-08-17T04:35:22.375" v="247" actId="22"/>
          <ac:picMkLst>
            <pc:docMk/>
            <pc:sldMk cId="4181885820" sldId="264"/>
            <ac:picMk id="5" creationId="{6FC62430-7E4B-1C9B-5E29-E496886CB90A}"/>
          </ac:picMkLst>
        </pc:picChg>
        <pc:picChg chg="add del mod">
          <ac:chgData name="Yoshiharu Hamaguchi" userId="470e288704938fe9" providerId="LiveId" clId="{C5CD49AB-957A-4B03-84BB-0816E00A19CC}" dt="2024-08-17T04:36:20.683" v="257" actId="478"/>
          <ac:picMkLst>
            <pc:docMk/>
            <pc:sldMk cId="4181885820" sldId="264"/>
            <ac:picMk id="7" creationId="{FF409877-02CE-29EA-BD96-D841A5A4E7B4}"/>
          </ac:picMkLst>
        </pc:picChg>
        <pc:picChg chg="add del mod">
          <ac:chgData name="Yoshiharu Hamaguchi" userId="470e288704938fe9" providerId="LiveId" clId="{C5CD49AB-957A-4B03-84BB-0816E00A19CC}" dt="2024-08-17T04:37:24.390" v="261" actId="478"/>
          <ac:picMkLst>
            <pc:docMk/>
            <pc:sldMk cId="4181885820" sldId="264"/>
            <ac:picMk id="9" creationId="{16A831F0-982A-7CAC-487E-3EEF496CC09F}"/>
          </ac:picMkLst>
        </pc:picChg>
        <pc:picChg chg="add mod ord">
          <ac:chgData name="Yoshiharu Hamaguchi" userId="470e288704938fe9" providerId="LiveId" clId="{C5CD49AB-957A-4B03-84BB-0816E00A19CC}" dt="2024-08-17T04:37:54.070" v="264" actId="1076"/>
          <ac:picMkLst>
            <pc:docMk/>
            <pc:sldMk cId="4181885820" sldId="264"/>
            <ac:picMk id="11" creationId="{054E715A-47FE-683E-54A8-BDFBEAE98C86}"/>
          </ac:picMkLst>
        </pc:picChg>
        <pc:cxnChg chg="add mod">
          <ac:chgData name="Yoshiharu Hamaguchi" userId="470e288704938fe9" providerId="LiveId" clId="{C5CD49AB-957A-4B03-84BB-0816E00A19CC}" dt="2024-08-17T06:28:18.216" v="4809" actId="14100"/>
          <ac:cxnSpMkLst>
            <pc:docMk/>
            <pc:sldMk cId="4181885820" sldId="264"/>
            <ac:cxnSpMk id="20" creationId="{D8833953-1458-26D6-99A0-0560AAB1EB1A}"/>
          </ac:cxnSpMkLst>
        </pc:cxnChg>
        <pc:cxnChg chg="add mod">
          <ac:chgData name="Yoshiharu Hamaguchi" userId="470e288704938fe9" providerId="LiveId" clId="{C5CD49AB-957A-4B03-84BB-0816E00A19CC}" dt="2024-08-17T06:28:25.806" v="4812" actId="14100"/>
          <ac:cxnSpMkLst>
            <pc:docMk/>
            <pc:sldMk cId="4181885820" sldId="264"/>
            <ac:cxnSpMk id="23" creationId="{5BF77910-8BF7-3550-C392-2FD8D42D4FB6}"/>
          </ac:cxnSpMkLst>
        </pc:cxnChg>
      </pc:sldChg>
      <pc:sldChg chg="addSp delSp modSp new mod setBg">
        <pc:chgData name="Yoshiharu Hamaguchi" userId="470e288704938fe9" providerId="LiveId" clId="{C5CD49AB-957A-4B03-84BB-0816E00A19CC}" dt="2024-08-17T06:46:48.776" v="6006" actId="20577"/>
        <pc:sldMkLst>
          <pc:docMk/>
          <pc:sldMk cId="4184878086" sldId="265"/>
        </pc:sldMkLst>
        <pc:spChg chg="mod">
          <ac:chgData name="Yoshiharu Hamaguchi" userId="470e288704938fe9" providerId="LiveId" clId="{C5CD49AB-957A-4B03-84BB-0816E00A19CC}" dt="2024-08-17T05:40:10.695" v="301" actId="26606"/>
          <ac:spMkLst>
            <pc:docMk/>
            <pc:sldMk cId="4184878086" sldId="265"/>
            <ac:spMk id="2" creationId="{BE57C92B-AE7C-71C4-F6A7-45C5DD231D14}"/>
          </ac:spMkLst>
        </pc:spChg>
        <pc:spChg chg="add del mod">
          <ac:chgData name="Yoshiharu Hamaguchi" userId="470e288704938fe9" providerId="LiveId" clId="{C5CD49AB-957A-4B03-84BB-0816E00A19CC}" dt="2024-08-17T06:46:48.776" v="6006" actId="20577"/>
          <ac:spMkLst>
            <pc:docMk/>
            <pc:sldMk cId="4184878086" sldId="265"/>
            <ac:spMk id="3" creationId="{EBF632E4-1CC5-E2DB-89E7-8974D5AD2FE3}"/>
          </ac:spMkLst>
        </pc:spChg>
        <pc:spChg chg="add del">
          <ac:chgData name="Yoshiharu Hamaguchi" userId="470e288704938fe9" providerId="LiveId" clId="{C5CD49AB-957A-4B03-84BB-0816E00A19CC}" dt="2024-08-17T05:39:53.412" v="289" actId="26606"/>
          <ac:spMkLst>
            <pc:docMk/>
            <pc:sldMk cId="4184878086" sldId="265"/>
            <ac:spMk id="8" creationId="{6F5A5072-7B47-4D32-B52A-4EBBF590B8A5}"/>
          </ac:spMkLst>
        </pc:spChg>
        <pc:spChg chg="add del">
          <ac:chgData name="Yoshiharu Hamaguchi" userId="470e288704938fe9" providerId="LiveId" clId="{C5CD49AB-957A-4B03-84BB-0816E00A19CC}" dt="2024-08-17T05:39:59.317" v="295" actId="26606"/>
          <ac:spMkLst>
            <pc:docMk/>
            <pc:sldMk cId="4184878086" sldId="265"/>
            <ac:spMk id="9" creationId="{37C89E4B-3C9F-44B9-8B86-D9E3D112D8EC}"/>
          </ac:spMkLst>
        </pc:spChg>
        <pc:spChg chg="add del">
          <ac:chgData name="Yoshiharu Hamaguchi" userId="470e288704938fe9" providerId="LiveId" clId="{C5CD49AB-957A-4B03-84BB-0816E00A19CC}" dt="2024-08-17T05:39:53.412" v="289" actId="26606"/>
          <ac:spMkLst>
            <pc:docMk/>
            <pc:sldMk cId="4184878086" sldId="265"/>
            <ac:spMk id="10" creationId="{9715DAF0-AE1B-46C9-8A6B-DB2AA05AB91D}"/>
          </ac:spMkLst>
        </pc:spChg>
        <pc:spChg chg="add del">
          <ac:chgData name="Yoshiharu Hamaguchi" userId="470e288704938fe9" providerId="LiveId" clId="{C5CD49AB-957A-4B03-84BB-0816E00A19CC}" dt="2024-08-17T05:39:53.412" v="289" actId="26606"/>
          <ac:spMkLst>
            <pc:docMk/>
            <pc:sldMk cId="4184878086" sldId="265"/>
            <ac:spMk id="12" creationId="{6016219D-510E-4184-9090-6D5578A87BD1}"/>
          </ac:spMkLst>
        </pc:spChg>
        <pc:spChg chg="add del">
          <ac:chgData name="Yoshiharu Hamaguchi" userId="470e288704938fe9" providerId="LiveId" clId="{C5CD49AB-957A-4B03-84BB-0816E00A19CC}" dt="2024-08-17T05:39:53.412" v="289" actId="26606"/>
          <ac:spMkLst>
            <pc:docMk/>
            <pc:sldMk cId="4184878086" sldId="265"/>
            <ac:spMk id="14" creationId="{AFF4A713-7B75-4B21-90D7-5AB19547C728}"/>
          </ac:spMkLst>
        </pc:spChg>
        <pc:spChg chg="add del">
          <ac:chgData name="Yoshiharu Hamaguchi" userId="470e288704938fe9" providerId="LiveId" clId="{C5CD49AB-957A-4B03-84BB-0816E00A19CC}" dt="2024-08-17T05:40:01.241" v="297" actId="26606"/>
          <ac:spMkLst>
            <pc:docMk/>
            <pc:sldMk cId="4184878086" sldId="265"/>
            <ac:spMk id="15" creationId="{70DFC902-7D23-471A-B557-B6B6917D7A0D}"/>
          </ac:spMkLst>
        </pc:spChg>
        <pc:spChg chg="add del">
          <ac:chgData name="Yoshiharu Hamaguchi" userId="470e288704938fe9" providerId="LiveId" clId="{C5CD49AB-957A-4B03-84BB-0816E00A19CC}" dt="2024-08-17T05:39:53.412" v="289" actId="26606"/>
          <ac:spMkLst>
            <pc:docMk/>
            <pc:sldMk cId="4184878086" sldId="265"/>
            <ac:spMk id="16" creationId="{DC631C0B-6DA6-4E57-8231-CE32B3434A7E}"/>
          </ac:spMkLst>
        </pc:spChg>
        <pc:spChg chg="add del">
          <ac:chgData name="Yoshiharu Hamaguchi" userId="470e288704938fe9" providerId="LiveId" clId="{C5CD49AB-957A-4B03-84BB-0816E00A19CC}" dt="2024-08-17T05:40:01.241" v="297" actId="26606"/>
          <ac:spMkLst>
            <pc:docMk/>
            <pc:sldMk cId="4184878086" sldId="265"/>
            <ac:spMk id="17" creationId="{A55D5633-D557-4DCA-982C-FF36EB7A1C00}"/>
          </ac:spMkLst>
        </pc:spChg>
        <pc:spChg chg="add del">
          <ac:chgData name="Yoshiharu Hamaguchi" userId="470e288704938fe9" providerId="LiveId" clId="{C5CD49AB-957A-4B03-84BB-0816E00A19CC}" dt="2024-08-17T05:39:53.412" v="289" actId="26606"/>
          <ac:spMkLst>
            <pc:docMk/>
            <pc:sldMk cId="4184878086" sldId="265"/>
            <ac:spMk id="18" creationId="{C29501E6-A978-4A61-9689-9085AF97A53A}"/>
          </ac:spMkLst>
        </pc:spChg>
        <pc:spChg chg="add del">
          <ac:chgData name="Yoshiharu Hamaguchi" userId="470e288704938fe9" providerId="LiveId" clId="{C5CD49AB-957A-4B03-84BB-0816E00A19CC}" dt="2024-08-17T05:40:01.241" v="297" actId="26606"/>
          <ac:spMkLst>
            <pc:docMk/>
            <pc:sldMk cId="4184878086" sldId="265"/>
            <ac:spMk id="19" creationId="{450D3AD2-FA80-415F-A9CE-54D884561CD7}"/>
          </ac:spMkLst>
        </pc:spChg>
        <pc:spChg chg="add del">
          <ac:chgData name="Yoshiharu Hamaguchi" userId="470e288704938fe9" providerId="LiveId" clId="{C5CD49AB-957A-4B03-84BB-0816E00A19CC}" dt="2024-08-17T05:39:55.465" v="291" actId="26606"/>
          <ac:spMkLst>
            <pc:docMk/>
            <pc:sldMk cId="4184878086" sldId="265"/>
            <ac:spMk id="20" creationId="{1B15ED52-F352-441B-82BF-E0EA34836D08}"/>
          </ac:spMkLst>
        </pc:spChg>
        <pc:spChg chg="add del">
          <ac:chgData name="Yoshiharu Hamaguchi" userId="470e288704938fe9" providerId="LiveId" clId="{C5CD49AB-957A-4B03-84BB-0816E00A19CC}" dt="2024-08-17T05:39:55.465" v="291" actId="26606"/>
          <ac:spMkLst>
            <pc:docMk/>
            <pc:sldMk cId="4184878086" sldId="265"/>
            <ac:spMk id="21" creationId="{3B2E3793-BFE6-45A2-9B7B-E18844431C99}"/>
          </ac:spMkLst>
        </pc:spChg>
        <pc:spChg chg="add del">
          <ac:chgData name="Yoshiharu Hamaguchi" userId="470e288704938fe9" providerId="LiveId" clId="{C5CD49AB-957A-4B03-84BB-0816E00A19CC}" dt="2024-08-17T05:39:55.465" v="291" actId="26606"/>
          <ac:spMkLst>
            <pc:docMk/>
            <pc:sldMk cId="4184878086" sldId="265"/>
            <ac:spMk id="22" creationId="{BC4C4868-CB8F-4AF9-9CDB-8108F2C19B67}"/>
          </ac:spMkLst>
        </pc:spChg>
        <pc:spChg chg="add del">
          <ac:chgData name="Yoshiharu Hamaguchi" userId="470e288704938fe9" providerId="LiveId" clId="{C5CD49AB-957A-4B03-84BB-0816E00A19CC}" dt="2024-08-17T05:39:55.465" v="291" actId="26606"/>
          <ac:spMkLst>
            <pc:docMk/>
            <pc:sldMk cId="4184878086" sldId="265"/>
            <ac:spMk id="23" creationId="{375E0459-6403-40CD-989D-56A4407CA12E}"/>
          </ac:spMkLst>
        </pc:spChg>
        <pc:spChg chg="add del">
          <ac:chgData name="Yoshiharu Hamaguchi" userId="470e288704938fe9" providerId="LiveId" clId="{C5CD49AB-957A-4B03-84BB-0816E00A19CC}" dt="2024-08-17T05:39:55.465" v="291" actId="26606"/>
          <ac:spMkLst>
            <pc:docMk/>
            <pc:sldMk cId="4184878086" sldId="265"/>
            <ac:spMk id="24" creationId="{53E5B1A8-3AC9-4BD1-9BBC-78CA94F2D1BA}"/>
          </ac:spMkLst>
        </pc:spChg>
        <pc:spChg chg="add del">
          <ac:chgData name="Yoshiharu Hamaguchi" userId="470e288704938fe9" providerId="LiveId" clId="{C5CD49AB-957A-4B03-84BB-0816E00A19CC}" dt="2024-08-17T05:39:55.465" v="291" actId="26606"/>
          <ac:spMkLst>
            <pc:docMk/>
            <pc:sldMk cId="4184878086" sldId="265"/>
            <ac:spMk id="25" creationId="{EBF632E4-1CC5-E2DB-89E7-8974D5AD2FE3}"/>
          </ac:spMkLst>
        </pc:spChg>
        <pc:spChg chg="add del">
          <ac:chgData name="Yoshiharu Hamaguchi" userId="470e288704938fe9" providerId="LiveId" clId="{C5CD49AB-957A-4B03-84BB-0816E00A19CC}" dt="2024-08-17T05:40:01.241" v="297" actId="26606"/>
          <ac:spMkLst>
            <pc:docMk/>
            <pc:sldMk cId="4184878086" sldId="265"/>
            <ac:spMk id="26" creationId="{EBF632E4-1CC5-E2DB-89E7-8974D5AD2FE3}"/>
          </ac:spMkLst>
        </pc:spChg>
        <pc:spChg chg="add del">
          <ac:chgData name="Yoshiharu Hamaguchi" userId="470e288704938fe9" providerId="LiveId" clId="{C5CD49AB-957A-4B03-84BB-0816E00A19CC}" dt="2024-08-17T05:39:56.163" v="293" actId="26606"/>
          <ac:spMkLst>
            <pc:docMk/>
            <pc:sldMk cId="4184878086" sldId="265"/>
            <ac:spMk id="27" creationId="{DEE2AD96-B495-4E06-9291-B71706F728CB}"/>
          </ac:spMkLst>
        </pc:spChg>
        <pc:spChg chg="add del">
          <ac:chgData name="Yoshiharu Hamaguchi" userId="470e288704938fe9" providerId="LiveId" clId="{C5CD49AB-957A-4B03-84BB-0816E00A19CC}" dt="2024-08-17T05:39:56.163" v="293" actId="26606"/>
          <ac:spMkLst>
            <pc:docMk/>
            <pc:sldMk cId="4184878086" sldId="265"/>
            <ac:spMk id="28" creationId="{53CF6D67-C5A8-4ADD-9E8E-1E38CA1D3166}"/>
          </ac:spMkLst>
        </pc:spChg>
        <pc:spChg chg="add del">
          <ac:chgData name="Yoshiharu Hamaguchi" userId="470e288704938fe9" providerId="LiveId" clId="{C5CD49AB-957A-4B03-84BB-0816E00A19CC}" dt="2024-08-17T05:39:56.163" v="293" actId="26606"/>
          <ac:spMkLst>
            <pc:docMk/>
            <pc:sldMk cId="4184878086" sldId="265"/>
            <ac:spMk id="29" creationId="{86909FA0-B515-4681-B7A8-FA281D133B94}"/>
          </ac:spMkLst>
        </pc:spChg>
        <pc:spChg chg="add del">
          <ac:chgData name="Yoshiharu Hamaguchi" userId="470e288704938fe9" providerId="LiveId" clId="{C5CD49AB-957A-4B03-84BB-0816E00A19CC}" dt="2024-08-17T05:39:56.163" v="293" actId="26606"/>
          <ac:spMkLst>
            <pc:docMk/>
            <pc:sldMk cId="4184878086" sldId="265"/>
            <ac:spMk id="30" creationId="{21C9FE86-FCC3-4A31-AA1C-C882262B7FE7}"/>
          </ac:spMkLst>
        </pc:spChg>
        <pc:spChg chg="add del">
          <ac:chgData name="Yoshiharu Hamaguchi" userId="470e288704938fe9" providerId="LiveId" clId="{C5CD49AB-957A-4B03-84BB-0816E00A19CC}" dt="2024-08-17T05:39:56.163" v="293" actId="26606"/>
          <ac:spMkLst>
            <pc:docMk/>
            <pc:sldMk cId="4184878086" sldId="265"/>
            <ac:spMk id="31" creationId="{7D96243B-ECED-4B71-8E06-AE9A285EAD20}"/>
          </ac:spMkLst>
        </pc:spChg>
        <pc:spChg chg="add del">
          <ac:chgData name="Yoshiharu Hamaguchi" userId="470e288704938fe9" providerId="LiveId" clId="{C5CD49AB-957A-4B03-84BB-0816E00A19CC}" dt="2024-08-17T05:39:56.163" v="293" actId="26606"/>
          <ac:spMkLst>
            <pc:docMk/>
            <pc:sldMk cId="4184878086" sldId="265"/>
            <ac:spMk id="32" creationId="{A09989E4-EFDC-4A90-A633-E0525FB4139E}"/>
          </ac:spMkLst>
        </pc:spChg>
        <pc:spChg chg="add del">
          <ac:chgData name="Yoshiharu Hamaguchi" userId="470e288704938fe9" providerId="LiveId" clId="{C5CD49AB-957A-4B03-84BB-0816E00A19CC}" dt="2024-08-17T05:39:56.163" v="293" actId="26606"/>
          <ac:spMkLst>
            <pc:docMk/>
            <pc:sldMk cId="4184878086" sldId="265"/>
            <ac:spMk id="33" creationId="{EBF632E4-1CC5-E2DB-89E7-8974D5AD2FE3}"/>
          </ac:spMkLst>
        </pc:spChg>
        <pc:spChg chg="add del">
          <ac:chgData name="Yoshiharu Hamaguchi" userId="470e288704938fe9" providerId="LiveId" clId="{C5CD49AB-957A-4B03-84BB-0816E00A19CC}" dt="2024-08-17T05:40:03.054" v="299" actId="26606"/>
          <ac:spMkLst>
            <pc:docMk/>
            <pc:sldMk cId="4184878086" sldId="265"/>
            <ac:spMk id="35" creationId="{A414F261-E931-45CB-8605-20FFD6826336}"/>
          </ac:spMkLst>
        </pc:spChg>
        <pc:spChg chg="add del">
          <ac:chgData name="Yoshiharu Hamaguchi" userId="470e288704938fe9" providerId="LiveId" clId="{C5CD49AB-957A-4B03-84BB-0816E00A19CC}" dt="2024-08-17T05:40:10.695" v="301" actId="26606"/>
          <ac:spMkLst>
            <pc:docMk/>
            <pc:sldMk cId="4184878086" sldId="265"/>
            <ac:spMk id="39" creationId="{C1DD1A8A-57D5-4A81-AD04-532B043C5611}"/>
          </ac:spMkLst>
        </pc:spChg>
        <pc:spChg chg="add del">
          <ac:chgData name="Yoshiharu Hamaguchi" userId="470e288704938fe9" providerId="LiveId" clId="{C5CD49AB-957A-4B03-84BB-0816E00A19CC}" dt="2024-08-17T05:40:10.695" v="301" actId="26606"/>
          <ac:spMkLst>
            <pc:docMk/>
            <pc:sldMk cId="4184878086" sldId="265"/>
            <ac:spMk id="41" creationId="{007891EC-4501-44ED-A8C8-B11B6DB767AB}"/>
          </ac:spMkLst>
        </pc:spChg>
        <pc:picChg chg="add del">
          <ac:chgData name="Yoshiharu Hamaguchi" userId="470e288704938fe9" providerId="LiveId" clId="{C5CD49AB-957A-4B03-84BB-0816E00A19CC}" dt="2024-08-17T05:39:59.317" v="295" actId="26606"/>
          <ac:picMkLst>
            <pc:docMk/>
            <pc:sldMk cId="4184878086" sldId="265"/>
            <ac:picMk id="5" creationId="{A052E7E1-DDA8-27C4-1114-1603FB5EC4C0}"/>
          </ac:picMkLst>
        </pc:picChg>
        <pc:picChg chg="add del">
          <ac:chgData name="Yoshiharu Hamaguchi" userId="470e288704938fe9" providerId="LiveId" clId="{C5CD49AB-957A-4B03-84BB-0816E00A19CC}" dt="2024-08-17T05:40:03.054" v="299" actId="26606"/>
          <ac:picMkLst>
            <pc:docMk/>
            <pc:sldMk cId="4184878086" sldId="265"/>
            <ac:picMk id="34" creationId="{0F795BAC-06E8-D0B1-924B-3C3E50E5ED1A}"/>
          </ac:picMkLst>
        </pc:picChg>
        <pc:picChg chg="add del">
          <ac:chgData name="Yoshiharu Hamaguchi" userId="470e288704938fe9" providerId="LiveId" clId="{C5CD49AB-957A-4B03-84BB-0816E00A19CC}" dt="2024-08-17T05:40:10.695" v="301" actId="26606"/>
          <ac:picMkLst>
            <pc:docMk/>
            <pc:sldMk cId="4184878086" sldId="265"/>
            <ac:picMk id="40" creationId="{18F0E360-6188-8C2E-DC31-32E14A66BA70}"/>
          </ac:picMkLst>
        </pc:picChg>
        <pc:cxnChg chg="add del">
          <ac:chgData name="Yoshiharu Hamaguchi" userId="470e288704938fe9" providerId="LiveId" clId="{C5CD49AB-957A-4B03-84BB-0816E00A19CC}" dt="2024-08-17T05:39:59.317" v="295" actId="26606"/>
          <ac:cxnSpMkLst>
            <pc:docMk/>
            <pc:sldMk cId="4184878086" sldId="265"/>
            <ac:cxnSpMk id="11" creationId="{AA2EAA10-076F-46BD-8F0F-B9A2FB77A85C}"/>
          </ac:cxnSpMkLst>
        </pc:cxnChg>
        <pc:cxnChg chg="add del">
          <ac:chgData name="Yoshiharu Hamaguchi" userId="470e288704938fe9" providerId="LiveId" clId="{C5CD49AB-957A-4B03-84BB-0816E00A19CC}" dt="2024-08-17T05:39:59.317" v="295" actId="26606"/>
          <ac:cxnSpMkLst>
            <pc:docMk/>
            <pc:sldMk cId="4184878086" sldId="265"/>
            <ac:cxnSpMk id="13" creationId="{D891E407-403B-4764-86C9-33A56D3BCAA3}"/>
          </ac:cxnSpMkLst>
        </pc:cxnChg>
        <pc:cxnChg chg="add del">
          <ac:chgData name="Yoshiharu Hamaguchi" userId="470e288704938fe9" providerId="LiveId" clId="{C5CD49AB-957A-4B03-84BB-0816E00A19CC}" dt="2024-08-17T05:40:03.054" v="299" actId="26606"/>
          <ac:cxnSpMkLst>
            <pc:docMk/>
            <pc:sldMk cId="4184878086" sldId="265"/>
            <ac:cxnSpMk id="36" creationId="{B63CF8AD-BB19-4F90-BDE5-B3B3F56F4E4A}"/>
          </ac:cxnSpMkLst>
        </pc:cxnChg>
        <pc:cxnChg chg="add del">
          <ac:chgData name="Yoshiharu Hamaguchi" userId="470e288704938fe9" providerId="LiveId" clId="{C5CD49AB-957A-4B03-84BB-0816E00A19CC}" dt="2024-08-17T05:40:03.054" v="299" actId="26606"/>
          <ac:cxnSpMkLst>
            <pc:docMk/>
            <pc:sldMk cId="4184878086" sldId="265"/>
            <ac:cxnSpMk id="37" creationId="{224E62CA-FAA3-4628-AEF3-5033C771498B}"/>
          </ac:cxnSpMkLst>
        </pc:cxnChg>
      </pc:sldChg>
      <pc:sldChg chg="addSp modSp add mod">
        <pc:chgData name="Yoshiharu Hamaguchi" userId="470e288704938fe9" providerId="LiveId" clId="{C5CD49AB-957A-4B03-84BB-0816E00A19CC}" dt="2024-08-17T06:47:04.251" v="6014" actId="20577"/>
        <pc:sldMkLst>
          <pc:docMk/>
          <pc:sldMk cId="2588390465" sldId="266"/>
        </pc:sldMkLst>
        <pc:spChg chg="mod">
          <ac:chgData name="Yoshiharu Hamaguchi" userId="470e288704938fe9" providerId="LiveId" clId="{C5CD49AB-957A-4B03-84BB-0816E00A19CC}" dt="2024-08-17T06:47:04.251" v="6014" actId="20577"/>
          <ac:spMkLst>
            <pc:docMk/>
            <pc:sldMk cId="2588390465" sldId="266"/>
            <ac:spMk id="2" creationId="{BE57C92B-AE7C-71C4-F6A7-45C5DD231D14}"/>
          </ac:spMkLst>
        </pc:spChg>
        <pc:spChg chg="mod">
          <ac:chgData name="Yoshiharu Hamaguchi" userId="470e288704938fe9" providerId="LiveId" clId="{C5CD49AB-957A-4B03-84BB-0816E00A19CC}" dt="2024-08-17T05:52:16.053" v="1520" actId="20577"/>
          <ac:spMkLst>
            <pc:docMk/>
            <pc:sldMk cId="2588390465" sldId="266"/>
            <ac:spMk id="3" creationId="{EBF632E4-1CC5-E2DB-89E7-8974D5AD2FE3}"/>
          </ac:spMkLst>
        </pc:spChg>
        <pc:spChg chg="add mod">
          <ac:chgData name="Yoshiharu Hamaguchi" userId="470e288704938fe9" providerId="LiveId" clId="{C5CD49AB-957A-4B03-84BB-0816E00A19CC}" dt="2024-08-17T05:48:34.308" v="1279" actId="164"/>
          <ac:spMkLst>
            <pc:docMk/>
            <pc:sldMk cId="2588390465" sldId="266"/>
            <ac:spMk id="8" creationId="{C9728008-80D5-E109-3236-295276141AC0}"/>
          </ac:spMkLst>
        </pc:spChg>
        <pc:spChg chg="add mod ord">
          <ac:chgData name="Yoshiharu Hamaguchi" userId="470e288704938fe9" providerId="LiveId" clId="{C5CD49AB-957A-4B03-84BB-0816E00A19CC}" dt="2024-08-17T05:52:01.782" v="1495" actId="164"/>
          <ac:spMkLst>
            <pc:docMk/>
            <pc:sldMk cId="2588390465" sldId="266"/>
            <ac:spMk id="10" creationId="{939A96E2-36E7-1FAA-273F-90B906C39469}"/>
          </ac:spMkLst>
        </pc:spChg>
        <pc:spChg chg="add mod">
          <ac:chgData name="Yoshiharu Hamaguchi" userId="470e288704938fe9" providerId="LiveId" clId="{C5CD49AB-957A-4B03-84BB-0816E00A19CC}" dt="2024-08-17T05:51:36.605" v="1490" actId="164"/>
          <ac:spMkLst>
            <pc:docMk/>
            <pc:sldMk cId="2588390465" sldId="266"/>
            <ac:spMk id="11" creationId="{5BDB0E94-685B-018B-1693-970BED3E8957}"/>
          </ac:spMkLst>
        </pc:spChg>
        <pc:grpChg chg="add mod">
          <ac:chgData name="Yoshiharu Hamaguchi" userId="470e288704938fe9" providerId="LiveId" clId="{C5CD49AB-957A-4B03-84BB-0816E00A19CC}" dt="2024-08-17T05:48:37.283" v="1280" actId="1076"/>
          <ac:grpSpMkLst>
            <pc:docMk/>
            <pc:sldMk cId="2588390465" sldId="266"/>
            <ac:grpSpMk id="9" creationId="{17647E93-4B51-2265-FA9A-376CB33189F9}"/>
          </ac:grpSpMkLst>
        </pc:grpChg>
        <pc:grpChg chg="add mod">
          <ac:chgData name="Yoshiharu Hamaguchi" userId="470e288704938fe9" providerId="LiveId" clId="{C5CD49AB-957A-4B03-84BB-0816E00A19CC}" dt="2024-08-17T05:52:01.782" v="1495" actId="164"/>
          <ac:grpSpMkLst>
            <pc:docMk/>
            <pc:sldMk cId="2588390465" sldId="266"/>
            <ac:grpSpMk id="21" creationId="{FE9D2AD2-3459-88C5-FE67-F3786C65272E}"/>
          </ac:grpSpMkLst>
        </pc:grpChg>
        <pc:grpChg chg="add mod">
          <ac:chgData name="Yoshiharu Hamaguchi" userId="470e288704938fe9" providerId="LiveId" clId="{C5CD49AB-957A-4B03-84BB-0816E00A19CC}" dt="2024-08-17T05:52:01.782" v="1495" actId="164"/>
          <ac:grpSpMkLst>
            <pc:docMk/>
            <pc:sldMk cId="2588390465" sldId="266"/>
            <ac:grpSpMk id="22" creationId="{1CDA987B-455D-7457-2ADB-756404682C26}"/>
          </ac:grpSpMkLst>
        </pc:grpChg>
        <pc:picChg chg="add mod">
          <ac:chgData name="Yoshiharu Hamaguchi" userId="470e288704938fe9" providerId="LiveId" clId="{C5CD49AB-957A-4B03-84BB-0816E00A19CC}" dt="2024-08-17T05:51:36.605" v="1490" actId="164"/>
          <ac:picMkLst>
            <pc:docMk/>
            <pc:sldMk cId="2588390465" sldId="266"/>
            <ac:picMk id="5" creationId="{8D8D96AA-FC74-9E38-1446-873CEE081450}"/>
          </ac:picMkLst>
        </pc:picChg>
        <pc:picChg chg="add mod">
          <ac:chgData name="Yoshiharu Hamaguchi" userId="470e288704938fe9" providerId="LiveId" clId="{C5CD49AB-957A-4B03-84BB-0816E00A19CC}" dt="2024-08-17T05:48:34.308" v="1279" actId="164"/>
          <ac:picMkLst>
            <pc:docMk/>
            <pc:sldMk cId="2588390465" sldId="266"/>
            <ac:picMk id="7" creationId="{308E1B9D-B632-9D4A-5384-8D249972A5DE}"/>
          </ac:picMkLst>
        </pc:picChg>
        <pc:cxnChg chg="add mod">
          <ac:chgData name="Yoshiharu Hamaguchi" userId="470e288704938fe9" providerId="LiveId" clId="{C5CD49AB-957A-4B03-84BB-0816E00A19CC}" dt="2024-08-17T05:51:36.605" v="1490" actId="164"/>
          <ac:cxnSpMkLst>
            <pc:docMk/>
            <pc:sldMk cId="2588390465" sldId="266"/>
            <ac:cxnSpMk id="13" creationId="{2B26C5F3-11EA-769B-55EE-48F36A04051A}"/>
          </ac:cxnSpMkLst>
        </pc:cxnChg>
        <pc:cxnChg chg="add mod">
          <ac:chgData name="Yoshiharu Hamaguchi" userId="470e288704938fe9" providerId="LiveId" clId="{C5CD49AB-957A-4B03-84BB-0816E00A19CC}" dt="2024-08-17T05:51:36.605" v="1490" actId="164"/>
          <ac:cxnSpMkLst>
            <pc:docMk/>
            <pc:sldMk cId="2588390465" sldId="266"/>
            <ac:cxnSpMk id="14" creationId="{70F578AE-F430-379B-60F6-478B9E1AAAD9}"/>
          </ac:cxnSpMkLst>
        </pc:cxnChg>
        <pc:cxnChg chg="add mod ord">
          <ac:chgData name="Yoshiharu Hamaguchi" userId="470e288704938fe9" providerId="LiveId" clId="{C5CD49AB-957A-4B03-84BB-0816E00A19CC}" dt="2024-08-17T05:52:25.063" v="1522" actId="14100"/>
          <ac:cxnSpMkLst>
            <pc:docMk/>
            <pc:sldMk cId="2588390465" sldId="266"/>
            <ac:cxnSpMk id="17" creationId="{0733AA4D-A84B-3830-34AA-8407850E2048}"/>
          </ac:cxnSpMkLst>
        </pc:cxnChg>
        <pc:cxnChg chg="add mod">
          <ac:chgData name="Yoshiharu Hamaguchi" userId="470e288704938fe9" providerId="LiveId" clId="{C5CD49AB-957A-4B03-84BB-0816E00A19CC}" dt="2024-08-17T05:52:41.396" v="1532" actId="1037"/>
          <ac:cxnSpMkLst>
            <pc:docMk/>
            <pc:sldMk cId="2588390465" sldId="266"/>
            <ac:cxnSpMk id="24" creationId="{898D6127-361B-EA19-9621-6B3C5054AD6C}"/>
          </ac:cxnSpMkLst>
        </pc:cxnChg>
        <pc:cxnChg chg="add mod">
          <ac:chgData name="Yoshiharu Hamaguchi" userId="470e288704938fe9" providerId="LiveId" clId="{C5CD49AB-957A-4B03-84BB-0816E00A19CC}" dt="2024-08-17T05:52:48.073" v="1534" actId="14100"/>
          <ac:cxnSpMkLst>
            <pc:docMk/>
            <pc:sldMk cId="2588390465" sldId="266"/>
            <ac:cxnSpMk id="27" creationId="{22898B3D-959A-A23B-8912-7BA67F5438A2}"/>
          </ac:cxnSpMkLst>
        </pc:cxnChg>
      </pc:sldChg>
      <pc:sldChg chg="addSp modSp new mod">
        <pc:chgData name="Yoshiharu Hamaguchi" userId="470e288704938fe9" providerId="LiveId" clId="{C5CD49AB-957A-4B03-84BB-0816E00A19CC}" dt="2024-08-17T06:47:17.691" v="6023" actId="20577"/>
        <pc:sldMkLst>
          <pc:docMk/>
          <pc:sldMk cId="2771129600" sldId="267"/>
        </pc:sldMkLst>
        <pc:spChg chg="mod">
          <ac:chgData name="Yoshiharu Hamaguchi" userId="470e288704938fe9" providerId="LiveId" clId="{C5CD49AB-957A-4B03-84BB-0816E00A19CC}" dt="2024-08-17T06:47:17.691" v="6023" actId="20577"/>
          <ac:spMkLst>
            <pc:docMk/>
            <pc:sldMk cId="2771129600" sldId="267"/>
            <ac:spMk id="2" creationId="{52373AB1-8875-7CC5-0A90-CD90F9892555}"/>
          </ac:spMkLst>
        </pc:spChg>
        <pc:spChg chg="mod">
          <ac:chgData name="Yoshiharu Hamaguchi" userId="470e288704938fe9" providerId="LiveId" clId="{C5CD49AB-957A-4B03-84BB-0816E00A19CC}" dt="2024-08-17T06:00:57.589" v="2672" actId="20577"/>
          <ac:spMkLst>
            <pc:docMk/>
            <pc:sldMk cId="2771129600" sldId="267"/>
            <ac:spMk id="3" creationId="{EFAA3B93-3D35-34DC-A92A-FB89F29508B3}"/>
          </ac:spMkLst>
        </pc:spChg>
        <pc:spChg chg="add mod">
          <ac:chgData name="Yoshiharu Hamaguchi" userId="470e288704938fe9" providerId="LiveId" clId="{C5CD49AB-957A-4B03-84BB-0816E00A19CC}" dt="2024-08-17T06:06:15.991" v="2896" actId="1037"/>
          <ac:spMkLst>
            <pc:docMk/>
            <pc:sldMk cId="2771129600" sldId="267"/>
            <ac:spMk id="6" creationId="{120F449A-02A0-E6A5-B623-614BAA058076}"/>
          </ac:spMkLst>
        </pc:spChg>
        <pc:spChg chg="add mod">
          <ac:chgData name="Yoshiharu Hamaguchi" userId="470e288704938fe9" providerId="LiveId" clId="{C5CD49AB-957A-4B03-84BB-0816E00A19CC}" dt="2024-08-17T06:06:15.991" v="2896" actId="1037"/>
          <ac:spMkLst>
            <pc:docMk/>
            <pc:sldMk cId="2771129600" sldId="267"/>
            <ac:spMk id="7" creationId="{B1D23C75-49D7-6B34-19FF-9EA3893A3AD0}"/>
          </ac:spMkLst>
        </pc:spChg>
        <pc:spChg chg="add mod">
          <ac:chgData name="Yoshiharu Hamaguchi" userId="470e288704938fe9" providerId="LiveId" clId="{C5CD49AB-957A-4B03-84BB-0816E00A19CC}" dt="2024-08-17T06:06:15.991" v="2896" actId="1037"/>
          <ac:spMkLst>
            <pc:docMk/>
            <pc:sldMk cId="2771129600" sldId="267"/>
            <ac:spMk id="8" creationId="{E89B99FA-123A-2205-DBE5-FF62CBEA7AE8}"/>
          </ac:spMkLst>
        </pc:spChg>
        <pc:spChg chg="add mod">
          <ac:chgData name="Yoshiharu Hamaguchi" userId="470e288704938fe9" providerId="LiveId" clId="{C5CD49AB-957A-4B03-84BB-0816E00A19CC}" dt="2024-08-17T06:07:27.231" v="3011" actId="6549"/>
          <ac:spMkLst>
            <pc:docMk/>
            <pc:sldMk cId="2771129600" sldId="267"/>
            <ac:spMk id="9" creationId="{4F1796AA-6141-C43F-5286-C4A40DE6738C}"/>
          </ac:spMkLst>
        </pc:spChg>
        <pc:spChg chg="add mod">
          <ac:chgData name="Yoshiharu Hamaguchi" userId="470e288704938fe9" providerId="LiveId" clId="{C5CD49AB-957A-4B03-84BB-0816E00A19CC}" dt="2024-08-17T06:06:15.991" v="2896" actId="1037"/>
          <ac:spMkLst>
            <pc:docMk/>
            <pc:sldMk cId="2771129600" sldId="267"/>
            <ac:spMk id="10" creationId="{48512AD2-E472-9575-FA45-56A2A12ACF69}"/>
          </ac:spMkLst>
        </pc:spChg>
        <pc:spChg chg="add mod">
          <ac:chgData name="Yoshiharu Hamaguchi" userId="470e288704938fe9" providerId="LiveId" clId="{C5CD49AB-957A-4B03-84BB-0816E00A19CC}" dt="2024-08-17T06:07:21.492" v="3010" actId="14100"/>
          <ac:spMkLst>
            <pc:docMk/>
            <pc:sldMk cId="2771129600" sldId="267"/>
            <ac:spMk id="11" creationId="{AA6BDF4E-7A92-087E-E5BE-476493F1111B}"/>
          </ac:spMkLst>
        </pc:spChg>
        <pc:spChg chg="add mod">
          <ac:chgData name="Yoshiharu Hamaguchi" userId="470e288704938fe9" providerId="LiveId" clId="{C5CD49AB-957A-4B03-84BB-0816E00A19CC}" dt="2024-08-17T06:06:15.991" v="2896" actId="1037"/>
          <ac:spMkLst>
            <pc:docMk/>
            <pc:sldMk cId="2771129600" sldId="267"/>
            <ac:spMk id="12" creationId="{E61537A7-A6DF-DB4B-8C73-73CAA1BD6585}"/>
          </ac:spMkLst>
        </pc:spChg>
        <pc:spChg chg="add mod">
          <ac:chgData name="Yoshiharu Hamaguchi" userId="470e288704938fe9" providerId="LiveId" clId="{C5CD49AB-957A-4B03-84BB-0816E00A19CC}" dt="2024-08-17T06:07:49.763" v="3036" actId="20577"/>
          <ac:spMkLst>
            <pc:docMk/>
            <pc:sldMk cId="2771129600" sldId="267"/>
            <ac:spMk id="13" creationId="{AC96B3CF-1F89-4BB1-950B-FC1CDDBA2865}"/>
          </ac:spMkLst>
        </pc:spChg>
        <pc:picChg chg="add mod">
          <ac:chgData name="Yoshiharu Hamaguchi" userId="470e288704938fe9" providerId="LiveId" clId="{C5CD49AB-957A-4B03-84BB-0816E00A19CC}" dt="2024-08-17T06:06:15.991" v="2896" actId="1037"/>
          <ac:picMkLst>
            <pc:docMk/>
            <pc:sldMk cId="2771129600" sldId="267"/>
            <ac:picMk id="5" creationId="{B3EC8E78-E5A6-0F32-6123-8E3A6CA5CCCF}"/>
          </ac:picMkLst>
        </pc:picChg>
      </pc:sldChg>
      <pc:sldChg chg="modSp new mod">
        <pc:chgData name="Yoshiharu Hamaguchi" userId="470e288704938fe9" providerId="LiveId" clId="{C5CD49AB-957A-4B03-84BB-0816E00A19CC}" dt="2024-08-17T14:19:49.303" v="7246" actId="20577"/>
        <pc:sldMkLst>
          <pc:docMk/>
          <pc:sldMk cId="2496894705" sldId="268"/>
        </pc:sldMkLst>
        <pc:spChg chg="mod">
          <ac:chgData name="Yoshiharu Hamaguchi" userId="470e288704938fe9" providerId="LiveId" clId="{C5CD49AB-957A-4B03-84BB-0816E00A19CC}" dt="2024-08-17T14:18:12.089" v="7051" actId="255"/>
          <ac:spMkLst>
            <pc:docMk/>
            <pc:sldMk cId="2496894705" sldId="268"/>
            <ac:spMk id="2" creationId="{B1E3FC90-6CB8-091C-A9F0-4D22EB7D8976}"/>
          </ac:spMkLst>
        </pc:spChg>
        <pc:spChg chg="mod">
          <ac:chgData name="Yoshiharu Hamaguchi" userId="470e288704938fe9" providerId="LiveId" clId="{C5CD49AB-957A-4B03-84BB-0816E00A19CC}" dt="2024-08-17T14:19:49.303" v="7246" actId="20577"/>
          <ac:spMkLst>
            <pc:docMk/>
            <pc:sldMk cId="2496894705" sldId="268"/>
            <ac:spMk id="3" creationId="{D5F56DAC-5922-E31F-135F-0EC90BED0CC7}"/>
          </ac:spMkLst>
        </pc:spChg>
      </pc:sldChg>
      <pc:sldChg chg="delSp new del mod">
        <pc:chgData name="Yoshiharu Hamaguchi" userId="470e288704938fe9" providerId="LiveId" clId="{C5CD49AB-957A-4B03-84BB-0816E00A19CC}" dt="2024-08-17T14:17:56.356" v="7038" actId="47"/>
        <pc:sldMkLst>
          <pc:docMk/>
          <pc:sldMk cId="2193514167" sldId="269"/>
        </pc:sldMkLst>
        <pc:spChg chg="del">
          <ac:chgData name="Yoshiharu Hamaguchi" userId="470e288704938fe9" providerId="LiveId" clId="{C5CD49AB-957A-4B03-84BB-0816E00A19CC}" dt="2024-08-17T14:06:31.037" v="6039" actId="478"/>
          <ac:spMkLst>
            <pc:docMk/>
            <pc:sldMk cId="2193514167" sldId="269"/>
            <ac:spMk id="2" creationId="{EAFD08DB-7F33-0C31-2822-D03CAA90F8CC}"/>
          </ac:spMkLst>
        </pc:spChg>
        <pc:spChg chg="del">
          <ac:chgData name="Yoshiharu Hamaguchi" userId="470e288704938fe9" providerId="LiveId" clId="{C5CD49AB-957A-4B03-84BB-0816E00A19CC}" dt="2024-08-17T14:06:27.395" v="6038" actId="478"/>
          <ac:spMkLst>
            <pc:docMk/>
            <pc:sldMk cId="2193514167" sldId="269"/>
            <ac:spMk id="3" creationId="{700620E9-5639-46ED-7D2B-F400121B09E4}"/>
          </ac:spMkLst>
        </pc:spChg>
      </pc:sldChg>
      <pc:sldChg chg="addSp modSp add mod">
        <pc:chgData name="Yoshiharu Hamaguchi" userId="470e288704938fe9" providerId="LiveId" clId="{C5CD49AB-957A-4B03-84BB-0816E00A19CC}" dt="2024-08-17T14:14:54.134" v="6782" actId="20577"/>
        <pc:sldMkLst>
          <pc:docMk/>
          <pc:sldMk cId="901537144" sldId="270"/>
        </pc:sldMkLst>
        <pc:spChg chg="mod">
          <ac:chgData name="Yoshiharu Hamaguchi" userId="470e288704938fe9" providerId="LiveId" clId="{C5CD49AB-957A-4B03-84BB-0816E00A19CC}" dt="2024-08-17T14:11:30.250" v="6486" actId="20577"/>
          <ac:spMkLst>
            <pc:docMk/>
            <pc:sldMk cId="901537144" sldId="270"/>
            <ac:spMk id="2" creationId="{5058A117-2E80-F98E-DC06-24F9E181B0EB}"/>
          </ac:spMkLst>
        </pc:spChg>
        <pc:spChg chg="mod">
          <ac:chgData name="Yoshiharu Hamaguchi" userId="470e288704938fe9" providerId="LiveId" clId="{C5CD49AB-957A-4B03-84BB-0816E00A19CC}" dt="2024-08-17T14:14:54.134" v="6782" actId="20577"/>
          <ac:spMkLst>
            <pc:docMk/>
            <pc:sldMk cId="901537144" sldId="270"/>
            <ac:spMk id="3" creationId="{383CE6E9-EC54-E3B7-C2E9-A42CA6E7F485}"/>
          </ac:spMkLst>
        </pc:spChg>
        <pc:picChg chg="add mod">
          <ac:chgData name="Yoshiharu Hamaguchi" userId="470e288704938fe9" providerId="LiveId" clId="{C5CD49AB-957A-4B03-84BB-0816E00A19CC}" dt="2024-08-17T14:11:11.271" v="6475" actId="14100"/>
          <ac:picMkLst>
            <pc:docMk/>
            <pc:sldMk cId="901537144" sldId="270"/>
            <ac:picMk id="4" creationId="{8503F634-1DFC-F179-D41A-0A328A369D45}"/>
          </ac:picMkLst>
        </pc:picChg>
        <pc:picChg chg="add mod">
          <ac:chgData name="Yoshiharu Hamaguchi" userId="470e288704938fe9" providerId="LiveId" clId="{C5CD49AB-957A-4B03-84BB-0816E00A19CC}" dt="2024-08-17T14:11:11.271" v="6475" actId="14100"/>
          <ac:picMkLst>
            <pc:docMk/>
            <pc:sldMk cId="901537144" sldId="270"/>
            <ac:picMk id="5" creationId="{ADAB936E-D85A-CB3E-B116-14055158772E}"/>
          </ac:picMkLst>
        </pc:picChg>
        <pc:picChg chg="add mod">
          <ac:chgData name="Yoshiharu Hamaguchi" userId="470e288704938fe9" providerId="LiveId" clId="{C5CD49AB-957A-4B03-84BB-0816E00A19CC}" dt="2024-08-17T14:11:11.271" v="6475" actId="14100"/>
          <ac:picMkLst>
            <pc:docMk/>
            <pc:sldMk cId="901537144" sldId="270"/>
            <ac:picMk id="6" creationId="{717643FA-A9A3-8ED4-B984-7531F01DD616}"/>
          </ac:picMkLst>
        </pc:picChg>
        <pc:picChg chg="add mod">
          <ac:chgData name="Yoshiharu Hamaguchi" userId="470e288704938fe9" providerId="LiveId" clId="{C5CD49AB-957A-4B03-84BB-0816E00A19CC}" dt="2024-08-17T14:13:12.149" v="6644" actId="14100"/>
          <ac:picMkLst>
            <pc:docMk/>
            <pc:sldMk cId="901537144" sldId="270"/>
            <ac:picMk id="9" creationId="{1EB0C909-78A8-3283-29DD-0DABBD0FDB2D}"/>
          </ac:picMkLst>
        </pc:picChg>
        <pc:picChg chg="add mod">
          <ac:chgData name="Yoshiharu Hamaguchi" userId="470e288704938fe9" providerId="LiveId" clId="{C5CD49AB-957A-4B03-84BB-0816E00A19CC}" dt="2024-08-17T14:13:15.086" v="6645" actId="14100"/>
          <ac:picMkLst>
            <pc:docMk/>
            <pc:sldMk cId="901537144" sldId="270"/>
            <ac:picMk id="10" creationId="{67F5B9D9-FA71-9612-DC49-37557BD74039}"/>
          </ac:picMkLst>
        </pc:picChg>
        <pc:picChg chg="add mod">
          <ac:chgData name="Yoshiharu Hamaguchi" userId="470e288704938fe9" providerId="LiveId" clId="{C5CD49AB-957A-4B03-84BB-0816E00A19CC}" dt="2024-08-17T14:13:23.752" v="6648" actId="14100"/>
          <ac:picMkLst>
            <pc:docMk/>
            <pc:sldMk cId="901537144" sldId="270"/>
            <ac:picMk id="11" creationId="{93CB4004-C3D2-4EAC-0B48-59A9E8BD67B5}"/>
          </ac:picMkLst>
        </pc:picChg>
        <pc:cxnChg chg="add mod">
          <ac:chgData name="Yoshiharu Hamaguchi" userId="470e288704938fe9" providerId="LiveId" clId="{C5CD49AB-957A-4B03-84BB-0816E00A19CC}" dt="2024-08-17T14:11:11.271" v="6475" actId="14100"/>
          <ac:cxnSpMkLst>
            <pc:docMk/>
            <pc:sldMk cId="901537144" sldId="270"/>
            <ac:cxnSpMk id="7" creationId="{A674D851-51C2-9DC3-215B-F32B8D230550}"/>
          </ac:cxnSpMkLst>
        </pc:cxnChg>
        <pc:cxnChg chg="add mod">
          <ac:chgData name="Yoshiharu Hamaguchi" userId="470e288704938fe9" providerId="LiveId" clId="{C5CD49AB-957A-4B03-84BB-0816E00A19CC}" dt="2024-08-17T14:13:51.255" v="6652" actId="14100"/>
          <ac:cxnSpMkLst>
            <pc:docMk/>
            <pc:sldMk cId="901537144" sldId="270"/>
            <ac:cxnSpMk id="12" creationId="{FF3CD585-23D0-007B-2E7B-CB29E74FDA6B}"/>
          </ac:cxnSpMkLst>
        </pc:cxnChg>
        <pc:cxnChg chg="add mod">
          <ac:chgData name="Yoshiharu Hamaguchi" userId="470e288704938fe9" providerId="LiveId" clId="{C5CD49AB-957A-4B03-84BB-0816E00A19CC}" dt="2024-08-17T14:13:57.002" v="6654" actId="14100"/>
          <ac:cxnSpMkLst>
            <pc:docMk/>
            <pc:sldMk cId="901537144" sldId="270"/>
            <ac:cxnSpMk id="18" creationId="{2A1D71BA-F0E1-6E7C-CBFF-DAFD901EB521}"/>
          </ac:cxnSpMkLst>
        </pc:cxnChg>
      </pc:sldChg>
      <pc:sldChg chg="modSp add del mod">
        <pc:chgData name="Yoshiharu Hamaguchi" userId="470e288704938fe9" providerId="LiveId" clId="{C5CD49AB-957A-4B03-84BB-0816E00A19CC}" dt="2024-08-17T14:17:47.597" v="7036" actId="47"/>
        <pc:sldMkLst>
          <pc:docMk/>
          <pc:sldMk cId="2622936719" sldId="271"/>
        </pc:sldMkLst>
        <pc:spChg chg="mod">
          <ac:chgData name="Yoshiharu Hamaguchi" userId="470e288704938fe9" providerId="LiveId" clId="{C5CD49AB-957A-4B03-84BB-0816E00A19CC}" dt="2024-08-17T14:09:31.951" v="6344" actId="20577"/>
          <ac:spMkLst>
            <pc:docMk/>
            <pc:sldMk cId="2622936719" sldId="271"/>
            <ac:spMk id="3" creationId="{8F6820D7-6306-D5C8-8A40-DD52889F2295}"/>
          </ac:spMkLst>
        </pc:spChg>
      </pc:sldChg>
      <pc:sldChg chg="addSp delSp modSp add mod">
        <pc:chgData name="Yoshiharu Hamaguchi" userId="470e288704938fe9" providerId="LiveId" clId="{C5CD49AB-957A-4B03-84BB-0816E00A19CC}" dt="2024-08-17T14:17:42.562" v="7035" actId="20577"/>
        <pc:sldMkLst>
          <pc:docMk/>
          <pc:sldMk cId="3370016113" sldId="272"/>
        </pc:sldMkLst>
        <pc:spChg chg="mod">
          <ac:chgData name="Yoshiharu Hamaguchi" userId="470e288704938fe9" providerId="LiveId" clId="{C5CD49AB-957A-4B03-84BB-0816E00A19CC}" dt="2024-08-17T14:15:11.380" v="6785" actId="20577"/>
          <ac:spMkLst>
            <pc:docMk/>
            <pc:sldMk cId="3370016113" sldId="272"/>
            <ac:spMk id="2" creationId="{5058A117-2E80-F98E-DC06-24F9E181B0EB}"/>
          </ac:spMkLst>
        </pc:spChg>
        <pc:spChg chg="mod">
          <ac:chgData name="Yoshiharu Hamaguchi" userId="470e288704938fe9" providerId="LiveId" clId="{C5CD49AB-957A-4B03-84BB-0816E00A19CC}" dt="2024-08-17T14:17:20.053" v="6985" actId="6549"/>
          <ac:spMkLst>
            <pc:docMk/>
            <pc:sldMk cId="3370016113" sldId="272"/>
            <ac:spMk id="3" creationId="{383CE6E9-EC54-E3B7-C2E9-A42CA6E7F485}"/>
          </ac:spMkLst>
        </pc:spChg>
        <pc:spChg chg="add mod">
          <ac:chgData name="Yoshiharu Hamaguchi" userId="470e288704938fe9" providerId="LiveId" clId="{C5CD49AB-957A-4B03-84BB-0816E00A19CC}" dt="2024-08-17T14:17:42.562" v="7035" actId="20577"/>
          <ac:spMkLst>
            <pc:docMk/>
            <pc:sldMk cId="3370016113" sldId="272"/>
            <ac:spMk id="5" creationId="{019FD765-55F2-4A05-B14E-E51769521A57}"/>
          </ac:spMkLst>
        </pc:spChg>
        <pc:picChg chg="add mod">
          <ac:chgData name="Yoshiharu Hamaguchi" userId="470e288704938fe9" providerId="LiveId" clId="{C5CD49AB-957A-4B03-84BB-0816E00A19CC}" dt="2024-08-17T14:17:30.414" v="6988" actId="14100"/>
          <ac:picMkLst>
            <pc:docMk/>
            <pc:sldMk cId="3370016113" sldId="272"/>
            <ac:picMk id="4" creationId="{CA8F721C-224F-53D2-2E9A-1706CE93330D}"/>
          </ac:picMkLst>
        </pc:picChg>
        <pc:picChg chg="del">
          <ac:chgData name="Yoshiharu Hamaguchi" userId="470e288704938fe9" providerId="LiveId" clId="{C5CD49AB-957A-4B03-84BB-0816E00A19CC}" dt="2024-08-17T14:16:05.510" v="6826" actId="478"/>
          <ac:picMkLst>
            <pc:docMk/>
            <pc:sldMk cId="3370016113" sldId="272"/>
            <ac:picMk id="9" creationId="{1EB0C909-78A8-3283-29DD-0DABBD0FDB2D}"/>
          </ac:picMkLst>
        </pc:picChg>
        <pc:picChg chg="del">
          <ac:chgData name="Yoshiharu Hamaguchi" userId="470e288704938fe9" providerId="LiveId" clId="{C5CD49AB-957A-4B03-84BB-0816E00A19CC}" dt="2024-08-17T14:16:06.940" v="6828" actId="478"/>
          <ac:picMkLst>
            <pc:docMk/>
            <pc:sldMk cId="3370016113" sldId="272"/>
            <ac:picMk id="10" creationId="{67F5B9D9-FA71-9612-DC49-37557BD74039}"/>
          </ac:picMkLst>
        </pc:picChg>
        <pc:picChg chg="del">
          <ac:chgData name="Yoshiharu Hamaguchi" userId="470e288704938fe9" providerId="LiveId" clId="{C5CD49AB-957A-4B03-84BB-0816E00A19CC}" dt="2024-08-17T14:16:08.418" v="6830" actId="478"/>
          <ac:picMkLst>
            <pc:docMk/>
            <pc:sldMk cId="3370016113" sldId="272"/>
            <ac:picMk id="11" creationId="{93CB4004-C3D2-4EAC-0B48-59A9E8BD67B5}"/>
          </ac:picMkLst>
        </pc:picChg>
        <pc:cxnChg chg="del">
          <ac:chgData name="Yoshiharu Hamaguchi" userId="470e288704938fe9" providerId="LiveId" clId="{C5CD49AB-957A-4B03-84BB-0816E00A19CC}" dt="2024-08-17T14:16:07.724" v="6829" actId="478"/>
          <ac:cxnSpMkLst>
            <pc:docMk/>
            <pc:sldMk cId="3370016113" sldId="272"/>
            <ac:cxnSpMk id="12" creationId="{FF3CD585-23D0-007B-2E7B-CB29E74FDA6B}"/>
          </ac:cxnSpMkLst>
        </pc:cxnChg>
        <pc:cxnChg chg="del">
          <ac:chgData name="Yoshiharu Hamaguchi" userId="470e288704938fe9" providerId="LiveId" clId="{C5CD49AB-957A-4B03-84BB-0816E00A19CC}" dt="2024-08-17T14:16:06.545" v="6827" actId="478"/>
          <ac:cxnSpMkLst>
            <pc:docMk/>
            <pc:sldMk cId="3370016113" sldId="272"/>
            <ac:cxnSpMk id="18" creationId="{2A1D71BA-F0E1-6E7C-CBFF-DAFD901EB52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6E2AC2-68F8-8D82-CBE6-C4DE2099E36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F400F47-7FFA-BFD0-27C1-D74886FE6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27BB266-EB11-EAF2-7D97-66C56792F958}"/>
              </a:ext>
            </a:extLst>
          </p:cNvPr>
          <p:cNvSpPr>
            <a:spLocks noGrp="1"/>
          </p:cNvSpPr>
          <p:nvPr>
            <p:ph type="dt" sz="half" idx="10"/>
          </p:nvPr>
        </p:nvSpPr>
        <p:spPr/>
        <p:txBody>
          <a:bodyPr/>
          <a:lstStyle/>
          <a:p>
            <a:fld id="{9E4FD541-413A-4172-BD3E-788D6CEA0CA1}" type="datetimeFigureOut">
              <a:rPr kumimoji="1" lang="ja-JP" altLang="en-US" smtClean="0"/>
              <a:t>2024/8/17</a:t>
            </a:fld>
            <a:endParaRPr kumimoji="1" lang="ja-JP" altLang="en-US"/>
          </a:p>
        </p:txBody>
      </p:sp>
      <p:sp>
        <p:nvSpPr>
          <p:cNvPr id="5" name="フッター プレースホルダー 4">
            <a:extLst>
              <a:ext uri="{FF2B5EF4-FFF2-40B4-BE49-F238E27FC236}">
                <a16:creationId xmlns:a16="http://schemas.microsoft.com/office/drawing/2014/main" id="{17D4F80D-0C68-79B0-F793-7B281F784D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35A7BD-E5F6-935D-3252-39767C9723F9}"/>
              </a:ext>
            </a:extLst>
          </p:cNvPr>
          <p:cNvSpPr>
            <a:spLocks noGrp="1"/>
          </p:cNvSpPr>
          <p:nvPr>
            <p:ph type="sldNum" sz="quarter" idx="12"/>
          </p:nvPr>
        </p:nvSpPr>
        <p:spPr/>
        <p:txBody>
          <a:bodyPr/>
          <a:lstStyle/>
          <a:p>
            <a:fld id="{081424AD-05E2-4E74-9304-E37A8F9D891F}" type="slidenum">
              <a:rPr kumimoji="1" lang="ja-JP" altLang="en-US" smtClean="0"/>
              <a:t>‹#›</a:t>
            </a:fld>
            <a:endParaRPr kumimoji="1" lang="ja-JP" altLang="en-US"/>
          </a:p>
        </p:txBody>
      </p:sp>
    </p:spTree>
    <p:extLst>
      <p:ext uri="{BB962C8B-B14F-4D97-AF65-F5344CB8AC3E}">
        <p14:creationId xmlns:p14="http://schemas.microsoft.com/office/powerpoint/2010/main" val="287961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A61ED8-0A4E-6E5A-A3D4-8E6ABF5DC11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1E00EE-57CD-22A4-6D79-4799E4C369A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E523E0-11E8-6BE8-B5EA-498AF65FAA4B}"/>
              </a:ext>
            </a:extLst>
          </p:cNvPr>
          <p:cNvSpPr>
            <a:spLocks noGrp="1"/>
          </p:cNvSpPr>
          <p:nvPr>
            <p:ph type="dt" sz="half" idx="10"/>
          </p:nvPr>
        </p:nvSpPr>
        <p:spPr/>
        <p:txBody>
          <a:bodyPr/>
          <a:lstStyle/>
          <a:p>
            <a:fld id="{9E4FD541-413A-4172-BD3E-788D6CEA0CA1}" type="datetimeFigureOut">
              <a:rPr kumimoji="1" lang="ja-JP" altLang="en-US" smtClean="0"/>
              <a:t>2024/8/17</a:t>
            </a:fld>
            <a:endParaRPr kumimoji="1" lang="ja-JP" altLang="en-US"/>
          </a:p>
        </p:txBody>
      </p:sp>
      <p:sp>
        <p:nvSpPr>
          <p:cNvPr id="5" name="フッター プレースホルダー 4">
            <a:extLst>
              <a:ext uri="{FF2B5EF4-FFF2-40B4-BE49-F238E27FC236}">
                <a16:creationId xmlns:a16="http://schemas.microsoft.com/office/drawing/2014/main" id="{4B34350A-8C6F-B9BF-0D38-DFD565ED46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17F61B-F45F-016F-9592-F2585B400103}"/>
              </a:ext>
            </a:extLst>
          </p:cNvPr>
          <p:cNvSpPr>
            <a:spLocks noGrp="1"/>
          </p:cNvSpPr>
          <p:nvPr>
            <p:ph type="sldNum" sz="quarter" idx="12"/>
          </p:nvPr>
        </p:nvSpPr>
        <p:spPr/>
        <p:txBody>
          <a:bodyPr/>
          <a:lstStyle/>
          <a:p>
            <a:fld id="{081424AD-05E2-4E74-9304-E37A8F9D891F}" type="slidenum">
              <a:rPr kumimoji="1" lang="ja-JP" altLang="en-US" smtClean="0"/>
              <a:t>‹#›</a:t>
            </a:fld>
            <a:endParaRPr kumimoji="1" lang="ja-JP" altLang="en-US"/>
          </a:p>
        </p:txBody>
      </p:sp>
    </p:spTree>
    <p:extLst>
      <p:ext uri="{BB962C8B-B14F-4D97-AF65-F5344CB8AC3E}">
        <p14:creationId xmlns:p14="http://schemas.microsoft.com/office/powerpoint/2010/main" val="91660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85B0252-1F3F-913D-1CE4-ABF1ACF2D70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A9625A-BE70-EB02-F61E-72FA1C718A1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E8ED46-256D-0CF1-7E3A-3995A39D478C}"/>
              </a:ext>
            </a:extLst>
          </p:cNvPr>
          <p:cNvSpPr>
            <a:spLocks noGrp="1"/>
          </p:cNvSpPr>
          <p:nvPr>
            <p:ph type="dt" sz="half" idx="10"/>
          </p:nvPr>
        </p:nvSpPr>
        <p:spPr/>
        <p:txBody>
          <a:bodyPr/>
          <a:lstStyle/>
          <a:p>
            <a:fld id="{9E4FD541-413A-4172-BD3E-788D6CEA0CA1}" type="datetimeFigureOut">
              <a:rPr kumimoji="1" lang="ja-JP" altLang="en-US" smtClean="0"/>
              <a:t>2024/8/17</a:t>
            </a:fld>
            <a:endParaRPr kumimoji="1" lang="ja-JP" altLang="en-US"/>
          </a:p>
        </p:txBody>
      </p:sp>
      <p:sp>
        <p:nvSpPr>
          <p:cNvPr id="5" name="フッター プレースホルダー 4">
            <a:extLst>
              <a:ext uri="{FF2B5EF4-FFF2-40B4-BE49-F238E27FC236}">
                <a16:creationId xmlns:a16="http://schemas.microsoft.com/office/drawing/2014/main" id="{B7A52575-0916-AD10-6489-FEBE49FD4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ED8A4A-BC79-68F1-7E84-4DDF38708D7F}"/>
              </a:ext>
            </a:extLst>
          </p:cNvPr>
          <p:cNvSpPr>
            <a:spLocks noGrp="1"/>
          </p:cNvSpPr>
          <p:nvPr>
            <p:ph type="sldNum" sz="quarter" idx="12"/>
          </p:nvPr>
        </p:nvSpPr>
        <p:spPr/>
        <p:txBody>
          <a:bodyPr/>
          <a:lstStyle/>
          <a:p>
            <a:fld id="{081424AD-05E2-4E74-9304-E37A8F9D891F}" type="slidenum">
              <a:rPr kumimoji="1" lang="ja-JP" altLang="en-US" smtClean="0"/>
              <a:t>‹#›</a:t>
            </a:fld>
            <a:endParaRPr kumimoji="1" lang="ja-JP" altLang="en-US"/>
          </a:p>
        </p:txBody>
      </p:sp>
    </p:spTree>
    <p:extLst>
      <p:ext uri="{BB962C8B-B14F-4D97-AF65-F5344CB8AC3E}">
        <p14:creationId xmlns:p14="http://schemas.microsoft.com/office/powerpoint/2010/main" val="115383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E4E1C-E573-D0D3-9D6F-E25E42BF30E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B59F05-56AB-8881-2071-1F6C3F7C56D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1DBDE0-A450-204E-8C9F-515E4F43E022}"/>
              </a:ext>
            </a:extLst>
          </p:cNvPr>
          <p:cNvSpPr>
            <a:spLocks noGrp="1"/>
          </p:cNvSpPr>
          <p:nvPr>
            <p:ph type="dt" sz="half" idx="10"/>
          </p:nvPr>
        </p:nvSpPr>
        <p:spPr/>
        <p:txBody>
          <a:bodyPr/>
          <a:lstStyle/>
          <a:p>
            <a:fld id="{9E4FD541-413A-4172-BD3E-788D6CEA0CA1}" type="datetimeFigureOut">
              <a:rPr kumimoji="1" lang="ja-JP" altLang="en-US" smtClean="0"/>
              <a:t>2024/8/17</a:t>
            </a:fld>
            <a:endParaRPr kumimoji="1" lang="ja-JP" altLang="en-US"/>
          </a:p>
        </p:txBody>
      </p:sp>
      <p:sp>
        <p:nvSpPr>
          <p:cNvPr id="5" name="フッター プレースホルダー 4">
            <a:extLst>
              <a:ext uri="{FF2B5EF4-FFF2-40B4-BE49-F238E27FC236}">
                <a16:creationId xmlns:a16="http://schemas.microsoft.com/office/drawing/2014/main" id="{58F0DEEA-F9D8-0E44-0D27-98BCB79DF9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E8B6CA-B9AA-8DC0-D0F8-016A15F1C628}"/>
              </a:ext>
            </a:extLst>
          </p:cNvPr>
          <p:cNvSpPr>
            <a:spLocks noGrp="1"/>
          </p:cNvSpPr>
          <p:nvPr>
            <p:ph type="sldNum" sz="quarter" idx="12"/>
          </p:nvPr>
        </p:nvSpPr>
        <p:spPr/>
        <p:txBody>
          <a:bodyPr/>
          <a:lstStyle/>
          <a:p>
            <a:fld id="{081424AD-05E2-4E74-9304-E37A8F9D891F}" type="slidenum">
              <a:rPr kumimoji="1" lang="ja-JP" altLang="en-US" smtClean="0"/>
              <a:t>‹#›</a:t>
            </a:fld>
            <a:endParaRPr kumimoji="1" lang="ja-JP" altLang="en-US"/>
          </a:p>
        </p:txBody>
      </p:sp>
    </p:spTree>
    <p:extLst>
      <p:ext uri="{BB962C8B-B14F-4D97-AF65-F5344CB8AC3E}">
        <p14:creationId xmlns:p14="http://schemas.microsoft.com/office/powerpoint/2010/main" val="391415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B4D16-30D7-3B51-EE1C-553B2892AE3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F0BDEA-BF3F-5BAC-6115-2DFAA40544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382A77E-3B97-2345-3E23-675EA5F67161}"/>
              </a:ext>
            </a:extLst>
          </p:cNvPr>
          <p:cNvSpPr>
            <a:spLocks noGrp="1"/>
          </p:cNvSpPr>
          <p:nvPr>
            <p:ph type="dt" sz="half" idx="10"/>
          </p:nvPr>
        </p:nvSpPr>
        <p:spPr/>
        <p:txBody>
          <a:bodyPr/>
          <a:lstStyle/>
          <a:p>
            <a:fld id="{9E4FD541-413A-4172-BD3E-788D6CEA0CA1}" type="datetimeFigureOut">
              <a:rPr kumimoji="1" lang="ja-JP" altLang="en-US" smtClean="0"/>
              <a:t>2024/8/17</a:t>
            </a:fld>
            <a:endParaRPr kumimoji="1" lang="ja-JP" altLang="en-US"/>
          </a:p>
        </p:txBody>
      </p:sp>
      <p:sp>
        <p:nvSpPr>
          <p:cNvPr id="5" name="フッター プレースホルダー 4">
            <a:extLst>
              <a:ext uri="{FF2B5EF4-FFF2-40B4-BE49-F238E27FC236}">
                <a16:creationId xmlns:a16="http://schemas.microsoft.com/office/drawing/2014/main" id="{BCEE7656-7501-7CD2-F037-C3E2226B26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56CD7D-ABB8-8BA0-773E-804F7855A8CE}"/>
              </a:ext>
            </a:extLst>
          </p:cNvPr>
          <p:cNvSpPr>
            <a:spLocks noGrp="1"/>
          </p:cNvSpPr>
          <p:nvPr>
            <p:ph type="sldNum" sz="quarter" idx="12"/>
          </p:nvPr>
        </p:nvSpPr>
        <p:spPr/>
        <p:txBody>
          <a:bodyPr/>
          <a:lstStyle/>
          <a:p>
            <a:fld id="{081424AD-05E2-4E74-9304-E37A8F9D891F}" type="slidenum">
              <a:rPr kumimoji="1" lang="ja-JP" altLang="en-US" smtClean="0"/>
              <a:t>‹#›</a:t>
            </a:fld>
            <a:endParaRPr kumimoji="1" lang="ja-JP" altLang="en-US"/>
          </a:p>
        </p:txBody>
      </p:sp>
    </p:spTree>
    <p:extLst>
      <p:ext uri="{BB962C8B-B14F-4D97-AF65-F5344CB8AC3E}">
        <p14:creationId xmlns:p14="http://schemas.microsoft.com/office/powerpoint/2010/main" val="205681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C0D3E3-F0D5-6872-D577-9BA6370C9B1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CF59B23-26FE-94D5-6B7C-23E16F4A6D0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45B0E7-7F83-246F-6C71-300C11BE95C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718978-0B4E-906A-0DF7-C4CACC8C4E0D}"/>
              </a:ext>
            </a:extLst>
          </p:cNvPr>
          <p:cNvSpPr>
            <a:spLocks noGrp="1"/>
          </p:cNvSpPr>
          <p:nvPr>
            <p:ph type="dt" sz="half" idx="10"/>
          </p:nvPr>
        </p:nvSpPr>
        <p:spPr/>
        <p:txBody>
          <a:bodyPr/>
          <a:lstStyle/>
          <a:p>
            <a:fld id="{9E4FD541-413A-4172-BD3E-788D6CEA0CA1}" type="datetimeFigureOut">
              <a:rPr kumimoji="1" lang="ja-JP" altLang="en-US" smtClean="0"/>
              <a:t>2024/8/17</a:t>
            </a:fld>
            <a:endParaRPr kumimoji="1" lang="ja-JP" altLang="en-US"/>
          </a:p>
        </p:txBody>
      </p:sp>
      <p:sp>
        <p:nvSpPr>
          <p:cNvPr id="6" name="フッター プレースホルダー 5">
            <a:extLst>
              <a:ext uri="{FF2B5EF4-FFF2-40B4-BE49-F238E27FC236}">
                <a16:creationId xmlns:a16="http://schemas.microsoft.com/office/drawing/2014/main" id="{D31CE1DE-5734-BF9A-0E12-59B713A4B7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8C3355-5411-7432-69CA-9CA48E474B8C}"/>
              </a:ext>
            </a:extLst>
          </p:cNvPr>
          <p:cNvSpPr>
            <a:spLocks noGrp="1"/>
          </p:cNvSpPr>
          <p:nvPr>
            <p:ph type="sldNum" sz="quarter" idx="12"/>
          </p:nvPr>
        </p:nvSpPr>
        <p:spPr/>
        <p:txBody>
          <a:bodyPr/>
          <a:lstStyle/>
          <a:p>
            <a:fld id="{081424AD-05E2-4E74-9304-E37A8F9D891F}" type="slidenum">
              <a:rPr kumimoji="1" lang="ja-JP" altLang="en-US" smtClean="0"/>
              <a:t>‹#›</a:t>
            </a:fld>
            <a:endParaRPr kumimoji="1" lang="ja-JP" altLang="en-US"/>
          </a:p>
        </p:txBody>
      </p:sp>
    </p:spTree>
    <p:extLst>
      <p:ext uri="{BB962C8B-B14F-4D97-AF65-F5344CB8AC3E}">
        <p14:creationId xmlns:p14="http://schemas.microsoft.com/office/powerpoint/2010/main" val="246585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ED347-E459-D6B1-DFC1-0E6BF0118AC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3B0360-D414-9207-824A-353AEAF60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ED3D934-BD9A-B7F7-AD6D-4CB94914BA7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291693-3D94-B6C5-D2CB-144BCAE88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E9F42C-4A85-01B7-A01B-88775640CDB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FCF0782-0252-62D6-A6D1-78F070D560BC}"/>
              </a:ext>
            </a:extLst>
          </p:cNvPr>
          <p:cNvSpPr>
            <a:spLocks noGrp="1"/>
          </p:cNvSpPr>
          <p:nvPr>
            <p:ph type="dt" sz="half" idx="10"/>
          </p:nvPr>
        </p:nvSpPr>
        <p:spPr/>
        <p:txBody>
          <a:bodyPr/>
          <a:lstStyle/>
          <a:p>
            <a:fld id="{9E4FD541-413A-4172-BD3E-788D6CEA0CA1}" type="datetimeFigureOut">
              <a:rPr kumimoji="1" lang="ja-JP" altLang="en-US" smtClean="0"/>
              <a:t>2024/8/17</a:t>
            </a:fld>
            <a:endParaRPr kumimoji="1" lang="ja-JP" altLang="en-US"/>
          </a:p>
        </p:txBody>
      </p:sp>
      <p:sp>
        <p:nvSpPr>
          <p:cNvPr id="8" name="フッター プレースホルダー 7">
            <a:extLst>
              <a:ext uri="{FF2B5EF4-FFF2-40B4-BE49-F238E27FC236}">
                <a16:creationId xmlns:a16="http://schemas.microsoft.com/office/drawing/2014/main" id="{68C56550-24D0-9C11-DBF9-9F9B29AA4A6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7CF79A0-7203-AD93-D885-9953063E90A8}"/>
              </a:ext>
            </a:extLst>
          </p:cNvPr>
          <p:cNvSpPr>
            <a:spLocks noGrp="1"/>
          </p:cNvSpPr>
          <p:nvPr>
            <p:ph type="sldNum" sz="quarter" idx="12"/>
          </p:nvPr>
        </p:nvSpPr>
        <p:spPr/>
        <p:txBody>
          <a:bodyPr/>
          <a:lstStyle/>
          <a:p>
            <a:fld id="{081424AD-05E2-4E74-9304-E37A8F9D891F}" type="slidenum">
              <a:rPr kumimoji="1" lang="ja-JP" altLang="en-US" smtClean="0"/>
              <a:t>‹#›</a:t>
            </a:fld>
            <a:endParaRPr kumimoji="1" lang="ja-JP" altLang="en-US"/>
          </a:p>
        </p:txBody>
      </p:sp>
    </p:spTree>
    <p:extLst>
      <p:ext uri="{BB962C8B-B14F-4D97-AF65-F5344CB8AC3E}">
        <p14:creationId xmlns:p14="http://schemas.microsoft.com/office/powerpoint/2010/main" val="198310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2E30F-93F6-2F25-B32A-D1F1C49DCE1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F5E57E0-BE60-D442-EDC5-2A132D7EC561}"/>
              </a:ext>
            </a:extLst>
          </p:cNvPr>
          <p:cNvSpPr>
            <a:spLocks noGrp="1"/>
          </p:cNvSpPr>
          <p:nvPr>
            <p:ph type="dt" sz="half" idx="10"/>
          </p:nvPr>
        </p:nvSpPr>
        <p:spPr/>
        <p:txBody>
          <a:bodyPr/>
          <a:lstStyle/>
          <a:p>
            <a:fld id="{9E4FD541-413A-4172-BD3E-788D6CEA0CA1}" type="datetimeFigureOut">
              <a:rPr kumimoji="1" lang="ja-JP" altLang="en-US" smtClean="0"/>
              <a:t>2024/8/17</a:t>
            </a:fld>
            <a:endParaRPr kumimoji="1" lang="ja-JP" altLang="en-US"/>
          </a:p>
        </p:txBody>
      </p:sp>
      <p:sp>
        <p:nvSpPr>
          <p:cNvPr id="4" name="フッター プレースホルダー 3">
            <a:extLst>
              <a:ext uri="{FF2B5EF4-FFF2-40B4-BE49-F238E27FC236}">
                <a16:creationId xmlns:a16="http://schemas.microsoft.com/office/drawing/2014/main" id="{1374C76C-85AD-740E-00A0-4B5ABE2E98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E3C8C0-B307-E235-2BE0-26D07EBCD5F5}"/>
              </a:ext>
            </a:extLst>
          </p:cNvPr>
          <p:cNvSpPr>
            <a:spLocks noGrp="1"/>
          </p:cNvSpPr>
          <p:nvPr>
            <p:ph type="sldNum" sz="quarter" idx="12"/>
          </p:nvPr>
        </p:nvSpPr>
        <p:spPr/>
        <p:txBody>
          <a:bodyPr/>
          <a:lstStyle/>
          <a:p>
            <a:fld id="{081424AD-05E2-4E74-9304-E37A8F9D891F}" type="slidenum">
              <a:rPr kumimoji="1" lang="ja-JP" altLang="en-US" smtClean="0"/>
              <a:t>‹#›</a:t>
            </a:fld>
            <a:endParaRPr kumimoji="1" lang="ja-JP" altLang="en-US"/>
          </a:p>
        </p:txBody>
      </p:sp>
    </p:spTree>
    <p:extLst>
      <p:ext uri="{BB962C8B-B14F-4D97-AF65-F5344CB8AC3E}">
        <p14:creationId xmlns:p14="http://schemas.microsoft.com/office/powerpoint/2010/main" val="292354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0955A07-F5F2-7B83-E4B2-B974E981B800}"/>
              </a:ext>
            </a:extLst>
          </p:cNvPr>
          <p:cNvSpPr>
            <a:spLocks noGrp="1"/>
          </p:cNvSpPr>
          <p:nvPr>
            <p:ph type="dt" sz="half" idx="10"/>
          </p:nvPr>
        </p:nvSpPr>
        <p:spPr/>
        <p:txBody>
          <a:bodyPr/>
          <a:lstStyle/>
          <a:p>
            <a:fld id="{9E4FD541-413A-4172-BD3E-788D6CEA0CA1}" type="datetimeFigureOut">
              <a:rPr kumimoji="1" lang="ja-JP" altLang="en-US" smtClean="0"/>
              <a:t>2024/8/17</a:t>
            </a:fld>
            <a:endParaRPr kumimoji="1" lang="ja-JP" altLang="en-US"/>
          </a:p>
        </p:txBody>
      </p:sp>
      <p:sp>
        <p:nvSpPr>
          <p:cNvPr id="3" name="フッター プレースホルダー 2">
            <a:extLst>
              <a:ext uri="{FF2B5EF4-FFF2-40B4-BE49-F238E27FC236}">
                <a16:creationId xmlns:a16="http://schemas.microsoft.com/office/drawing/2014/main" id="{3E6046C6-6CA1-E8BC-B03D-7E14AC4D50E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11DC99B-5C37-2914-A0F8-354FE3917C16}"/>
              </a:ext>
            </a:extLst>
          </p:cNvPr>
          <p:cNvSpPr>
            <a:spLocks noGrp="1"/>
          </p:cNvSpPr>
          <p:nvPr>
            <p:ph type="sldNum" sz="quarter" idx="12"/>
          </p:nvPr>
        </p:nvSpPr>
        <p:spPr/>
        <p:txBody>
          <a:bodyPr/>
          <a:lstStyle/>
          <a:p>
            <a:fld id="{081424AD-05E2-4E74-9304-E37A8F9D891F}" type="slidenum">
              <a:rPr kumimoji="1" lang="ja-JP" altLang="en-US" smtClean="0"/>
              <a:t>‹#›</a:t>
            </a:fld>
            <a:endParaRPr kumimoji="1" lang="ja-JP" altLang="en-US"/>
          </a:p>
        </p:txBody>
      </p:sp>
    </p:spTree>
    <p:extLst>
      <p:ext uri="{BB962C8B-B14F-4D97-AF65-F5344CB8AC3E}">
        <p14:creationId xmlns:p14="http://schemas.microsoft.com/office/powerpoint/2010/main" val="258050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61FDB-782F-8C6A-9B30-D4BF694C7E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59BC4A-3EB5-CA08-EC98-006655E31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C6FDA8D-2EFD-B481-E680-1DDD521D7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BF71FD-6B9B-1384-1432-96D90E4BF846}"/>
              </a:ext>
            </a:extLst>
          </p:cNvPr>
          <p:cNvSpPr>
            <a:spLocks noGrp="1"/>
          </p:cNvSpPr>
          <p:nvPr>
            <p:ph type="dt" sz="half" idx="10"/>
          </p:nvPr>
        </p:nvSpPr>
        <p:spPr/>
        <p:txBody>
          <a:bodyPr/>
          <a:lstStyle/>
          <a:p>
            <a:fld id="{9E4FD541-413A-4172-BD3E-788D6CEA0CA1}" type="datetimeFigureOut">
              <a:rPr kumimoji="1" lang="ja-JP" altLang="en-US" smtClean="0"/>
              <a:t>2024/8/17</a:t>
            </a:fld>
            <a:endParaRPr kumimoji="1" lang="ja-JP" altLang="en-US"/>
          </a:p>
        </p:txBody>
      </p:sp>
      <p:sp>
        <p:nvSpPr>
          <p:cNvPr id="6" name="フッター プレースホルダー 5">
            <a:extLst>
              <a:ext uri="{FF2B5EF4-FFF2-40B4-BE49-F238E27FC236}">
                <a16:creationId xmlns:a16="http://schemas.microsoft.com/office/drawing/2014/main" id="{6BFFD6EE-1704-E704-241C-F6E01B4D22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AEC950-56BB-ED54-E120-2D786E6706E6}"/>
              </a:ext>
            </a:extLst>
          </p:cNvPr>
          <p:cNvSpPr>
            <a:spLocks noGrp="1"/>
          </p:cNvSpPr>
          <p:nvPr>
            <p:ph type="sldNum" sz="quarter" idx="12"/>
          </p:nvPr>
        </p:nvSpPr>
        <p:spPr/>
        <p:txBody>
          <a:bodyPr/>
          <a:lstStyle/>
          <a:p>
            <a:fld id="{081424AD-05E2-4E74-9304-E37A8F9D891F}" type="slidenum">
              <a:rPr kumimoji="1" lang="ja-JP" altLang="en-US" smtClean="0"/>
              <a:t>‹#›</a:t>
            </a:fld>
            <a:endParaRPr kumimoji="1" lang="ja-JP" altLang="en-US"/>
          </a:p>
        </p:txBody>
      </p:sp>
    </p:spTree>
    <p:extLst>
      <p:ext uri="{BB962C8B-B14F-4D97-AF65-F5344CB8AC3E}">
        <p14:creationId xmlns:p14="http://schemas.microsoft.com/office/powerpoint/2010/main" val="214096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8D0B8F-005F-ED39-F9C6-D2E1F9A021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55CD8E8-8743-BB3B-2873-6EC56A6ED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548CAB2-6BF5-266F-4553-C18103E94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82B7DD7-73FF-2521-8A1B-84AF6A26D364}"/>
              </a:ext>
            </a:extLst>
          </p:cNvPr>
          <p:cNvSpPr>
            <a:spLocks noGrp="1"/>
          </p:cNvSpPr>
          <p:nvPr>
            <p:ph type="dt" sz="half" idx="10"/>
          </p:nvPr>
        </p:nvSpPr>
        <p:spPr/>
        <p:txBody>
          <a:bodyPr/>
          <a:lstStyle/>
          <a:p>
            <a:fld id="{9E4FD541-413A-4172-BD3E-788D6CEA0CA1}" type="datetimeFigureOut">
              <a:rPr kumimoji="1" lang="ja-JP" altLang="en-US" smtClean="0"/>
              <a:t>2024/8/17</a:t>
            </a:fld>
            <a:endParaRPr kumimoji="1" lang="ja-JP" altLang="en-US"/>
          </a:p>
        </p:txBody>
      </p:sp>
      <p:sp>
        <p:nvSpPr>
          <p:cNvPr id="6" name="フッター プレースホルダー 5">
            <a:extLst>
              <a:ext uri="{FF2B5EF4-FFF2-40B4-BE49-F238E27FC236}">
                <a16:creationId xmlns:a16="http://schemas.microsoft.com/office/drawing/2014/main" id="{F3DD43AE-E6D8-CA26-2D13-FAF378EED5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FBCD37-C03A-2A42-3B2B-1456B22C0F9A}"/>
              </a:ext>
            </a:extLst>
          </p:cNvPr>
          <p:cNvSpPr>
            <a:spLocks noGrp="1"/>
          </p:cNvSpPr>
          <p:nvPr>
            <p:ph type="sldNum" sz="quarter" idx="12"/>
          </p:nvPr>
        </p:nvSpPr>
        <p:spPr/>
        <p:txBody>
          <a:bodyPr/>
          <a:lstStyle/>
          <a:p>
            <a:fld id="{081424AD-05E2-4E74-9304-E37A8F9D891F}" type="slidenum">
              <a:rPr kumimoji="1" lang="ja-JP" altLang="en-US" smtClean="0"/>
              <a:t>‹#›</a:t>
            </a:fld>
            <a:endParaRPr kumimoji="1" lang="ja-JP" altLang="en-US"/>
          </a:p>
        </p:txBody>
      </p:sp>
    </p:spTree>
    <p:extLst>
      <p:ext uri="{BB962C8B-B14F-4D97-AF65-F5344CB8AC3E}">
        <p14:creationId xmlns:p14="http://schemas.microsoft.com/office/powerpoint/2010/main" val="417022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BA99FDB-2740-6B3D-48E8-52FFF328A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1D76479-C1B7-915E-3656-0D220AFAC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F6840D-1F77-D4B9-9B30-A1099E6B0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E4FD541-413A-4172-BD3E-788D6CEA0CA1}" type="datetimeFigureOut">
              <a:rPr kumimoji="1" lang="ja-JP" altLang="en-US" smtClean="0"/>
              <a:t>2024/8/17</a:t>
            </a:fld>
            <a:endParaRPr kumimoji="1" lang="ja-JP" altLang="en-US"/>
          </a:p>
        </p:txBody>
      </p:sp>
      <p:sp>
        <p:nvSpPr>
          <p:cNvPr id="5" name="フッター プレースホルダー 4">
            <a:extLst>
              <a:ext uri="{FF2B5EF4-FFF2-40B4-BE49-F238E27FC236}">
                <a16:creationId xmlns:a16="http://schemas.microsoft.com/office/drawing/2014/main" id="{47BCE97F-693C-D03E-DB44-D42E7F84B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6D8AA8F-0E05-030B-6C9D-2F80258BE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81424AD-05E2-4E74-9304-E37A8F9D891F}" type="slidenum">
              <a:rPr kumimoji="1" lang="ja-JP" altLang="en-US" smtClean="0"/>
              <a:t>‹#›</a:t>
            </a:fld>
            <a:endParaRPr kumimoji="1" lang="ja-JP" altLang="en-US"/>
          </a:p>
        </p:txBody>
      </p:sp>
    </p:spTree>
    <p:extLst>
      <p:ext uri="{BB962C8B-B14F-4D97-AF65-F5344CB8AC3E}">
        <p14:creationId xmlns:p14="http://schemas.microsoft.com/office/powerpoint/2010/main" val="855412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raspberrypi.com/news/raspberry-pi-conn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ealvnc.com/en/connect/download/viewer/"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CFCE9-942B-3C9C-0DFE-FC96C2DC04E6}"/>
              </a:ext>
            </a:extLst>
          </p:cNvPr>
          <p:cNvSpPr>
            <a:spLocks noGrp="1"/>
          </p:cNvSpPr>
          <p:nvPr>
            <p:ph type="ctrTitle"/>
          </p:nvPr>
        </p:nvSpPr>
        <p:spPr/>
        <p:txBody>
          <a:bodyPr/>
          <a:lstStyle/>
          <a:p>
            <a:r>
              <a:rPr lang="en-US" altLang="ja-JP" dirty="0"/>
              <a:t>Raspberry Pi 5 </a:t>
            </a:r>
            <a:br>
              <a:rPr kumimoji="1" lang="en-US" altLang="ja-JP" dirty="0"/>
            </a:br>
            <a:r>
              <a:rPr kumimoji="1" lang="ja-JP" altLang="en-US" dirty="0"/>
              <a:t>リモート接続手順</a:t>
            </a:r>
          </a:p>
        </p:txBody>
      </p:sp>
      <p:sp>
        <p:nvSpPr>
          <p:cNvPr id="3" name="字幕 2">
            <a:extLst>
              <a:ext uri="{FF2B5EF4-FFF2-40B4-BE49-F238E27FC236}">
                <a16:creationId xmlns:a16="http://schemas.microsoft.com/office/drawing/2014/main" id="{EE5A487E-F887-B363-DC93-DFE9157773A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977712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0">
            <a:extLst>
              <a:ext uri="{FF2B5EF4-FFF2-40B4-BE49-F238E27FC236}">
                <a16:creationId xmlns:a16="http://schemas.microsoft.com/office/drawing/2014/main" id="{054E715A-47FE-683E-54A8-BDFBEAE98C86}"/>
              </a:ext>
            </a:extLst>
          </p:cNvPr>
          <p:cNvPicPr>
            <a:picLocks noGrp="1" noChangeAspect="1"/>
          </p:cNvPicPr>
          <p:nvPr>
            <p:ph idx="1"/>
          </p:nvPr>
        </p:nvPicPr>
        <p:blipFill>
          <a:blip r:embed="rId2"/>
          <a:stretch>
            <a:fillRect/>
          </a:stretch>
        </p:blipFill>
        <p:spPr>
          <a:xfrm>
            <a:off x="5644735" y="2798617"/>
            <a:ext cx="5709065" cy="3175145"/>
          </a:xfrm>
        </p:spPr>
      </p:pic>
      <p:pic>
        <p:nvPicPr>
          <p:cNvPr id="9" name="図 8">
            <a:extLst>
              <a:ext uri="{FF2B5EF4-FFF2-40B4-BE49-F238E27FC236}">
                <a16:creationId xmlns:a16="http://schemas.microsoft.com/office/drawing/2014/main" id="{16A831F0-982A-7CAC-487E-3EEF496CC09F}"/>
              </a:ext>
            </a:extLst>
          </p:cNvPr>
          <p:cNvPicPr>
            <a:picLocks noChangeAspect="1"/>
          </p:cNvPicPr>
          <p:nvPr/>
        </p:nvPicPr>
        <p:blipFill>
          <a:blip r:embed="rId3"/>
          <a:stretch>
            <a:fillRect/>
          </a:stretch>
        </p:blipFill>
        <p:spPr>
          <a:xfrm>
            <a:off x="1349580" y="2426083"/>
            <a:ext cx="3267531" cy="2781688"/>
          </a:xfrm>
          <a:prstGeom prst="rect">
            <a:avLst/>
          </a:prstGeom>
        </p:spPr>
      </p:pic>
      <p:sp>
        <p:nvSpPr>
          <p:cNvPr id="14" name="コンテンツ プレースホルダー 2">
            <a:extLst>
              <a:ext uri="{FF2B5EF4-FFF2-40B4-BE49-F238E27FC236}">
                <a16:creationId xmlns:a16="http://schemas.microsoft.com/office/drawing/2014/main" id="{DA52836C-A936-1BEA-2CA3-131BE5C41A56}"/>
              </a:ext>
            </a:extLst>
          </p:cNvPr>
          <p:cNvSpPr txBox="1">
            <a:spLocks/>
          </p:cNvSpPr>
          <p:nvPr/>
        </p:nvSpPr>
        <p:spPr>
          <a:xfrm>
            <a:off x="838200" y="1468582"/>
            <a:ext cx="10515600" cy="4708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dirty="0"/>
              <a:t>続きの画面で、ラズパイ側の</a:t>
            </a:r>
            <a:r>
              <a:rPr kumimoji="1" lang="en-US" altLang="ja-JP" dirty="0"/>
              <a:t>Username</a:t>
            </a:r>
            <a:r>
              <a:rPr kumimoji="1" lang="ja-JP" altLang="en-US" dirty="0"/>
              <a:t>と</a:t>
            </a:r>
            <a:r>
              <a:rPr kumimoji="1" lang="en-US" altLang="ja-JP" dirty="0"/>
              <a:t>Password</a:t>
            </a:r>
            <a:r>
              <a:rPr kumimoji="1" lang="ja-JP" altLang="en-US" dirty="0"/>
              <a:t>を入力して</a:t>
            </a:r>
            <a:r>
              <a:rPr kumimoji="1" lang="en-US" altLang="ja-JP" dirty="0"/>
              <a:t>OK</a:t>
            </a:r>
            <a:r>
              <a:rPr kumimoji="1" lang="ja-JP" altLang="en-US" dirty="0"/>
              <a:t>ボタンを押下すると、</a:t>
            </a:r>
            <a:r>
              <a:rPr lang="en-US" altLang="ja-JP" dirty="0"/>
              <a:t>VNC</a:t>
            </a:r>
            <a:r>
              <a:rPr lang="ja-JP" altLang="en-US" dirty="0"/>
              <a:t>接続ができます。</a:t>
            </a:r>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15" name="タイトル 1">
            <a:extLst>
              <a:ext uri="{FF2B5EF4-FFF2-40B4-BE49-F238E27FC236}">
                <a16:creationId xmlns:a16="http://schemas.microsoft.com/office/drawing/2014/main" id="{902A7EAA-2003-41E1-EC92-A2F65E4BAB31}"/>
              </a:ext>
            </a:extLst>
          </p:cNvPr>
          <p:cNvSpPr>
            <a:spLocks noGrp="1"/>
          </p:cNvSpPr>
          <p:nvPr>
            <p:ph type="title"/>
          </p:nvPr>
        </p:nvSpPr>
        <p:spPr>
          <a:xfrm>
            <a:off x="838200" y="365125"/>
            <a:ext cx="10515600" cy="1325563"/>
          </a:xfrm>
        </p:spPr>
        <p:txBody>
          <a:bodyPr/>
          <a:lstStyle/>
          <a:p>
            <a:r>
              <a:rPr lang="en-US" altLang="ja-JP" dirty="0"/>
              <a:t>3.VNC</a:t>
            </a:r>
            <a:r>
              <a:rPr lang="ja-JP" altLang="en-US" dirty="0"/>
              <a:t>接続</a:t>
            </a:r>
            <a:r>
              <a:rPr lang="en-US" altLang="ja-JP" dirty="0"/>
              <a:t>: Viewer</a:t>
            </a:r>
            <a:r>
              <a:rPr lang="ja-JP" altLang="en-US" dirty="0"/>
              <a:t>の起動</a:t>
            </a:r>
            <a:r>
              <a:rPr lang="en-US" altLang="ja-JP" dirty="0"/>
              <a:t>(2/2)</a:t>
            </a:r>
            <a:endParaRPr kumimoji="1" lang="ja-JP" altLang="en-US" dirty="0"/>
          </a:p>
        </p:txBody>
      </p:sp>
      <p:sp>
        <p:nvSpPr>
          <p:cNvPr id="18" name="楕円 17">
            <a:extLst>
              <a:ext uri="{FF2B5EF4-FFF2-40B4-BE49-F238E27FC236}">
                <a16:creationId xmlns:a16="http://schemas.microsoft.com/office/drawing/2014/main" id="{E3CEFFAA-CC9C-000D-D08A-0D48075CDF43}"/>
              </a:ext>
            </a:extLst>
          </p:cNvPr>
          <p:cNvSpPr/>
          <p:nvPr/>
        </p:nvSpPr>
        <p:spPr>
          <a:xfrm>
            <a:off x="1349580" y="3429000"/>
            <a:ext cx="2021693" cy="699655"/>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8175850-75B6-437F-1386-7F27A1FBFCAA}"/>
              </a:ext>
            </a:extLst>
          </p:cNvPr>
          <p:cNvSpPr/>
          <p:nvPr/>
        </p:nvSpPr>
        <p:spPr>
          <a:xfrm>
            <a:off x="2859190" y="4777127"/>
            <a:ext cx="1024166" cy="354445"/>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D8833953-1458-26D6-99A0-0560AAB1EB1A}"/>
              </a:ext>
            </a:extLst>
          </p:cNvPr>
          <p:cNvCxnSpPr>
            <a:cxnSpLocks/>
            <a:stCxn id="18" idx="5"/>
          </p:cNvCxnSpPr>
          <p:nvPr/>
        </p:nvCxnSpPr>
        <p:spPr>
          <a:xfrm>
            <a:off x="3075203" y="4026193"/>
            <a:ext cx="296070" cy="7509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5BF77910-8BF7-3550-C392-2FD8D42D4FB6}"/>
              </a:ext>
            </a:extLst>
          </p:cNvPr>
          <p:cNvCxnSpPr>
            <a:cxnSpLocks/>
          </p:cNvCxnSpPr>
          <p:nvPr/>
        </p:nvCxnSpPr>
        <p:spPr>
          <a:xfrm flipV="1">
            <a:off x="3883356" y="2881745"/>
            <a:ext cx="1757921" cy="205216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188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58A117-2E80-F98E-DC06-24F9E181B0EB}"/>
              </a:ext>
            </a:extLst>
          </p:cNvPr>
          <p:cNvSpPr>
            <a:spLocks noGrp="1"/>
          </p:cNvSpPr>
          <p:nvPr>
            <p:ph type="title"/>
          </p:nvPr>
        </p:nvSpPr>
        <p:spPr/>
        <p:txBody>
          <a:bodyPr>
            <a:normAutofit/>
          </a:bodyPr>
          <a:lstStyle/>
          <a:p>
            <a:r>
              <a:rPr lang="en-US" altLang="ja-JP" sz="3200" dirty="0"/>
              <a:t>Appendix 1: </a:t>
            </a:r>
            <a:r>
              <a:rPr kumimoji="1" lang="en-US" altLang="ja-JP" sz="3200" dirty="0"/>
              <a:t>VNC</a:t>
            </a:r>
            <a:r>
              <a:rPr kumimoji="1" lang="ja-JP" altLang="en-US" sz="3200" dirty="0"/>
              <a:t>接続のトラブルシューティング</a:t>
            </a:r>
            <a:r>
              <a:rPr kumimoji="1" lang="en-US" altLang="ja-JP" sz="3200" dirty="0"/>
              <a:t>(1/2)</a:t>
            </a:r>
            <a:endParaRPr kumimoji="1" lang="ja-JP" altLang="en-US" sz="3200" dirty="0"/>
          </a:p>
        </p:txBody>
      </p:sp>
      <p:sp>
        <p:nvSpPr>
          <p:cNvPr id="3" name="コンテンツ プレースホルダー 2">
            <a:extLst>
              <a:ext uri="{FF2B5EF4-FFF2-40B4-BE49-F238E27FC236}">
                <a16:creationId xmlns:a16="http://schemas.microsoft.com/office/drawing/2014/main" id="{383CE6E9-EC54-E3B7-C2E9-A42CA6E7F485}"/>
              </a:ext>
            </a:extLst>
          </p:cNvPr>
          <p:cNvSpPr>
            <a:spLocks noGrp="1"/>
          </p:cNvSpPr>
          <p:nvPr>
            <p:ph idx="1"/>
          </p:nvPr>
        </p:nvSpPr>
        <p:spPr>
          <a:xfrm>
            <a:off x="838200" y="1253331"/>
            <a:ext cx="10515600" cy="5470742"/>
          </a:xfrm>
        </p:spPr>
        <p:txBody>
          <a:bodyPr/>
          <a:lstStyle/>
          <a:p>
            <a:r>
              <a:rPr kumimoji="1" lang="en-US" altLang="ja-JP" dirty="0"/>
              <a:t>【</a:t>
            </a:r>
            <a:r>
              <a:rPr kumimoji="1" lang="ja-JP" altLang="en-US" dirty="0"/>
              <a:t>問題</a:t>
            </a:r>
            <a:r>
              <a:rPr kumimoji="1" lang="en-US" altLang="ja-JP" dirty="0"/>
              <a:t>】</a:t>
            </a:r>
          </a:p>
          <a:p>
            <a:pPr lvl="1"/>
            <a:r>
              <a:rPr kumimoji="1" lang="ja-JP" altLang="en-US" dirty="0"/>
              <a:t>既に日本語表示はできていて、かつラズパイに直接アクセスしている場合は問題なく日本語入力できている</a:t>
            </a:r>
            <a:r>
              <a:rPr lang="ja-JP" altLang="en-US" dirty="0"/>
              <a:t>が、</a:t>
            </a:r>
            <a:r>
              <a:rPr lang="en-US" altLang="ja-JP" dirty="0"/>
              <a:t>VNC</a:t>
            </a:r>
            <a:r>
              <a:rPr lang="ja-JP" altLang="en-US" dirty="0"/>
              <a:t>でリモート接続している状態からだと、日本語入力できなかったり、日本語↔英語切替がメニューからしかできなかったりする。</a:t>
            </a:r>
            <a:endParaRPr lang="en-US" altLang="ja-JP" dirty="0"/>
          </a:p>
          <a:p>
            <a:r>
              <a:rPr lang="en-US" altLang="ja-JP" dirty="0"/>
              <a:t>【</a:t>
            </a:r>
            <a:r>
              <a:rPr lang="ja-JP" altLang="en-US" dirty="0"/>
              <a:t>対処方法</a:t>
            </a:r>
            <a:r>
              <a:rPr lang="en-US" altLang="ja-JP" dirty="0"/>
              <a:t>】</a:t>
            </a:r>
          </a:p>
          <a:p>
            <a:pPr lvl="1"/>
            <a:r>
              <a:rPr lang="ja-JP" altLang="en-US" dirty="0"/>
              <a:t>日本語入力は、以下の通り入力メソッドで</a:t>
            </a:r>
            <a:r>
              <a:rPr lang="en-US" altLang="ja-JP" dirty="0" err="1"/>
              <a:t>Mozc</a:t>
            </a:r>
            <a:r>
              <a:rPr lang="ja-JP" altLang="en-US" dirty="0"/>
              <a:t>を最上位にすれば</a:t>
            </a:r>
            <a:r>
              <a:rPr lang="en-US" altLang="ja-JP" dirty="0"/>
              <a:t>OK</a:t>
            </a:r>
            <a:r>
              <a:rPr lang="ja-JP" altLang="en-US" dirty="0"/>
              <a:t>。</a:t>
            </a:r>
            <a:endParaRPr lang="en-US" altLang="ja-JP" dirty="0"/>
          </a:p>
          <a:p>
            <a:pPr lvl="1"/>
            <a:endParaRPr lang="en-US" altLang="ja-JP" dirty="0"/>
          </a:p>
          <a:p>
            <a:pPr marL="0" indent="0">
              <a:buNone/>
            </a:pPr>
            <a:endParaRPr kumimoji="1" lang="ja-JP" altLang="en-US" dirty="0"/>
          </a:p>
        </p:txBody>
      </p:sp>
      <p:pic>
        <p:nvPicPr>
          <p:cNvPr id="9" name="図 8">
            <a:extLst>
              <a:ext uri="{FF2B5EF4-FFF2-40B4-BE49-F238E27FC236}">
                <a16:creationId xmlns:a16="http://schemas.microsoft.com/office/drawing/2014/main" id="{1EB0C909-78A8-3283-29DD-0DABBD0FDB2D}"/>
              </a:ext>
            </a:extLst>
          </p:cNvPr>
          <p:cNvPicPr>
            <a:picLocks noChangeAspect="1"/>
          </p:cNvPicPr>
          <p:nvPr/>
        </p:nvPicPr>
        <p:blipFill>
          <a:blip r:embed="rId2"/>
          <a:stretch>
            <a:fillRect/>
          </a:stretch>
        </p:blipFill>
        <p:spPr>
          <a:xfrm>
            <a:off x="1783906" y="4101932"/>
            <a:ext cx="2324798" cy="2405846"/>
          </a:xfrm>
          <a:prstGeom prst="rect">
            <a:avLst/>
          </a:prstGeom>
        </p:spPr>
      </p:pic>
      <p:pic>
        <p:nvPicPr>
          <p:cNvPr id="10" name="図 9">
            <a:extLst>
              <a:ext uri="{FF2B5EF4-FFF2-40B4-BE49-F238E27FC236}">
                <a16:creationId xmlns:a16="http://schemas.microsoft.com/office/drawing/2014/main" id="{67F5B9D9-FA71-9612-DC49-37557BD74039}"/>
              </a:ext>
            </a:extLst>
          </p:cNvPr>
          <p:cNvPicPr>
            <a:picLocks noChangeAspect="1"/>
          </p:cNvPicPr>
          <p:nvPr/>
        </p:nvPicPr>
        <p:blipFill>
          <a:blip r:embed="rId3"/>
          <a:stretch>
            <a:fillRect/>
          </a:stretch>
        </p:blipFill>
        <p:spPr>
          <a:xfrm>
            <a:off x="4830908" y="4101932"/>
            <a:ext cx="3252390" cy="2470614"/>
          </a:xfrm>
          <a:prstGeom prst="rect">
            <a:avLst/>
          </a:prstGeom>
        </p:spPr>
      </p:pic>
      <p:pic>
        <p:nvPicPr>
          <p:cNvPr id="11" name="図 10">
            <a:extLst>
              <a:ext uri="{FF2B5EF4-FFF2-40B4-BE49-F238E27FC236}">
                <a16:creationId xmlns:a16="http://schemas.microsoft.com/office/drawing/2014/main" id="{93CB4004-C3D2-4EAC-0B48-59A9E8BD67B5}"/>
              </a:ext>
            </a:extLst>
          </p:cNvPr>
          <p:cNvPicPr>
            <a:picLocks noChangeAspect="1"/>
          </p:cNvPicPr>
          <p:nvPr/>
        </p:nvPicPr>
        <p:blipFill>
          <a:blip r:embed="rId4"/>
          <a:stretch>
            <a:fillRect/>
          </a:stretch>
        </p:blipFill>
        <p:spPr>
          <a:xfrm>
            <a:off x="8556150" y="4101932"/>
            <a:ext cx="3162524" cy="2405846"/>
          </a:xfrm>
          <a:prstGeom prst="rect">
            <a:avLst/>
          </a:prstGeom>
        </p:spPr>
      </p:pic>
      <p:cxnSp>
        <p:nvCxnSpPr>
          <p:cNvPr id="12" name="直線矢印コネクタ 11">
            <a:extLst>
              <a:ext uri="{FF2B5EF4-FFF2-40B4-BE49-F238E27FC236}">
                <a16:creationId xmlns:a16="http://schemas.microsoft.com/office/drawing/2014/main" id="{FF3CD585-23D0-007B-2E7B-CB29E74FDA6B}"/>
              </a:ext>
            </a:extLst>
          </p:cNvPr>
          <p:cNvCxnSpPr>
            <a:cxnSpLocks/>
          </p:cNvCxnSpPr>
          <p:nvPr/>
        </p:nvCxnSpPr>
        <p:spPr>
          <a:xfrm flipV="1">
            <a:off x="5583936" y="4539289"/>
            <a:ext cx="2972214" cy="186151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直線矢印コネクタ 17">
            <a:extLst>
              <a:ext uri="{FF2B5EF4-FFF2-40B4-BE49-F238E27FC236}">
                <a16:creationId xmlns:a16="http://schemas.microsoft.com/office/drawing/2014/main" id="{2A1D71BA-F0E1-6E7C-CBFF-DAFD901EB521}"/>
              </a:ext>
            </a:extLst>
          </p:cNvPr>
          <p:cNvCxnSpPr>
            <a:cxnSpLocks/>
          </p:cNvCxnSpPr>
          <p:nvPr/>
        </p:nvCxnSpPr>
        <p:spPr>
          <a:xfrm flipV="1">
            <a:off x="3344801" y="4227096"/>
            <a:ext cx="1486107" cy="137757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153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58A117-2E80-F98E-DC06-24F9E181B0EB}"/>
              </a:ext>
            </a:extLst>
          </p:cNvPr>
          <p:cNvSpPr>
            <a:spLocks noGrp="1"/>
          </p:cNvSpPr>
          <p:nvPr>
            <p:ph type="title"/>
          </p:nvPr>
        </p:nvSpPr>
        <p:spPr/>
        <p:txBody>
          <a:bodyPr>
            <a:normAutofit/>
          </a:bodyPr>
          <a:lstStyle/>
          <a:p>
            <a:r>
              <a:rPr lang="en-US" altLang="ja-JP" sz="3200" dirty="0"/>
              <a:t>Appendix 1: </a:t>
            </a:r>
            <a:r>
              <a:rPr kumimoji="1" lang="en-US" altLang="ja-JP" sz="3200" dirty="0"/>
              <a:t>VNC</a:t>
            </a:r>
            <a:r>
              <a:rPr kumimoji="1" lang="ja-JP" altLang="en-US" sz="3200" dirty="0"/>
              <a:t>接続のトラブルシューティング</a:t>
            </a:r>
            <a:r>
              <a:rPr kumimoji="1" lang="en-US" altLang="ja-JP" sz="3200" dirty="0"/>
              <a:t>(2/2)</a:t>
            </a:r>
            <a:endParaRPr kumimoji="1" lang="ja-JP" altLang="en-US" sz="3200" dirty="0"/>
          </a:p>
        </p:txBody>
      </p:sp>
      <p:sp>
        <p:nvSpPr>
          <p:cNvPr id="3" name="コンテンツ プレースホルダー 2">
            <a:extLst>
              <a:ext uri="{FF2B5EF4-FFF2-40B4-BE49-F238E27FC236}">
                <a16:creationId xmlns:a16="http://schemas.microsoft.com/office/drawing/2014/main" id="{383CE6E9-EC54-E3B7-C2E9-A42CA6E7F485}"/>
              </a:ext>
            </a:extLst>
          </p:cNvPr>
          <p:cNvSpPr>
            <a:spLocks noGrp="1"/>
          </p:cNvSpPr>
          <p:nvPr>
            <p:ph idx="1"/>
          </p:nvPr>
        </p:nvSpPr>
        <p:spPr>
          <a:xfrm>
            <a:off x="838200" y="1253331"/>
            <a:ext cx="10515600" cy="5470742"/>
          </a:xfrm>
        </p:spPr>
        <p:txBody>
          <a:bodyPr/>
          <a:lstStyle/>
          <a:p>
            <a:pPr lvl="1"/>
            <a:r>
              <a:rPr lang="ja-JP" altLang="en-US" dirty="0"/>
              <a:t>日本語↔英語切替は、</a:t>
            </a:r>
            <a:r>
              <a:rPr lang="en-US" altLang="ja-JP" dirty="0"/>
              <a:t>Ctrl + Space </a:t>
            </a:r>
            <a:r>
              <a:rPr lang="ja-JP" altLang="en-US" dirty="0"/>
              <a:t>キーを使えば切替できる。</a:t>
            </a:r>
            <a:endParaRPr lang="en-US" altLang="ja-JP" dirty="0"/>
          </a:p>
          <a:p>
            <a:pPr lvl="2"/>
            <a:r>
              <a:rPr lang="en-US" altLang="ja-JP" dirty="0"/>
              <a:t>※</a:t>
            </a:r>
            <a:r>
              <a:rPr lang="ja-JP" altLang="en-US" dirty="0"/>
              <a:t>以下は</a:t>
            </a:r>
            <a:r>
              <a:rPr lang="en-US" altLang="ja-JP" dirty="0"/>
              <a:t>Terminal</a:t>
            </a:r>
            <a:r>
              <a:rPr lang="ja-JP" altLang="en-US" dirty="0"/>
              <a:t>で</a:t>
            </a:r>
            <a:r>
              <a:rPr lang="en-US" altLang="ja-JP" dirty="0" err="1"/>
              <a:t>Ctrl+Space</a:t>
            </a:r>
            <a:r>
              <a:rPr lang="ja-JP" altLang="en-US" dirty="0"/>
              <a:t>を押下して日本語入力へ切り替えた例</a:t>
            </a:r>
          </a:p>
          <a:p>
            <a:pPr lvl="1"/>
            <a:endParaRPr lang="en-US" altLang="ja-JP" dirty="0"/>
          </a:p>
          <a:p>
            <a:pPr lvl="1"/>
            <a:endParaRPr lang="en-US" altLang="ja-JP" dirty="0"/>
          </a:p>
          <a:p>
            <a:pPr marL="0" indent="0">
              <a:buNone/>
            </a:pPr>
            <a:endParaRPr kumimoji="1" lang="ja-JP" altLang="en-US" dirty="0"/>
          </a:p>
        </p:txBody>
      </p:sp>
      <p:pic>
        <p:nvPicPr>
          <p:cNvPr id="4" name="図 3">
            <a:extLst>
              <a:ext uri="{FF2B5EF4-FFF2-40B4-BE49-F238E27FC236}">
                <a16:creationId xmlns:a16="http://schemas.microsoft.com/office/drawing/2014/main" id="{CA8F721C-224F-53D2-2E9A-1706CE93330D}"/>
              </a:ext>
            </a:extLst>
          </p:cNvPr>
          <p:cNvPicPr>
            <a:picLocks noChangeAspect="1"/>
          </p:cNvPicPr>
          <p:nvPr/>
        </p:nvPicPr>
        <p:blipFill>
          <a:blip r:embed="rId2"/>
          <a:stretch>
            <a:fillRect/>
          </a:stretch>
        </p:blipFill>
        <p:spPr>
          <a:xfrm>
            <a:off x="1520486" y="2170544"/>
            <a:ext cx="6154931" cy="4105363"/>
          </a:xfrm>
          <a:prstGeom prst="rect">
            <a:avLst/>
          </a:prstGeom>
        </p:spPr>
      </p:pic>
      <p:sp>
        <p:nvSpPr>
          <p:cNvPr id="5" name="吹き出し: 四角形 4">
            <a:extLst>
              <a:ext uri="{FF2B5EF4-FFF2-40B4-BE49-F238E27FC236}">
                <a16:creationId xmlns:a16="http://schemas.microsoft.com/office/drawing/2014/main" id="{019FD765-55F2-4A05-B14E-E51769521A57}"/>
              </a:ext>
            </a:extLst>
          </p:cNvPr>
          <p:cNvSpPr/>
          <p:nvPr/>
        </p:nvSpPr>
        <p:spPr>
          <a:xfrm>
            <a:off x="5020390" y="3003361"/>
            <a:ext cx="5481355" cy="349440"/>
          </a:xfrm>
          <a:prstGeom prst="wedgeRectCallout">
            <a:avLst>
              <a:gd name="adj1" fmla="val -47515"/>
              <a:gd name="adj2" fmla="val 18930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Ctrl + Space</a:t>
            </a:r>
            <a:r>
              <a:rPr kumimoji="1" lang="ja-JP" altLang="en-US" dirty="0"/>
              <a:t>押下後、日本語入力へ切り替わる</a:t>
            </a:r>
          </a:p>
        </p:txBody>
      </p:sp>
    </p:spTree>
    <p:extLst>
      <p:ext uri="{BB962C8B-B14F-4D97-AF65-F5344CB8AC3E}">
        <p14:creationId xmlns:p14="http://schemas.microsoft.com/office/powerpoint/2010/main" val="337001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E3FC90-6CB8-091C-A9F0-4D22EB7D8976}"/>
              </a:ext>
            </a:extLst>
          </p:cNvPr>
          <p:cNvSpPr>
            <a:spLocks noGrp="1"/>
          </p:cNvSpPr>
          <p:nvPr>
            <p:ph type="title"/>
          </p:nvPr>
        </p:nvSpPr>
        <p:spPr/>
        <p:txBody>
          <a:bodyPr>
            <a:normAutofit/>
          </a:bodyPr>
          <a:lstStyle/>
          <a:p>
            <a:r>
              <a:rPr lang="en-US" altLang="ja-JP" sz="3600" dirty="0"/>
              <a:t>Appendix</a:t>
            </a:r>
            <a:r>
              <a:rPr lang="ja-JP" altLang="en-US" sz="3600" dirty="0"/>
              <a:t> </a:t>
            </a:r>
            <a:r>
              <a:rPr lang="en-US" altLang="ja-JP" sz="3600" dirty="0"/>
              <a:t>2</a:t>
            </a:r>
            <a:r>
              <a:rPr kumimoji="1" lang="en-US" altLang="ja-JP" sz="3600" dirty="0"/>
              <a:t>: Raspberry Pi connect </a:t>
            </a:r>
            <a:r>
              <a:rPr kumimoji="1" lang="ja-JP" altLang="en-US" sz="3600" dirty="0"/>
              <a:t>について</a:t>
            </a:r>
          </a:p>
        </p:txBody>
      </p:sp>
      <p:sp>
        <p:nvSpPr>
          <p:cNvPr id="3" name="コンテンツ プレースホルダー 2">
            <a:extLst>
              <a:ext uri="{FF2B5EF4-FFF2-40B4-BE49-F238E27FC236}">
                <a16:creationId xmlns:a16="http://schemas.microsoft.com/office/drawing/2014/main" id="{D5F56DAC-5922-E31F-135F-0EC90BED0CC7}"/>
              </a:ext>
            </a:extLst>
          </p:cNvPr>
          <p:cNvSpPr>
            <a:spLocks noGrp="1"/>
          </p:cNvSpPr>
          <p:nvPr>
            <p:ph idx="1"/>
          </p:nvPr>
        </p:nvSpPr>
        <p:spPr>
          <a:xfrm>
            <a:off x="736600" y="1779443"/>
            <a:ext cx="10515600" cy="4351338"/>
          </a:xfrm>
        </p:spPr>
        <p:txBody>
          <a:bodyPr/>
          <a:lstStyle/>
          <a:p>
            <a:r>
              <a:rPr lang="en-US" altLang="ja-JP" dirty="0"/>
              <a:t>Raspberry Pi</a:t>
            </a:r>
            <a:r>
              <a:rPr lang="ja-JP" altLang="en-US" dirty="0"/>
              <a:t>本体がインターネット接続できる環境なら、この方式を使うことで、</a:t>
            </a:r>
            <a:r>
              <a:rPr kumimoji="1" lang="en-US" altLang="ja-JP" dirty="0"/>
              <a:t>Web</a:t>
            </a:r>
            <a:r>
              <a:rPr kumimoji="1" lang="ja-JP" altLang="en-US" dirty="0"/>
              <a:t>ブラウザだけで</a:t>
            </a:r>
            <a:r>
              <a:rPr lang="ja-JP" altLang="en-US" dirty="0"/>
              <a:t>地球上のどこからでも</a:t>
            </a:r>
            <a:r>
              <a:rPr lang="en-US" altLang="ja-JP" dirty="0"/>
              <a:t>(PC</a:t>
            </a:r>
            <a:r>
              <a:rPr lang="ja-JP" altLang="en-US" dirty="0"/>
              <a:t>やスマホから</a:t>
            </a:r>
            <a:r>
              <a:rPr lang="en-US" altLang="ja-JP" dirty="0"/>
              <a:t>) Raspberry Pi</a:t>
            </a:r>
            <a:r>
              <a:rPr lang="ja-JP" altLang="en-US" dirty="0"/>
              <a:t>に安全かつ簡単にリモートアクセスできる仕組みになります。</a:t>
            </a:r>
            <a:endParaRPr lang="en-US" altLang="ja-JP" dirty="0"/>
          </a:p>
          <a:p>
            <a:endParaRPr lang="en-US" altLang="ja-JP" dirty="0"/>
          </a:p>
          <a:p>
            <a:r>
              <a:rPr lang="ja-JP" altLang="en-US" dirty="0"/>
              <a:t>ここでは詳細な説明は割愛しますが、状況によっては、大変重宝する接続方法になりますので、一応紹介ページをリンクしておきます。</a:t>
            </a:r>
            <a:endParaRPr lang="en-US" altLang="ja-JP" dirty="0"/>
          </a:p>
          <a:p>
            <a:pPr lvl="1"/>
            <a:r>
              <a:rPr lang="en-US" altLang="ja-JP" dirty="0">
                <a:hlinkClick r:id="rId2"/>
              </a:rPr>
              <a:t>Raspberry Pi Connect - Raspberry Pi</a:t>
            </a:r>
            <a:endParaRPr kumimoji="1" lang="en-US" altLang="ja-JP" dirty="0"/>
          </a:p>
        </p:txBody>
      </p:sp>
    </p:spTree>
    <p:extLst>
      <p:ext uri="{BB962C8B-B14F-4D97-AF65-F5344CB8AC3E}">
        <p14:creationId xmlns:p14="http://schemas.microsoft.com/office/powerpoint/2010/main" val="249689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57C92B-AE7C-71C4-F6A7-45C5DD231D14}"/>
              </a:ext>
            </a:extLst>
          </p:cNvPr>
          <p:cNvSpPr>
            <a:spLocks noGrp="1"/>
          </p:cNvSpPr>
          <p:nvPr>
            <p:ph type="title"/>
          </p:nvPr>
        </p:nvSpPr>
        <p:spPr/>
        <p:txBody>
          <a:bodyPr/>
          <a:lstStyle/>
          <a:p>
            <a:r>
              <a:rPr kumimoji="1" lang="ja-JP" altLang="en-US"/>
              <a:t>概要</a:t>
            </a:r>
            <a:endParaRPr kumimoji="1" lang="ja-JP" altLang="en-US" dirty="0"/>
          </a:p>
        </p:txBody>
      </p:sp>
      <p:sp>
        <p:nvSpPr>
          <p:cNvPr id="3" name="コンテンツ プレースホルダー 2">
            <a:extLst>
              <a:ext uri="{FF2B5EF4-FFF2-40B4-BE49-F238E27FC236}">
                <a16:creationId xmlns:a16="http://schemas.microsoft.com/office/drawing/2014/main" id="{EBF632E4-1CC5-E2DB-89E7-8974D5AD2FE3}"/>
              </a:ext>
            </a:extLst>
          </p:cNvPr>
          <p:cNvSpPr>
            <a:spLocks noGrp="1"/>
          </p:cNvSpPr>
          <p:nvPr>
            <p:ph idx="1"/>
          </p:nvPr>
        </p:nvSpPr>
        <p:spPr/>
        <p:txBody>
          <a:bodyPr/>
          <a:lstStyle/>
          <a:p>
            <a:r>
              <a:rPr kumimoji="1" lang="en-US" altLang="ja-JP" dirty="0"/>
              <a:t>Raspberry 5 + Raspberry 5 OS </a:t>
            </a:r>
            <a:r>
              <a:rPr kumimoji="1" lang="ja-JP" altLang="en-US" dirty="0"/>
              <a:t>の</a:t>
            </a:r>
            <a:r>
              <a:rPr lang="ja-JP" altLang="en-US" dirty="0"/>
              <a:t>環境 </a:t>
            </a:r>
            <a:r>
              <a:rPr kumimoji="1" lang="en-US" altLang="ja-JP" dirty="0"/>
              <a:t>(</a:t>
            </a:r>
            <a:r>
              <a:rPr kumimoji="1" lang="ja-JP" altLang="en-US" dirty="0"/>
              <a:t>以降、</a:t>
            </a:r>
            <a:r>
              <a:rPr kumimoji="1" lang="en-US" altLang="ja-JP" dirty="0"/>
              <a:t>”</a:t>
            </a:r>
            <a:r>
              <a:rPr kumimoji="1" lang="ja-JP" altLang="en-US" dirty="0"/>
              <a:t>ラズパイ環境</a:t>
            </a:r>
            <a:r>
              <a:rPr kumimoji="1" lang="en-US" altLang="ja-JP" dirty="0"/>
              <a:t>”</a:t>
            </a:r>
            <a:r>
              <a:rPr kumimoji="1" lang="ja-JP" altLang="en-US" dirty="0"/>
              <a:t>と記載）の環境で、リモートネットワーク接続するための手順について、メモしたものを共有します。</a:t>
            </a:r>
            <a:endParaRPr kumimoji="1" lang="en-US" altLang="ja-JP" dirty="0"/>
          </a:p>
          <a:p>
            <a:endParaRPr lang="en-US" altLang="ja-JP" dirty="0"/>
          </a:p>
          <a:p>
            <a:r>
              <a:rPr lang="ja-JP" altLang="en-US" dirty="0"/>
              <a:t>以降のスライドでは、下記の流れで内容を記載しています。</a:t>
            </a:r>
            <a:endParaRPr lang="en-US" altLang="ja-JP" dirty="0"/>
          </a:p>
          <a:p>
            <a:pPr marL="914400" lvl="1" indent="-457200">
              <a:buAutoNum type="arabicPeriod"/>
            </a:pPr>
            <a:r>
              <a:rPr lang="ja-JP" altLang="en-US" dirty="0"/>
              <a:t>事前準備</a:t>
            </a:r>
            <a:r>
              <a:rPr lang="en-US" altLang="ja-JP" dirty="0"/>
              <a:t> ※SSH/VNC</a:t>
            </a:r>
            <a:r>
              <a:rPr lang="ja-JP" altLang="en-US" dirty="0"/>
              <a:t>共通の手順です</a:t>
            </a:r>
            <a:endParaRPr lang="en-US" altLang="ja-JP" dirty="0"/>
          </a:p>
          <a:p>
            <a:pPr marL="914400" lvl="1" indent="-457200">
              <a:buAutoNum type="arabicPeriod"/>
            </a:pPr>
            <a:r>
              <a:rPr lang="en-US" altLang="ja-JP" dirty="0"/>
              <a:t>SSH</a:t>
            </a:r>
            <a:r>
              <a:rPr lang="ja-JP" altLang="en-US" dirty="0"/>
              <a:t>接続</a:t>
            </a:r>
            <a:endParaRPr lang="en-US" altLang="ja-JP" dirty="0"/>
          </a:p>
          <a:p>
            <a:pPr marL="914400" lvl="1" indent="-457200">
              <a:buAutoNum type="arabicPeriod"/>
            </a:pPr>
            <a:r>
              <a:rPr lang="en-US" altLang="ja-JP" dirty="0"/>
              <a:t>VNC</a:t>
            </a:r>
            <a:r>
              <a:rPr lang="ja-JP" altLang="en-US" dirty="0"/>
              <a:t>接続</a:t>
            </a:r>
            <a:endParaRPr lang="en-US" altLang="ja-JP" dirty="0"/>
          </a:p>
        </p:txBody>
      </p:sp>
    </p:spTree>
    <p:extLst>
      <p:ext uri="{BB962C8B-B14F-4D97-AF65-F5344CB8AC3E}">
        <p14:creationId xmlns:p14="http://schemas.microsoft.com/office/powerpoint/2010/main" val="418487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57C92B-AE7C-71C4-F6A7-45C5DD231D14}"/>
              </a:ext>
            </a:extLst>
          </p:cNvPr>
          <p:cNvSpPr>
            <a:spLocks noGrp="1"/>
          </p:cNvSpPr>
          <p:nvPr>
            <p:ph type="title"/>
          </p:nvPr>
        </p:nvSpPr>
        <p:spPr/>
        <p:txBody>
          <a:bodyPr/>
          <a:lstStyle/>
          <a:p>
            <a:r>
              <a:rPr lang="en-US" altLang="ja-JP" dirty="0"/>
              <a:t>1.</a:t>
            </a:r>
            <a:r>
              <a:rPr lang="ja-JP" altLang="en-US" dirty="0"/>
              <a:t>事前準備</a:t>
            </a:r>
            <a:r>
              <a:rPr lang="en-US" altLang="ja-JP" dirty="0"/>
              <a:t>(1/2)</a:t>
            </a:r>
            <a:r>
              <a:rPr lang="ja-JP" altLang="en-US" dirty="0"/>
              <a:t>：</a:t>
            </a:r>
            <a:r>
              <a:rPr lang="en-US" altLang="ja-JP" dirty="0"/>
              <a:t> SSH</a:t>
            </a:r>
            <a:r>
              <a:rPr lang="ja-JP" altLang="en-US" dirty="0"/>
              <a:t>と</a:t>
            </a:r>
            <a:r>
              <a:rPr lang="en-US" altLang="ja-JP" dirty="0"/>
              <a:t>VNC</a:t>
            </a:r>
            <a:r>
              <a:rPr lang="ja-JP" altLang="en-US" dirty="0"/>
              <a:t>の有効化</a:t>
            </a:r>
            <a:endParaRPr kumimoji="1" lang="ja-JP" altLang="en-US" dirty="0"/>
          </a:p>
        </p:txBody>
      </p:sp>
      <p:sp>
        <p:nvSpPr>
          <p:cNvPr id="3" name="コンテンツ プレースホルダー 2">
            <a:extLst>
              <a:ext uri="{FF2B5EF4-FFF2-40B4-BE49-F238E27FC236}">
                <a16:creationId xmlns:a16="http://schemas.microsoft.com/office/drawing/2014/main" id="{EBF632E4-1CC5-E2DB-89E7-8974D5AD2FE3}"/>
              </a:ext>
            </a:extLst>
          </p:cNvPr>
          <p:cNvSpPr>
            <a:spLocks noGrp="1"/>
          </p:cNvSpPr>
          <p:nvPr>
            <p:ph idx="1"/>
          </p:nvPr>
        </p:nvSpPr>
        <p:spPr>
          <a:xfrm>
            <a:off x="838200" y="1431636"/>
            <a:ext cx="10515600" cy="4745327"/>
          </a:xfrm>
        </p:spPr>
        <p:txBody>
          <a:bodyPr/>
          <a:lstStyle/>
          <a:p>
            <a:r>
              <a:rPr lang="ja-JP" altLang="en-US" dirty="0"/>
              <a:t>リモート接続を有効化させるためには、予め</a:t>
            </a:r>
            <a:r>
              <a:rPr kumimoji="1" lang="ja-JP" altLang="en-US" dirty="0"/>
              <a:t>ラズパイの設定画面上で、</a:t>
            </a:r>
            <a:r>
              <a:rPr kumimoji="1" lang="en-US" altLang="ja-JP" dirty="0"/>
              <a:t>SSH</a:t>
            </a:r>
            <a:r>
              <a:rPr kumimoji="1" lang="ja-JP" altLang="en-US" dirty="0"/>
              <a:t>接続、</a:t>
            </a:r>
            <a:r>
              <a:rPr kumimoji="1" lang="en-US" altLang="ja-JP" dirty="0"/>
              <a:t>VNC</a:t>
            </a:r>
            <a:r>
              <a:rPr kumimoji="1" lang="ja-JP" altLang="en-US" dirty="0"/>
              <a:t>接続のチェックを有効化しておきます。</a:t>
            </a:r>
            <a:endParaRPr kumimoji="1" lang="en-US" altLang="ja-JP" dirty="0"/>
          </a:p>
          <a:p>
            <a:r>
              <a:rPr kumimoji="1" lang="ja-JP" altLang="en-US" dirty="0"/>
              <a:t>以下の流れで</a:t>
            </a:r>
            <a:r>
              <a:rPr kumimoji="1" lang="en-US" altLang="ja-JP" dirty="0" err="1"/>
              <a:t>Rasipberry</a:t>
            </a:r>
            <a:r>
              <a:rPr kumimoji="1" lang="en-US" altLang="ja-JP" dirty="0"/>
              <a:t> Pi</a:t>
            </a:r>
            <a:r>
              <a:rPr kumimoji="1" lang="ja-JP" altLang="en-US" dirty="0"/>
              <a:t>の設定画面＞インターフェースタブを開き、</a:t>
            </a:r>
            <a:r>
              <a:rPr kumimoji="1" lang="en-US" altLang="ja-JP" dirty="0"/>
              <a:t>SSH, VNC </a:t>
            </a:r>
            <a:r>
              <a:rPr kumimoji="1" lang="ja-JP" altLang="en-US" dirty="0"/>
              <a:t>のチェックを</a:t>
            </a:r>
            <a:r>
              <a:rPr kumimoji="1" lang="en-US" altLang="ja-JP" dirty="0"/>
              <a:t>ON</a:t>
            </a:r>
            <a:r>
              <a:rPr kumimoji="1" lang="ja-JP" altLang="en-US" dirty="0"/>
              <a:t>にして</a:t>
            </a:r>
            <a:r>
              <a:rPr kumimoji="1" lang="en-US" altLang="ja-JP" dirty="0"/>
              <a:t>OK</a:t>
            </a:r>
            <a:r>
              <a:rPr kumimoji="1" lang="ja-JP" altLang="en-US" dirty="0"/>
              <a:t>ボタンを押下せば</a:t>
            </a:r>
            <a:r>
              <a:rPr lang="en-US" altLang="ja-JP" dirty="0"/>
              <a:t>OK</a:t>
            </a:r>
            <a:r>
              <a:rPr lang="ja-JP" altLang="en-US" dirty="0"/>
              <a:t>です。</a:t>
            </a:r>
            <a:endParaRPr kumimoji="1" lang="en-US" altLang="ja-JP" dirty="0"/>
          </a:p>
          <a:p>
            <a:endParaRPr kumimoji="1" lang="ja-JP" altLang="en-US" dirty="0"/>
          </a:p>
        </p:txBody>
      </p:sp>
      <p:grpSp>
        <p:nvGrpSpPr>
          <p:cNvPr id="9" name="グループ化 8">
            <a:extLst>
              <a:ext uri="{FF2B5EF4-FFF2-40B4-BE49-F238E27FC236}">
                <a16:creationId xmlns:a16="http://schemas.microsoft.com/office/drawing/2014/main" id="{17647E93-4B51-2265-FA9A-376CB33189F9}"/>
              </a:ext>
            </a:extLst>
          </p:cNvPr>
          <p:cNvGrpSpPr/>
          <p:nvPr/>
        </p:nvGrpSpPr>
        <p:grpSpPr>
          <a:xfrm>
            <a:off x="6816401" y="4051455"/>
            <a:ext cx="2761176" cy="1710004"/>
            <a:chOff x="5809638" y="3146292"/>
            <a:chExt cx="2761176" cy="1710004"/>
          </a:xfrm>
        </p:grpSpPr>
        <p:pic>
          <p:nvPicPr>
            <p:cNvPr id="7" name="図 6">
              <a:extLst>
                <a:ext uri="{FF2B5EF4-FFF2-40B4-BE49-F238E27FC236}">
                  <a16:creationId xmlns:a16="http://schemas.microsoft.com/office/drawing/2014/main" id="{308E1B9D-B632-9D4A-5384-8D249972A5DE}"/>
                </a:ext>
              </a:extLst>
            </p:cNvPr>
            <p:cNvPicPr>
              <a:picLocks noChangeAspect="1"/>
            </p:cNvPicPr>
            <p:nvPr/>
          </p:nvPicPr>
          <p:blipFill>
            <a:blip r:embed="rId2"/>
            <a:stretch>
              <a:fillRect/>
            </a:stretch>
          </p:blipFill>
          <p:spPr>
            <a:xfrm>
              <a:off x="5809638" y="3146292"/>
              <a:ext cx="2761176" cy="1710004"/>
            </a:xfrm>
            <a:prstGeom prst="rect">
              <a:avLst/>
            </a:prstGeom>
          </p:spPr>
        </p:pic>
        <p:sp>
          <p:nvSpPr>
            <p:cNvPr id="8" name="楕円 7">
              <a:extLst>
                <a:ext uri="{FF2B5EF4-FFF2-40B4-BE49-F238E27FC236}">
                  <a16:creationId xmlns:a16="http://schemas.microsoft.com/office/drawing/2014/main" id="{C9728008-80D5-E109-3236-295276141AC0}"/>
                </a:ext>
              </a:extLst>
            </p:cNvPr>
            <p:cNvSpPr/>
            <p:nvPr/>
          </p:nvSpPr>
          <p:spPr>
            <a:xfrm>
              <a:off x="8080310" y="4637314"/>
              <a:ext cx="447870" cy="195943"/>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1CDA987B-455D-7457-2ADB-756404682C26}"/>
              </a:ext>
            </a:extLst>
          </p:cNvPr>
          <p:cNvGrpSpPr/>
          <p:nvPr/>
        </p:nvGrpSpPr>
        <p:grpSpPr>
          <a:xfrm>
            <a:off x="1918423" y="3656695"/>
            <a:ext cx="2176800" cy="2406649"/>
            <a:chOff x="1918423" y="3656695"/>
            <a:chExt cx="2176800" cy="2406649"/>
          </a:xfrm>
        </p:grpSpPr>
        <p:grpSp>
          <p:nvGrpSpPr>
            <p:cNvPr id="21" name="グループ化 20">
              <a:extLst>
                <a:ext uri="{FF2B5EF4-FFF2-40B4-BE49-F238E27FC236}">
                  <a16:creationId xmlns:a16="http://schemas.microsoft.com/office/drawing/2014/main" id="{FE9D2AD2-3459-88C5-FE67-F3786C65272E}"/>
                </a:ext>
              </a:extLst>
            </p:cNvPr>
            <p:cNvGrpSpPr/>
            <p:nvPr/>
          </p:nvGrpSpPr>
          <p:grpSpPr>
            <a:xfrm>
              <a:off x="1918423" y="3678855"/>
              <a:ext cx="2176800" cy="2384489"/>
              <a:chOff x="1850591" y="3406041"/>
              <a:chExt cx="2176800" cy="2384489"/>
            </a:xfrm>
          </p:grpSpPr>
          <p:pic>
            <p:nvPicPr>
              <p:cNvPr id="5" name="図 4">
                <a:extLst>
                  <a:ext uri="{FF2B5EF4-FFF2-40B4-BE49-F238E27FC236}">
                    <a16:creationId xmlns:a16="http://schemas.microsoft.com/office/drawing/2014/main" id="{8D8D96AA-FC74-9E38-1446-873CEE081450}"/>
                  </a:ext>
                </a:extLst>
              </p:cNvPr>
              <p:cNvPicPr>
                <a:picLocks noChangeAspect="1"/>
              </p:cNvPicPr>
              <p:nvPr/>
            </p:nvPicPr>
            <p:blipFill>
              <a:blip r:embed="rId3"/>
              <a:stretch>
                <a:fillRect/>
              </a:stretch>
            </p:blipFill>
            <p:spPr>
              <a:xfrm>
                <a:off x="1850591" y="3406041"/>
                <a:ext cx="2176800" cy="2384489"/>
              </a:xfrm>
              <a:prstGeom prst="rect">
                <a:avLst/>
              </a:prstGeom>
            </p:spPr>
          </p:pic>
          <p:sp>
            <p:nvSpPr>
              <p:cNvPr id="11" name="楕円 10">
                <a:extLst>
                  <a:ext uri="{FF2B5EF4-FFF2-40B4-BE49-F238E27FC236}">
                    <a16:creationId xmlns:a16="http://schemas.microsoft.com/office/drawing/2014/main" id="{5BDB0E94-685B-018B-1693-970BED3E8957}"/>
                  </a:ext>
                </a:extLst>
              </p:cNvPr>
              <p:cNvSpPr/>
              <p:nvPr/>
            </p:nvSpPr>
            <p:spPr>
              <a:xfrm>
                <a:off x="1850591" y="4616757"/>
                <a:ext cx="929554" cy="287752"/>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2B26C5F3-11EA-769B-55EE-48F36A04051A}"/>
                  </a:ext>
                </a:extLst>
              </p:cNvPr>
              <p:cNvCxnSpPr>
                <a:endCxn id="11" idx="0"/>
              </p:cNvCxnSpPr>
              <p:nvPr/>
            </p:nvCxnSpPr>
            <p:spPr>
              <a:xfrm>
                <a:off x="2032000" y="3648364"/>
                <a:ext cx="283368" cy="96839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70F578AE-F430-379B-60F6-478B9E1AAAD9}"/>
                  </a:ext>
                </a:extLst>
              </p:cNvPr>
              <p:cNvCxnSpPr>
                <a:cxnSpLocks/>
              </p:cNvCxnSpPr>
              <p:nvPr/>
            </p:nvCxnSpPr>
            <p:spPr>
              <a:xfrm>
                <a:off x="2758720" y="4904509"/>
                <a:ext cx="180271" cy="17016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sp>
          <p:nvSpPr>
            <p:cNvPr id="10" name="楕円 9">
              <a:extLst>
                <a:ext uri="{FF2B5EF4-FFF2-40B4-BE49-F238E27FC236}">
                  <a16:creationId xmlns:a16="http://schemas.microsoft.com/office/drawing/2014/main" id="{939A96E2-36E7-1FAA-273F-90B906C39469}"/>
                </a:ext>
              </a:extLst>
            </p:cNvPr>
            <p:cNvSpPr/>
            <p:nvPr/>
          </p:nvSpPr>
          <p:spPr>
            <a:xfrm>
              <a:off x="1936896" y="3656695"/>
              <a:ext cx="162936" cy="159195"/>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矢印コネクタ 16">
            <a:extLst>
              <a:ext uri="{FF2B5EF4-FFF2-40B4-BE49-F238E27FC236}">
                <a16:creationId xmlns:a16="http://schemas.microsoft.com/office/drawing/2014/main" id="{0733AA4D-A84B-3830-34AA-8407850E2048}"/>
              </a:ext>
            </a:extLst>
          </p:cNvPr>
          <p:cNvCxnSpPr>
            <a:cxnSpLocks/>
          </p:cNvCxnSpPr>
          <p:nvPr/>
        </p:nvCxnSpPr>
        <p:spPr>
          <a:xfrm flipV="1">
            <a:off x="3756106" y="4184190"/>
            <a:ext cx="3003451" cy="124217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898D6127-361B-EA19-9621-6B3C5054AD6C}"/>
              </a:ext>
            </a:extLst>
          </p:cNvPr>
          <p:cNvCxnSpPr>
            <a:cxnSpLocks/>
          </p:cNvCxnSpPr>
          <p:nvPr/>
        </p:nvCxnSpPr>
        <p:spPr>
          <a:xfrm>
            <a:off x="9436047" y="4470398"/>
            <a:ext cx="0" cy="12587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22898B3D-959A-A23B-8912-7BA67F5438A2}"/>
              </a:ext>
            </a:extLst>
          </p:cNvPr>
          <p:cNvCxnSpPr>
            <a:cxnSpLocks/>
            <a:endCxn id="8" idx="0"/>
          </p:cNvCxnSpPr>
          <p:nvPr/>
        </p:nvCxnSpPr>
        <p:spPr>
          <a:xfrm flipH="1">
            <a:off x="9311008" y="4763696"/>
            <a:ext cx="125039" cy="77878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839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545CDE0-BB23-1C82-91BF-D6BEC027075D}"/>
              </a:ext>
            </a:extLst>
          </p:cNvPr>
          <p:cNvPicPr>
            <a:picLocks noGrp="1" noChangeAspect="1"/>
          </p:cNvPicPr>
          <p:nvPr>
            <p:ph idx="1"/>
          </p:nvPr>
        </p:nvPicPr>
        <p:blipFill>
          <a:blip r:embed="rId2"/>
          <a:stretch>
            <a:fillRect/>
          </a:stretch>
        </p:blipFill>
        <p:spPr>
          <a:xfrm>
            <a:off x="1615739" y="2925185"/>
            <a:ext cx="4072138" cy="2976563"/>
          </a:xfrm>
        </p:spPr>
      </p:pic>
      <p:sp>
        <p:nvSpPr>
          <p:cNvPr id="6" name="タイトル 1">
            <a:extLst>
              <a:ext uri="{FF2B5EF4-FFF2-40B4-BE49-F238E27FC236}">
                <a16:creationId xmlns:a16="http://schemas.microsoft.com/office/drawing/2014/main" id="{DAB092B1-D554-6F92-B978-CB00765C361D}"/>
              </a:ext>
            </a:extLst>
          </p:cNvPr>
          <p:cNvSpPr>
            <a:spLocks noGrp="1"/>
          </p:cNvSpPr>
          <p:nvPr>
            <p:ph type="title"/>
          </p:nvPr>
        </p:nvSpPr>
        <p:spPr>
          <a:xfrm>
            <a:off x="838200" y="365125"/>
            <a:ext cx="10515600" cy="1325563"/>
          </a:xfrm>
        </p:spPr>
        <p:txBody>
          <a:bodyPr/>
          <a:lstStyle/>
          <a:p>
            <a:r>
              <a:rPr lang="en-US" altLang="ja-JP" dirty="0"/>
              <a:t>1.</a:t>
            </a:r>
            <a:r>
              <a:rPr lang="ja-JP" altLang="en-US" dirty="0"/>
              <a:t>事前準備</a:t>
            </a:r>
            <a:r>
              <a:rPr lang="en-US" altLang="ja-JP" dirty="0"/>
              <a:t>(2/2)</a:t>
            </a:r>
            <a:r>
              <a:rPr lang="ja-JP" altLang="en-US" dirty="0"/>
              <a:t>：</a:t>
            </a:r>
            <a:r>
              <a:rPr lang="en-US" altLang="ja-JP" dirty="0"/>
              <a:t> IP</a:t>
            </a:r>
            <a:r>
              <a:rPr lang="ja-JP" altLang="en-US" dirty="0"/>
              <a:t>アドレスの把握</a:t>
            </a:r>
            <a:endParaRPr kumimoji="1" lang="ja-JP" altLang="en-US" dirty="0"/>
          </a:p>
        </p:txBody>
      </p:sp>
      <p:sp>
        <p:nvSpPr>
          <p:cNvPr id="7" name="コンテンツ プレースホルダー 2">
            <a:extLst>
              <a:ext uri="{FF2B5EF4-FFF2-40B4-BE49-F238E27FC236}">
                <a16:creationId xmlns:a16="http://schemas.microsoft.com/office/drawing/2014/main" id="{50C4E94C-56FE-19E0-56FC-082764741CB0}"/>
              </a:ext>
            </a:extLst>
          </p:cNvPr>
          <p:cNvSpPr txBox="1">
            <a:spLocks/>
          </p:cNvSpPr>
          <p:nvPr/>
        </p:nvSpPr>
        <p:spPr>
          <a:xfrm>
            <a:off x="838200" y="1431636"/>
            <a:ext cx="10515600" cy="5283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リモート接続先となるラズパイ側の</a:t>
            </a:r>
            <a:r>
              <a:rPr lang="en-US" altLang="ja-JP" dirty="0"/>
              <a:t>IP</a:t>
            </a:r>
            <a:r>
              <a:rPr lang="ja-JP" altLang="en-US" dirty="0"/>
              <a:t>アドレスを確認します。</a:t>
            </a:r>
            <a:endParaRPr lang="en-US" altLang="ja-JP" dirty="0"/>
          </a:p>
          <a:p>
            <a:r>
              <a:rPr lang="en-US" altLang="ja-JP" dirty="0"/>
              <a:t>Terminal</a:t>
            </a:r>
            <a:r>
              <a:rPr lang="ja-JP" altLang="en-US" dirty="0"/>
              <a:t>をクリックして開き、</a:t>
            </a:r>
            <a:r>
              <a:rPr lang="en-US" altLang="ja-JP" dirty="0" err="1"/>
              <a:t>ip</a:t>
            </a:r>
            <a:r>
              <a:rPr lang="en-US" altLang="ja-JP" dirty="0"/>
              <a:t> </a:t>
            </a:r>
            <a:r>
              <a:rPr lang="en-US" altLang="ja-JP" dirty="0" err="1"/>
              <a:t>addr</a:t>
            </a:r>
            <a:r>
              <a:rPr lang="ja-JP" altLang="en-US" dirty="0"/>
              <a:t>コマンドを実行します。</a:t>
            </a:r>
            <a:endParaRPr lang="en-US" altLang="ja-JP" dirty="0"/>
          </a:p>
          <a:p>
            <a:r>
              <a:rPr lang="ja-JP" altLang="en-US" dirty="0"/>
              <a:t>以下の例では、</a:t>
            </a:r>
            <a:r>
              <a:rPr lang="en-US" altLang="ja-JP" dirty="0" err="1"/>
              <a:t>WiFi</a:t>
            </a:r>
            <a:r>
              <a:rPr lang="en-US" altLang="ja-JP" dirty="0"/>
              <a:t>(3:Wlan0)</a:t>
            </a:r>
            <a:r>
              <a:rPr lang="ja-JP" altLang="en-US" dirty="0"/>
              <a:t>の</a:t>
            </a:r>
            <a:r>
              <a:rPr lang="en-US" altLang="ja-JP" dirty="0" err="1"/>
              <a:t>inet</a:t>
            </a:r>
            <a:r>
              <a:rPr lang="ja-JP" altLang="en-US" dirty="0"/>
              <a:t>が</a:t>
            </a:r>
            <a:r>
              <a:rPr lang="en-US" altLang="ja-JP" dirty="0"/>
              <a:t>IP</a:t>
            </a:r>
            <a:r>
              <a:rPr lang="ja-JP" altLang="en-US" dirty="0"/>
              <a:t>アドレスになります。</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a:t>
            </a:r>
            <a:r>
              <a:rPr lang="ja-JP" altLang="en-US" dirty="0"/>
              <a:t>もし</a:t>
            </a:r>
            <a:r>
              <a:rPr lang="en-US" altLang="ja-JP" dirty="0"/>
              <a:t>LAN</a:t>
            </a:r>
            <a:r>
              <a:rPr lang="ja-JP" altLang="en-US" dirty="0"/>
              <a:t>で接続する場合は、</a:t>
            </a:r>
            <a:r>
              <a:rPr lang="en-US" altLang="ja-JP" dirty="0"/>
              <a:t>1:eth0</a:t>
            </a:r>
            <a:r>
              <a:rPr lang="ja-JP" altLang="en-US" dirty="0"/>
              <a:t>の</a:t>
            </a:r>
            <a:r>
              <a:rPr lang="en-US" altLang="ja-JP" dirty="0" err="1"/>
              <a:t>inet</a:t>
            </a:r>
            <a:r>
              <a:rPr lang="ja-JP" altLang="en-US" dirty="0"/>
              <a:t>を使用します。</a:t>
            </a:r>
            <a:endParaRPr lang="en-US" altLang="ja-JP" dirty="0"/>
          </a:p>
          <a:p>
            <a:endParaRPr lang="en-US" altLang="ja-JP" dirty="0"/>
          </a:p>
          <a:p>
            <a:endParaRPr lang="ja-JP" altLang="en-US" dirty="0"/>
          </a:p>
        </p:txBody>
      </p:sp>
      <p:sp>
        <p:nvSpPr>
          <p:cNvPr id="8" name="楕円 7">
            <a:extLst>
              <a:ext uri="{FF2B5EF4-FFF2-40B4-BE49-F238E27FC236}">
                <a16:creationId xmlns:a16="http://schemas.microsoft.com/office/drawing/2014/main" id="{DC716B3B-7FD7-8271-9268-9065CA3D231F}"/>
              </a:ext>
            </a:extLst>
          </p:cNvPr>
          <p:cNvSpPr/>
          <p:nvPr/>
        </p:nvSpPr>
        <p:spPr>
          <a:xfrm>
            <a:off x="2133600" y="2934421"/>
            <a:ext cx="360218" cy="233651"/>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B08DFAF2-FFF0-92B2-4C9D-1C51ADADECC4}"/>
              </a:ext>
            </a:extLst>
          </p:cNvPr>
          <p:cNvCxnSpPr>
            <a:cxnSpLocks/>
          </p:cNvCxnSpPr>
          <p:nvPr/>
        </p:nvCxnSpPr>
        <p:spPr>
          <a:xfrm>
            <a:off x="2392218" y="3168072"/>
            <a:ext cx="175491" cy="26092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391E6C71-0D28-0488-007C-16136E572E38}"/>
              </a:ext>
            </a:extLst>
          </p:cNvPr>
          <p:cNvCxnSpPr>
            <a:cxnSpLocks/>
          </p:cNvCxnSpPr>
          <p:nvPr/>
        </p:nvCxnSpPr>
        <p:spPr>
          <a:xfrm flipH="1">
            <a:off x="3140364" y="3803361"/>
            <a:ext cx="263236" cy="1128857"/>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2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373AB1-8875-7CC5-0A90-CD90F9892555}"/>
              </a:ext>
            </a:extLst>
          </p:cNvPr>
          <p:cNvSpPr>
            <a:spLocks noGrp="1"/>
          </p:cNvSpPr>
          <p:nvPr>
            <p:ph type="title"/>
          </p:nvPr>
        </p:nvSpPr>
        <p:spPr/>
        <p:txBody>
          <a:bodyPr/>
          <a:lstStyle/>
          <a:p>
            <a:r>
              <a:rPr lang="en-US" altLang="ja-JP" dirty="0"/>
              <a:t>2.SSH</a:t>
            </a:r>
            <a:r>
              <a:rPr lang="ja-JP" altLang="en-US" dirty="0"/>
              <a:t>接続（</a:t>
            </a:r>
            <a:r>
              <a:rPr lang="en-US" altLang="ja-JP" dirty="0"/>
              <a:t>1/1</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EFAA3B93-3D35-34DC-A92A-FB89F29508B3}"/>
              </a:ext>
            </a:extLst>
          </p:cNvPr>
          <p:cNvSpPr>
            <a:spLocks noGrp="1"/>
          </p:cNvSpPr>
          <p:nvPr>
            <p:ph idx="1"/>
          </p:nvPr>
        </p:nvSpPr>
        <p:spPr/>
        <p:txBody>
          <a:bodyPr/>
          <a:lstStyle/>
          <a:p>
            <a:r>
              <a:rPr lang="en-US" altLang="ja-JP" dirty="0"/>
              <a:t>SSH</a:t>
            </a:r>
            <a:r>
              <a:rPr lang="ja-JP" altLang="en-US" dirty="0"/>
              <a:t>はデフォルトでパスワード認証が設定されています。</a:t>
            </a:r>
            <a:endParaRPr lang="en-US" altLang="ja-JP" dirty="0"/>
          </a:p>
          <a:p>
            <a:r>
              <a:rPr kumimoji="1" lang="ja-JP" altLang="en-US" dirty="0"/>
              <a:t>ラズパイとネットワークで繋がっている</a:t>
            </a:r>
            <a:r>
              <a:rPr kumimoji="1" lang="en-US" altLang="ja-JP" dirty="0"/>
              <a:t>PC</a:t>
            </a:r>
            <a:r>
              <a:rPr kumimoji="1" lang="ja-JP" altLang="en-US" dirty="0"/>
              <a:t>側のコマンドプロンプトから、</a:t>
            </a:r>
            <a:r>
              <a:rPr kumimoji="1" lang="en-US" altLang="ja-JP" dirty="0"/>
              <a:t>ssh &lt;</a:t>
            </a:r>
            <a:r>
              <a:rPr kumimoji="1" lang="ja-JP" altLang="en-US" dirty="0"/>
              <a:t>ユーザー名</a:t>
            </a:r>
            <a:r>
              <a:rPr kumimoji="1" lang="en-US" altLang="ja-JP" dirty="0"/>
              <a:t>&gt;@&lt;IP</a:t>
            </a:r>
            <a:r>
              <a:rPr kumimoji="1" lang="ja-JP" altLang="en-US" dirty="0"/>
              <a:t>アドレス</a:t>
            </a:r>
            <a:r>
              <a:rPr kumimoji="1" lang="en-US" altLang="ja-JP" dirty="0"/>
              <a:t>&gt; </a:t>
            </a:r>
            <a:r>
              <a:rPr lang="ja-JP" altLang="en-US" dirty="0"/>
              <a:t>を入力して、プロンプトに従ってその後順次入力すれば接続できます。</a:t>
            </a:r>
            <a:endParaRPr kumimoji="1" lang="ja-JP" altLang="en-US" dirty="0"/>
          </a:p>
        </p:txBody>
      </p:sp>
      <p:pic>
        <p:nvPicPr>
          <p:cNvPr id="5" name="図 4">
            <a:extLst>
              <a:ext uri="{FF2B5EF4-FFF2-40B4-BE49-F238E27FC236}">
                <a16:creationId xmlns:a16="http://schemas.microsoft.com/office/drawing/2014/main" id="{B3EC8E78-E5A6-0F32-6123-8E3A6CA5CCCF}"/>
              </a:ext>
            </a:extLst>
          </p:cNvPr>
          <p:cNvPicPr>
            <a:picLocks noChangeAspect="1"/>
          </p:cNvPicPr>
          <p:nvPr/>
        </p:nvPicPr>
        <p:blipFill>
          <a:blip r:embed="rId2"/>
          <a:stretch>
            <a:fillRect/>
          </a:stretch>
        </p:blipFill>
        <p:spPr>
          <a:xfrm>
            <a:off x="960587" y="3940270"/>
            <a:ext cx="6198195" cy="2552605"/>
          </a:xfrm>
          <a:prstGeom prst="rect">
            <a:avLst/>
          </a:prstGeom>
        </p:spPr>
      </p:pic>
      <p:sp>
        <p:nvSpPr>
          <p:cNvPr id="6" name="楕円 5">
            <a:extLst>
              <a:ext uri="{FF2B5EF4-FFF2-40B4-BE49-F238E27FC236}">
                <a16:creationId xmlns:a16="http://schemas.microsoft.com/office/drawing/2014/main" id="{120F449A-02A0-E6A5-B623-614BAA058076}"/>
              </a:ext>
            </a:extLst>
          </p:cNvPr>
          <p:cNvSpPr/>
          <p:nvPr/>
        </p:nvSpPr>
        <p:spPr>
          <a:xfrm>
            <a:off x="1819569" y="3940271"/>
            <a:ext cx="1662546" cy="17914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1D23C75-49D7-6B34-19FF-9EA3893A3AD0}"/>
              </a:ext>
            </a:extLst>
          </p:cNvPr>
          <p:cNvSpPr/>
          <p:nvPr/>
        </p:nvSpPr>
        <p:spPr>
          <a:xfrm>
            <a:off x="960587" y="4100945"/>
            <a:ext cx="5107709" cy="554182"/>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E89B99FA-123A-2205-DBE5-FF62CBEA7AE8}"/>
              </a:ext>
            </a:extLst>
          </p:cNvPr>
          <p:cNvSpPr/>
          <p:nvPr/>
        </p:nvSpPr>
        <p:spPr>
          <a:xfrm>
            <a:off x="2807861" y="4731278"/>
            <a:ext cx="923636" cy="169046"/>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4F1796AA-6141-C43F-5286-C4A40DE6738C}"/>
              </a:ext>
            </a:extLst>
          </p:cNvPr>
          <p:cNvSpPr/>
          <p:nvPr/>
        </p:nvSpPr>
        <p:spPr>
          <a:xfrm>
            <a:off x="6290563" y="4180319"/>
            <a:ext cx="5185624" cy="463695"/>
          </a:xfrm>
          <a:prstGeom prst="wedgeRectCallout">
            <a:avLst>
              <a:gd name="adj1" fmla="val -54579"/>
              <a:gd name="adj2" fmla="val 3262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ここは初回のみ入力必要（</a:t>
            </a:r>
            <a:r>
              <a:rPr lang="en-US" altLang="ja-JP" dirty="0"/>
              <a:t>”yes” + Enter)</a:t>
            </a:r>
            <a:endParaRPr kumimoji="1" lang="ja-JP" altLang="en-US" dirty="0"/>
          </a:p>
        </p:txBody>
      </p:sp>
      <p:sp>
        <p:nvSpPr>
          <p:cNvPr id="10" name="吹き出し: 四角形 9">
            <a:extLst>
              <a:ext uri="{FF2B5EF4-FFF2-40B4-BE49-F238E27FC236}">
                <a16:creationId xmlns:a16="http://schemas.microsoft.com/office/drawing/2014/main" id="{48512AD2-E472-9575-FA45-56A2A12ACF69}"/>
              </a:ext>
            </a:extLst>
          </p:cNvPr>
          <p:cNvSpPr/>
          <p:nvPr/>
        </p:nvSpPr>
        <p:spPr>
          <a:xfrm>
            <a:off x="3844116" y="3537599"/>
            <a:ext cx="4173648" cy="463695"/>
          </a:xfrm>
          <a:prstGeom prst="wedgeRectCallout">
            <a:avLst>
              <a:gd name="adj1" fmla="val -61239"/>
              <a:gd name="adj2" fmla="val 5254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ssh</a:t>
            </a:r>
            <a:r>
              <a:rPr lang="ja-JP" altLang="en-US" dirty="0"/>
              <a:t> </a:t>
            </a:r>
            <a:r>
              <a:rPr lang="en-US" altLang="ja-JP" dirty="0"/>
              <a:t>&lt;</a:t>
            </a:r>
            <a:r>
              <a:rPr lang="ja-JP" altLang="en-US" dirty="0"/>
              <a:t>ユーザー名</a:t>
            </a:r>
            <a:r>
              <a:rPr lang="en-US" altLang="ja-JP" dirty="0"/>
              <a:t>&gt;@&lt;IP</a:t>
            </a:r>
            <a:r>
              <a:rPr lang="ja-JP" altLang="en-US" dirty="0"/>
              <a:t>アドレス</a:t>
            </a:r>
            <a:r>
              <a:rPr lang="en-US" altLang="ja-JP" dirty="0"/>
              <a:t>&gt;</a:t>
            </a:r>
            <a:endParaRPr kumimoji="1" lang="ja-JP" altLang="en-US" dirty="0"/>
          </a:p>
        </p:txBody>
      </p:sp>
      <p:sp>
        <p:nvSpPr>
          <p:cNvPr id="11" name="吹き出し: 四角形 10">
            <a:extLst>
              <a:ext uri="{FF2B5EF4-FFF2-40B4-BE49-F238E27FC236}">
                <a16:creationId xmlns:a16="http://schemas.microsoft.com/office/drawing/2014/main" id="{AA6BDF4E-7A92-087E-E5BE-476493F1111B}"/>
              </a:ext>
            </a:extLst>
          </p:cNvPr>
          <p:cNvSpPr/>
          <p:nvPr/>
        </p:nvSpPr>
        <p:spPr>
          <a:xfrm>
            <a:off x="5792989" y="5039397"/>
            <a:ext cx="5909484" cy="463695"/>
          </a:xfrm>
          <a:prstGeom prst="wedgeRectCallout">
            <a:avLst>
              <a:gd name="adj1" fmla="val -87158"/>
              <a:gd name="adj2" fmla="val -1008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&lt;</a:t>
            </a:r>
            <a:r>
              <a:rPr lang="ja-JP" altLang="en-US" dirty="0"/>
              <a:t>ユーザー名</a:t>
            </a:r>
            <a:r>
              <a:rPr lang="en-US" altLang="ja-JP" dirty="0"/>
              <a:t>&gt;</a:t>
            </a:r>
            <a:r>
              <a:rPr lang="ja-JP" altLang="en-US" dirty="0"/>
              <a:t>に設定されているパスワードを入力</a:t>
            </a:r>
            <a:endParaRPr kumimoji="1" lang="ja-JP" altLang="en-US" dirty="0"/>
          </a:p>
        </p:txBody>
      </p:sp>
      <p:sp>
        <p:nvSpPr>
          <p:cNvPr id="12" name="楕円 11">
            <a:extLst>
              <a:ext uri="{FF2B5EF4-FFF2-40B4-BE49-F238E27FC236}">
                <a16:creationId xmlns:a16="http://schemas.microsoft.com/office/drawing/2014/main" id="{E61537A7-A6DF-DB4B-8C73-73CAA1BD6585}"/>
              </a:ext>
            </a:extLst>
          </p:cNvPr>
          <p:cNvSpPr/>
          <p:nvPr/>
        </p:nvSpPr>
        <p:spPr>
          <a:xfrm>
            <a:off x="5144660" y="4403965"/>
            <a:ext cx="508000" cy="266533"/>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四角形 12">
            <a:extLst>
              <a:ext uri="{FF2B5EF4-FFF2-40B4-BE49-F238E27FC236}">
                <a16:creationId xmlns:a16="http://schemas.microsoft.com/office/drawing/2014/main" id="{AC96B3CF-1F89-4BB1-950B-FC1CDDBA2865}"/>
              </a:ext>
            </a:extLst>
          </p:cNvPr>
          <p:cNvSpPr/>
          <p:nvPr/>
        </p:nvSpPr>
        <p:spPr>
          <a:xfrm>
            <a:off x="5229571" y="5933640"/>
            <a:ext cx="2676756" cy="463695"/>
          </a:xfrm>
          <a:prstGeom prst="wedgeRectCallout">
            <a:avLst>
              <a:gd name="adj1" fmla="val -159493"/>
              <a:gd name="adj2" fmla="val -721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ログイン完了！</a:t>
            </a:r>
          </a:p>
        </p:txBody>
      </p:sp>
    </p:spTree>
    <p:extLst>
      <p:ext uri="{BB962C8B-B14F-4D97-AF65-F5344CB8AC3E}">
        <p14:creationId xmlns:p14="http://schemas.microsoft.com/office/powerpoint/2010/main" val="277112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0888B-4E99-409B-1E66-DBBBC0DCE012}"/>
              </a:ext>
            </a:extLst>
          </p:cNvPr>
          <p:cNvSpPr>
            <a:spLocks noGrp="1"/>
          </p:cNvSpPr>
          <p:nvPr>
            <p:ph type="title"/>
          </p:nvPr>
        </p:nvSpPr>
        <p:spPr/>
        <p:txBody>
          <a:bodyPr/>
          <a:lstStyle/>
          <a:p>
            <a:r>
              <a:rPr lang="en-US" altLang="ja-JP" dirty="0"/>
              <a:t>3.VNC</a:t>
            </a:r>
            <a:r>
              <a:rPr lang="ja-JP" altLang="en-US" dirty="0"/>
              <a:t>接続</a:t>
            </a:r>
            <a:r>
              <a:rPr lang="en-US" altLang="ja-JP" dirty="0"/>
              <a:t>: Viewer</a:t>
            </a:r>
            <a:r>
              <a:rPr lang="ja-JP" altLang="en-US" dirty="0"/>
              <a:t>のインストール</a:t>
            </a:r>
            <a:r>
              <a:rPr lang="en-US" altLang="ja-JP" dirty="0"/>
              <a:t>(1/3)</a:t>
            </a:r>
            <a:endParaRPr kumimoji="1" lang="ja-JP" altLang="en-US" dirty="0"/>
          </a:p>
        </p:txBody>
      </p:sp>
      <p:sp>
        <p:nvSpPr>
          <p:cNvPr id="3" name="コンテンツ プレースホルダー 2">
            <a:extLst>
              <a:ext uri="{FF2B5EF4-FFF2-40B4-BE49-F238E27FC236}">
                <a16:creationId xmlns:a16="http://schemas.microsoft.com/office/drawing/2014/main" id="{679CAE9C-C53C-32D2-52B6-69383F419468}"/>
              </a:ext>
            </a:extLst>
          </p:cNvPr>
          <p:cNvSpPr>
            <a:spLocks noGrp="1"/>
          </p:cNvSpPr>
          <p:nvPr>
            <p:ph idx="1"/>
          </p:nvPr>
        </p:nvSpPr>
        <p:spPr>
          <a:xfrm>
            <a:off x="838200" y="1468582"/>
            <a:ext cx="10515600" cy="4708381"/>
          </a:xfrm>
        </p:spPr>
        <p:txBody>
          <a:bodyPr/>
          <a:lstStyle/>
          <a:p>
            <a:r>
              <a:rPr lang="en-US" altLang="ja-JP" dirty="0"/>
              <a:t>VNC</a:t>
            </a:r>
            <a:r>
              <a:rPr lang="ja-JP" altLang="en-US" dirty="0"/>
              <a:t>接続のためには、まず</a:t>
            </a:r>
            <a:r>
              <a:rPr lang="en-US" altLang="ja-JP" dirty="0"/>
              <a:t>VNC Viewer</a:t>
            </a:r>
            <a:r>
              <a:rPr lang="ja-JP" altLang="en-US" dirty="0"/>
              <a:t>のインストールが必要です。</a:t>
            </a:r>
            <a:r>
              <a:rPr lang="en-US" altLang="ja-JP" dirty="0"/>
              <a:t>VNC Viewer</a:t>
            </a:r>
            <a:r>
              <a:rPr lang="ja-JP" altLang="en-US" dirty="0"/>
              <a:t>の１つ、</a:t>
            </a:r>
            <a:r>
              <a:rPr lang="en-US" altLang="ja-JP" dirty="0"/>
              <a:t>Real</a:t>
            </a:r>
            <a:r>
              <a:rPr lang="ja-JP" altLang="en-US" dirty="0"/>
              <a:t> </a:t>
            </a:r>
            <a:r>
              <a:rPr lang="en-US" altLang="ja-JP" dirty="0"/>
              <a:t>VNC</a:t>
            </a:r>
            <a:r>
              <a:rPr lang="ja-JP" altLang="en-US" dirty="0"/>
              <a:t> </a:t>
            </a:r>
            <a:r>
              <a:rPr lang="en-US" altLang="ja-JP" dirty="0"/>
              <a:t>Viewer</a:t>
            </a:r>
            <a:r>
              <a:rPr lang="ja-JP" altLang="en-US" dirty="0"/>
              <a:t>を下記ページからダウンロードしてインストールします。</a:t>
            </a:r>
            <a:endParaRPr lang="en-US" altLang="ja-JP" dirty="0">
              <a:hlinkClick r:id="rId2"/>
            </a:endParaRPr>
          </a:p>
          <a:p>
            <a:pPr lvl="1"/>
            <a:r>
              <a:rPr lang="en-US" altLang="ja-JP" dirty="0">
                <a:hlinkClick r:id="rId2"/>
              </a:rPr>
              <a:t>Download VNC Viewer by </a:t>
            </a:r>
            <a:r>
              <a:rPr lang="en-US" altLang="ja-JP" dirty="0" err="1">
                <a:hlinkClick r:id="rId2"/>
              </a:rPr>
              <a:t>RealVNC</a:t>
            </a:r>
            <a:r>
              <a:rPr lang="en-US" altLang="ja-JP" dirty="0">
                <a:hlinkClick r:id="rId2"/>
              </a:rPr>
              <a:t>®</a:t>
            </a:r>
            <a:endParaRPr lang="en-US" altLang="ja-JP" dirty="0"/>
          </a:p>
          <a:p>
            <a:r>
              <a:rPr lang="ja-JP" altLang="en-US" dirty="0"/>
              <a:t>流れは以下の通りで、とりあえず英語に設定します。</a:t>
            </a:r>
            <a:endParaRPr lang="en-US" altLang="ja-JP" dirty="0"/>
          </a:p>
          <a:p>
            <a:pPr lvl="1"/>
            <a:r>
              <a:rPr lang="en-US" altLang="ja-JP" dirty="0"/>
              <a:t>※</a:t>
            </a:r>
            <a:r>
              <a:rPr lang="ja-JP" altLang="en-US" dirty="0"/>
              <a:t>次のページへ続く。</a:t>
            </a:r>
            <a:endParaRPr lang="en-US" altLang="ja-JP" dirty="0"/>
          </a:p>
        </p:txBody>
      </p:sp>
      <p:pic>
        <p:nvPicPr>
          <p:cNvPr id="11" name="図 10">
            <a:extLst>
              <a:ext uri="{FF2B5EF4-FFF2-40B4-BE49-F238E27FC236}">
                <a16:creationId xmlns:a16="http://schemas.microsoft.com/office/drawing/2014/main" id="{A7221B29-021D-6BBF-C1E2-06EACEB64FEC}"/>
              </a:ext>
            </a:extLst>
          </p:cNvPr>
          <p:cNvPicPr>
            <a:picLocks noChangeAspect="1"/>
          </p:cNvPicPr>
          <p:nvPr/>
        </p:nvPicPr>
        <p:blipFill>
          <a:blip r:embed="rId3"/>
          <a:stretch>
            <a:fillRect/>
          </a:stretch>
        </p:blipFill>
        <p:spPr>
          <a:xfrm>
            <a:off x="1260314" y="4121352"/>
            <a:ext cx="3207072" cy="1898785"/>
          </a:xfrm>
          <a:prstGeom prst="rect">
            <a:avLst/>
          </a:prstGeom>
        </p:spPr>
      </p:pic>
      <p:pic>
        <p:nvPicPr>
          <p:cNvPr id="13" name="図 12">
            <a:extLst>
              <a:ext uri="{FF2B5EF4-FFF2-40B4-BE49-F238E27FC236}">
                <a16:creationId xmlns:a16="http://schemas.microsoft.com/office/drawing/2014/main" id="{FE63F1B6-3EB8-C734-93F1-8F758FFF4335}"/>
              </a:ext>
            </a:extLst>
          </p:cNvPr>
          <p:cNvPicPr>
            <a:picLocks noChangeAspect="1"/>
          </p:cNvPicPr>
          <p:nvPr/>
        </p:nvPicPr>
        <p:blipFill>
          <a:blip r:embed="rId4"/>
          <a:stretch>
            <a:fillRect/>
          </a:stretch>
        </p:blipFill>
        <p:spPr>
          <a:xfrm>
            <a:off x="4714877" y="4271977"/>
            <a:ext cx="2762246" cy="676945"/>
          </a:xfrm>
          <a:prstGeom prst="rect">
            <a:avLst/>
          </a:prstGeom>
        </p:spPr>
      </p:pic>
      <p:pic>
        <p:nvPicPr>
          <p:cNvPr id="15" name="図 14">
            <a:extLst>
              <a:ext uri="{FF2B5EF4-FFF2-40B4-BE49-F238E27FC236}">
                <a16:creationId xmlns:a16="http://schemas.microsoft.com/office/drawing/2014/main" id="{FF9AF2EF-3057-0775-9F9D-5AECF82CBE10}"/>
              </a:ext>
            </a:extLst>
          </p:cNvPr>
          <p:cNvPicPr>
            <a:picLocks noChangeAspect="1"/>
          </p:cNvPicPr>
          <p:nvPr/>
        </p:nvPicPr>
        <p:blipFill>
          <a:blip r:embed="rId5"/>
          <a:stretch>
            <a:fillRect/>
          </a:stretch>
        </p:blipFill>
        <p:spPr>
          <a:xfrm>
            <a:off x="7837954" y="4271977"/>
            <a:ext cx="2743583" cy="1648055"/>
          </a:xfrm>
          <a:prstGeom prst="rect">
            <a:avLst/>
          </a:prstGeom>
        </p:spPr>
      </p:pic>
      <p:cxnSp>
        <p:nvCxnSpPr>
          <p:cNvPr id="16" name="直線矢印コネクタ 15">
            <a:extLst>
              <a:ext uri="{FF2B5EF4-FFF2-40B4-BE49-F238E27FC236}">
                <a16:creationId xmlns:a16="http://schemas.microsoft.com/office/drawing/2014/main" id="{8905B93B-F8BF-A220-A257-DCF0F58B50CC}"/>
              </a:ext>
            </a:extLst>
          </p:cNvPr>
          <p:cNvCxnSpPr>
            <a:cxnSpLocks/>
          </p:cNvCxnSpPr>
          <p:nvPr/>
        </p:nvCxnSpPr>
        <p:spPr>
          <a:xfrm flipV="1">
            <a:off x="3306618" y="4805925"/>
            <a:ext cx="1521599" cy="88207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B91AAE45-65A2-E503-5A64-D29571DC2E5E}"/>
              </a:ext>
            </a:extLst>
          </p:cNvPr>
          <p:cNvCxnSpPr>
            <a:cxnSpLocks/>
          </p:cNvCxnSpPr>
          <p:nvPr/>
        </p:nvCxnSpPr>
        <p:spPr>
          <a:xfrm>
            <a:off x="5495636" y="4844421"/>
            <a:ext cx="2429164" cy="5225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631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コンテンツ プレースホルダー 8">
            <a:extLst>
              <a:ext uri="{FF2B5EF4-FFF2-40B4-BE49-F238E27FC236}">
                <a16:creationId xmlns:a16="http://schemas.microsoft.com/office/drawing/2014/main" id="{48C6D22E-51A1-ACB0-E31C-46AE3F983803}"/>
              </a:ext>
            </a:extLst>
          </p:cNvPr>
          <p:cNvPicPr>
            <a:picLocks noGrp="1" noChangeAspect="1"/>
          </p:cNvPicPr>
          <p:nvPr>
            <p:ph idx="1"/>
          </p:nvPr>
        </p:nvPicPr>
        <p:blipFill>
          <a:blip r:embed="rId2"/>
          <a:stretch>
            <a:fillRect/>
          </a:stretch>
        </p:blipFill>
        <p:spPr>
          <a:xfrm>
            <a:off x="4626582" y="2337515"/>
            <a:ext cx="3041713" cy="2448208"/>
          </a:xfrm>
        </p:spPr>
      </p:pic>
      <p:pic>
        <p:nvPicPr>
          <p:cNvPr id="7" name="図 6">
            <a:extLst>
              <a:ext uri="{FF2B5EF4-FFF2-40B4-BE49-F238E27FC236}">
                <a16:creationId xmlns:a16="http://schemas.microsoft.com/office/drawing/2014/main" id="{C93ACF86-1DAA-142F-21E5-325D9BB31379}"/>
              </a:ext>
            </a:extLst>
          </p:cNvPr>
          <p:cNvPicPr>
            <a:picLocks noChangeAspect="1"/>
          </p:cNvPicPr>
          <p:nvPr/>
        </p:nvPicPr>
        <p:blipFill>
          <a:blip r:embed="rId3"/>
          <a:stretch>
            <a:fillRect/>
          </a:stretch>
        </p:blipFill>
        <p:spPr>
          <a:xfrm>
            <a:off x="1156447" y="2337515"/>
            <a:ext cx="3218940" cy="2448208"/>
          </a:xfrm>
          <a:prstGeom prst="rect">
            <a:avLst/>
          </a:prstGeom>
        </p:spPr>
      </p:pic>
      <p:grpSp>
        <p:nvGrpSpPr>
          <p:cNvPr id="14" name="グループ化 13">
            <a:extLst>
              <a:ext uri="{FF2B5EF4-FFF2-40B4-BE49-F238E27FC236}">
                <a16:creationId xmlns:a16="http://schemas.microsoft.com/office/drawing/2014/main" id="{FA63A6A2-395E-D94E-074E-D1274DA5182A}"/>
              </a:ext>
            </a:extLst>
          </p:cNvPr>
          <p:cNvGrpSpPr/>
          <p:nvPr/>
        </p:nvGrpSpPr>
        <p:grpSpPr>
          <a:xfrm>
            <a:off x="8312087" y="2337515"/>
            <a:ext cx="3041713" cy="2422219"/>
            <a:chOff x="8312087" y="2337515"/>
            <a:chExt cx="3041713" cy="2422219"/>
          </a:xfrm>
        </p:grpSpPr>
        <p:pic>
          <p:nvPicPr>
            <p:cNvPr id="11" name="図 10">
              <a:extLst>
                <a:ext uri="{FF2B5EF4-FFF2-40B4-BE49-F238E27FC236}">
                  <a16:creationId xmlns:a16="http://schemas.microsoft.com/office/drawing/2014/main" id="{21035224-BCB1-B813-B211-F35B8BB3CC85}"/>
                </a:ext>
              </a:extLst>
            </p:cNvPr>
            <p:cNvPicPr>
              <a:picLocks noChangeAspect="1"/>
            </p:cNvPicPr>
            <p:nvPr/>
          </p:nvPicPr>
          <p:blipFill>
            <a:blip r:embed="rId4"/>
            <a:stretch>
              <a:fillRect/>
            </a:stretch>
          </p:blipFill>
          <p:spPr>
            <a:xfrm>
              <a:off x="8312087" y="2337515"/>
              <a:ext cx="3041713" cy="2422219"/>
            </a:xfrm>
            <a:prstGeom prst="rect">
              <a:avLst/>
            </a:prstGeom>
          </p:spPr>
        </p:pic>
        <p:sp>
          <p:nvSpPr>
            <p:cNvPr id="12" name="楕円 11">
              <a:extLst>
                <a:ext uri="{FF2B5EF4-FFF2-40B4-BE49-F238E27FC236}">
                  <a16:creationId xmlns:a16="http://schemas.microsoft.com/office/drawing/2014/main" id="{A6BD8E7D-230A-F93C-E9BC-5C52E338C520}"/>
                </a:ext>
              </a:extLst>
            </p:cNvPr>
            <p:cNvSpPr/>
            <p:nvPr/>
          </p:nvSpPr>
          <p:spPr>
            <a:xfrm>
              <a:off x="10241280" y="4462272"/>
              <a:ext cx="671456" cy="297462"/>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タイトル 1">
            <a:extLst>
              <a:ext uri="{FF2B5EF4-FFF2-40B4-BE49-F238E27FC236}">
                <a16:creationId xmlns:a16="http://schemas.microsoft.com/office/drawing/2014/main" id="{7BC1B984-B66C-E693-983C-364363A3FD06}"/>
              </a:ext>
            </a:extLst>
          </p:cNvPr>
          <p:cNvSpPr>
            <a:spLocks noGrp="1"/>
          </p:cNvSpPr>
          <p:nvPr>
            <p:ph type="title"/>
          </p:nvPr>
        </p:nvSpPr>
        <p:spPr>
          <a:xfrm>
            <a:off x="838200" y="365125"/>
            <a:ext cx="10515600" cy="1325563"/>
          </a:xfrm>
        </p:spPr>
        <p:txBody>
          <a:bodyPr/>
          <a:lstStyle/>
          <a:p>
            <a:r>
              <a:rPr lang="en-US" altLang="ja-JP" dirty="0"/>
              <a:t>3.VNC</a:t>
            </a:r>
            <a:r>
              <a:rPr lang="ja-JP" altLang="en-US" dirty="0"/>
              <a:t>接続</a:t>
            </a:r>
            <a:r>
              <a:rPr lang="en-US" altLang="ja-JP" dirty="0"/>
              <a:t>: Viewer</a:t>
            </a:r>
            <a:r>
              <a:rPr lang="ja-JP" altLang="en-US" dirty="0"/>
              <a:t>のインストール</a:t>
            </a:r>
            <a:r>
              <a:rPr lang="en-US" altLang="ja-JP" dirty="0"/>
              <a:t>(2/3)</a:t>
            </a:r>
            <a:endParaRPr kumimoji="1" lang="ja-JP" altLang="en-US" dirty="0"/>
          </a:p>
        </p:txBody>
      </p:sp>
      <p:sp>
        <p:nvSpPr>
          <p:cNvPr id="16" name="コンテンツ プレースホルダー 2">
            <a:extLst>
              <a:ext uri="{FF2B5EF4-FFF2-40B4-BE49-F238E27FC236}">
                <a16:creationId xmlns:a16="http://schemas.microsoft.com/office/drawing/2014/main" id="{DF7A3A44-06E0-9D5A-BADD-AF999F3F6280}"/>
              </a:ext>
            </a:extLst>
          </p:cNvPr>
          <p:cNvSpPr txBox="1">
            <a:spLocks/>
          </p:cNvSpPr>
          <p:nvPr/>
        </p:nvSpPr>
        <p:spPr>
          <a:xfrm>
            <a:off x="838200" y="1468582"/>
            <a:ext cx="10515600" cy="4708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続いて、以下の通り進めていきます。</a:t>
            </a:r>
            <a:endParaRPr lang="en-US" altLang="ja-JP" dirty="0"/>
          </a:p>
          <a:p>
            <a:pPr lvl="1"/>
            <a:r>
              <a:rPr lang="en-US" altLang="ja-JP" dirty="0"/>
              <a:t>※</a:t>
            </a:r>
            <a:r>
              <a:rPr lang="ja-JP" altLang="en-US" dirty="0"/>
              <a:t>更に次のページへ。</a:t>
            </a:r>
            <a:endParaRPr lang="en-US" altLang="ja-JP" dirty="0"/>
          </a:p>
        </p:txBody>
      </p:sp>
      <p:cxnSp>
        <p:nvCxnSpPr>
          <p:cNvPr id="22" name="直線矢印コネクタ 21">
            <a:extLst>
              <a:ext uri="{FF2B5EF4-FFF2-40B4-BE49-F238E27FC236}">
                <a16:creationId xmlns:a16="http://schemas.microsoft.com/office/drawing/2014/main" id="{3391988D-B2D9-AD24-65EB-7786D603C552}"/>
              </a:ext>
            </a:extLst>
          </p:cNvPr>
          <p:cNvCxnSpPr>
            <a:cxnSpLocks/>
          </p:cNvCxnSpPr>
          <p:nvPr/>
        </p:nvCxnSpPr>
        <p:spPr>
          <a:xfrm flipV="1">
            <a:off x="3657600" y="2466109"/>
            <a:ext cx="968982" cy="219363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BC84ED34-B7F5-E43A-1DAC-46127F20A6E6}"/>
              </a:ext>
            </a:extLst>
          </p:cNvPr>
          <p:cNvCxnSpPr>
            <a:cxnSpLocks/>
          </p:cNvCxnSpPr>
          <p:nvPr/>
        </p:nvCxnSpPr>
        <p:spPr>
          <a:xfrm>
            <a:off x="4877777" y="4257964"/>
            <a:ext cx="1670805" cy="20430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31C6B583-726B-8352-5B8F-58D45DBF3A7D}"/>
              </a:ext>
            </a:extLst>
          </p:cNvPr>
          <p:cNvCxnSpPr>
            <a:cxnSpLocks/>
          </p:cNvCxnSpPr>
          <p:nvPr/>
        </p:nvCxnSpPr>
        <p:spPr>
          <a:xfrm flipV="1">
            <a:off x="7102764" y="2466109"/>
            <a:ext cx="1209323" cy="219363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440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2">
            <a:extLst>
              <a:ext uri="{FF2B5EF4-FFF2-40B4-BE49-F238E27FC236}">
                <a16:creationId xmlns:a16="http://schemas.microsoft.com/office/drawing/2014/main" id="{436F104F-DE89-222E-9466-D5B1DC293543}"/>
              </a:ext>
            </a:extLst>
          </p:cNvPr>
          <p:cNvSpPr txBox="1">
            <a:spLocks/>
          </p:cNvSpPr>
          <p:nvPr/>
        </p:nvSpPr>
        <p:spPr>
          <a:xfrm>
            <a:off x="838200" y="1468582"/>
            <a:ext cx="10515600" cy="4708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Install</a:t>
            </a:r>
            <a:r>
              <a:rPr lang="ja-JP" altLang="en-US" dirty="0"/>
              <a:t>を実行します。</a:t>
            </a:r>
            <a:endParaRPr lang="en-US" altLang="ja-JP" dirty="0"/>
          </a:p>
          <a:p>
            <a:pPr lvl="1"/>
            <a:r>
              <a:rPr lang="en-US" altLang="ja-JP" dirty="0"/>
              <a:t>※</a:t>
            </a:r>
            <a:r>
              <a:rPr lang="ja-JP" altLang="en-US" dirty="0"/>
              <a:t>実行直後、</a:t>
            </a:r>
            <a:r>
              <a:rPr lang="en-US" altLang="ja-JP" dirty="0"/>
              <a:t>『</a:t>
            </a:r>
            <a:r>
              <a:rPr lang="ja-JP" altLang="en-US" dirty="0"/>
              <a:t>このアプリがデバイスに変更を加えることを許可しますか？</a:t>
            </a:r>
            <a:r>
              <a:rPr lang="en-US" altLang="ja-JP" dirty="0"/>
              <a:t>』</a:t>
            </a:r>
            <a:r>
              <a:rPr lang="ja-JP" altLang="en-US" dirty="0"/>
              <a:t>のダイアログが表示されるので</a:t>
            </a:r>
            <a:r>
              <a:rPr lang="en-US" altLang="ja-JP" dirty="0"/>
              <a:t>『Yes』</a:t>
            </a:r>
            <a:r>
              <a:rPr lang="ja-JP" altLang="en-US" dirty="0"/>
              <a:t>を選択します。</a:t>
            </a:r>
            <a:endParaRPr lang="en-US" altLang="ja-JP" dirty="0"/>
          </a:p>
          <a:p>
            <a:r>
              <a:rPr lang="ja-JP" altLang="en-US" dirty="0"/>
              <a:t>最後は、</a:t>
            </a:r>
            <a:r>
              <a:rPr lang="en-US" altLang="ja-JP" dirty="0"/>
              <a:t>Finish</a:t>
            </a:r>
            <a:r>
              <a:rPr lang="ja-JP" altLang="en-US" dirty="0"/>
              <a:t>ボタン押下でインストール完了です。</a:t>
            </a:r>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grpSp>
        <p:nvGrpSpPr>
          <p:cNvPr id="12" name="グループ化 11">
            <a:extLst>
              <a:ext uri="{FF2B5EF4-FFF2-40B4-BE49-F238E27FC236}">
                <a16:creationId xmlns:a16="http://schemas.microsoft.com/office/drawing/2014/main" id="{0F53E200-B534-5EA9-5469-68BC83BB01C8}"/>
              </a:ext>
            </a:extLst>
          </p:cNvPr>
          <p:cNvGrpSpPr/>
          <p:nvPr/>
        </p:nvGrpSpPr>
        <p:grpSpPr>
          <a:xfrm>
            <a:off x="1614404" y="3268088"/>
            <a:ext cx="2977835" cy="2458990"/>
            <a:chOff x="1282185" y="2537905"/>
            <a:chExt cx="3708638" cy="2867813"/>
          </a:xfrm>
        </p:grpSpPr>
        <p:pic>
          <p:nvPicPr>
            <p:cNvPr id="9" name="図 8">
              <a:extLst>
                <a:ext uri="{FF2B5EF4-FFF2-40B4-BE49-F238E27FC236}">
                  <a16:creationId xmlns:a16="http://schemas.microsoft.com/office/drawing/2014/main" id="{0137A1FB-9542-8617-B6E9-8CD14D024887}"/>
                </a:ext>
              </a:extLst>
            </p:cNvPr>
            <p:cNvPicPr>
              <a:picLocks noChangeAspect="1"/>
            </p:cNvPicPr>
            <p:nvPr/>
          </p:nvPicPr>
          <p:blipFill>
            <a:blip r:embed="rId2"/>
            <a:stretch>
              <a:fillRect/>
            </a:stretch>
          </p:blipFill>
          <p:spPr>
            <a:xfrm>
              <a:off x="1282185" y="2537905"/>
              <a:ext cx="3708638" cy="2867813"/>
            </a:xfrm>
            <a:prstGeom prst="rect">
              <a:avLst/>
            </a:prstGeom>
          </p:spPr>
        </p:pic>
        <p:sp>
          <p:nvSpPr>
            <p:cNvPr id="11" name="楕円 10">
              <a:extLst>
                <a:ext uri="{FF2B5EF4-FFF2-40B4-BE49-F238E27FC236}">
                  <a16:creationId xmlns:a16="http://schemas.microsoft.com/office/drawing/2014/main" id="{14A57467-3484-A0B4-8873-8ECE3D1F7A38}"/>
                </a:ext>
              </a:extLst>
            </p:cNvPr>
            <p:cNvSpPr/>
            <p:nvPr/>
          </p:nvSpPr>
          <p:spPr>
            <a:xfrm>
              <a:off x="3396727" y="5042647"/>
              <a:ext cx="785308" cy="363071"/>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タイトル 1">
            <a:extLst>
              <a:ext uri="{FF2B5EF4-FFF2-40B4-BE49-F238E27FC236}">
                <a16:creationId xmlns:a16="http://schemas.microsoft.com/office/drawing/2014/main" id="{812C7A17-BF50-3C8D-BEEC-6E0686EF2CB0}"/>
              </a:ext>
            </a:extLst>
          </p:cNvPr>
          <p:cNvSpPr>
            <a:spLocks noGrp="1"/>
          </p:cNvSpPr>
          <p:nvPr>
            <p:ph type="title"/>
          </p:nvPr>
        </p:nvSpPr>
        <p:spPr>
          <a:xfrm>
            <a:off x="838200" y="365125"/>
            <a:ext cx="10515600" cy="1325563"/>
          </a:xfrm>
        </p:spPr>
        <p:txBody>
          <a:bodyPr/>
          <a:lstStyle/>
          <a:p>
            <a:r>
              <a:rPr lang="en-US" altLang="ja-JP" dirty="0"/>
              <a:t>3.VNC</a:t>
            </a:r>
            <a:r>
              <a:rPr lang="ja-JP" altLang="en-US" dirty="0"/>
              <a:t>接続</a:t>
            </a:r>
            <a:r>
              <a:rPr lang="en-US" altLang="ja-JP" dirty="0"/>
              <a:t>: Viewer</a:t>
            </a:r>
            <a:r>
              <a:rPr lang="ja-JP" altLang="en-US" dirty="0"/>
              <a:t>のインストール</a:t>
            </a:r>
            <a:r>
              <a:rPr lang="en-US" altLang="ja-JP" dirty="0"/>
              <a:t>(3/3)</a:t>
            </a:r>
            <a:endParaRPr kumimoji="1" lang="ja-JP" altLang="en-US" dirty="0"/>
          </a:p>
        </p:txBody>
      </p:sp>
      <p:pic>
        <p:nvPicPr>
          <p:cNvPr id="15" name="図 14">
            <a:extLst>
              <a:ext uri="{FF2B5EF4-FFF2-40B4-BE49-F238E27FC236}">
                <a16:creationId xmlns:a16="http://schemas.microsoft.com/office/drawing/2014/main" id="{EFFE4E30-31D3-8225-C547-900ED88F5585}"/>
              </a:ext>
            </a:extLst>
          </p:cNvPr>
          <p:cNvPicPr>
            <a:picLocks noChangeAspect="1"/>
          </p:cNvPicPr>
          <p:nvPr/>
        </p:nvPicPr>
        <p:blipFill>
          <a:blip r:embed="rId3"/>
          <a:stretch>
            <a:fillRect/>
          </a:stretch>
        </p:blipFill>
        <p:spPr>
          <a:xfrm>
            <a:off x="6254831" y="3268088"/>
            <a:ext cx="3615784" cy="2780813"/>
          </a:xfrm>
          <a:prstGeom prst="rect">
            <a:avLst/>
          </a:prstGeom>
        </p:spPr>
      </p:pic>
      <p:sp>
        <p:nvSpPr>
          <p:cNvPr id="16" name="楕円 15">
            <a:extLst>
              <a:ext uri="{FF2B5EF4-FFF2-40B4-BE49-F238E27FC236}">
                <a16:creationId xmlns:a16="http://schemas.microsoft.com/office/drawing/2014/main" id="{8FC6EED7-C26D-0805-D17D-ECDDB39C0641}"/>
              </a:ext>
            </a:extLst>
          </p:cNvPr>
          <p:cNvSpPr/>
          <p:nvPr/>
        </p:nvSpPr>
        <p:spPr>
          <a:xfrm>
            <a:off x="8514230" y="5711375"/>
            <a:ext cx="630560" cy="311313"/>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 name="直線矢印コネクタ 16">
            <a:extLst>
              <a:ext uri="{FF2B5EF4-FFF2-40B4-BE49-F238E27FC236}">
                <a16:creationId xmlns:a16="http://schemas.microsoft.com/office/drawing/2014/main" id="{C9329822-3ADE-6AA0-5E63-83EFC5DB8E28}"/>
              </a:ext>
            </a:extLst>
          </p:cNvPr>
          <p:cNvCxnSpPr>
            <a:cxnSpLocks/>
          </p:cNvCxnSpPr>
          <p:nvPr/>
        </p:nvCxnSpPr>
        <p:spPr>
          <a:xfrm flipV="1">
            <a:off x="3901935" y="3429000"/>
            <a:ext cx="2388166" cy="208198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153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a:extLst>
              <a:ext uri="{FF2B5EF4-FFF2-40B4-BE49-F238E27FC236}">
                <a16:creationId xmlns:a16="http://schemas.microsoft.com/office/drawing/2014/main" id="{3FDE9576-616F-0636-7247-E54981B2DEE2}"/>
              </a:ext>
            </a:extLst>
          </p:cNvPr>
          <p:cNvSpPr txBox="1">
            <a:spLocks/>
          </p:cNvSpPr>
          <p:nvPr/>
        </p:nvSpPr>
        <p:spPr>
          <a:xfrm>
            <a:off x="838200" y="1468582"/>
            <a:ext cx="10515600" cy="4708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インストールが完了したら、以降</a:t>
            </a:r>
            <a:r>
              <a:rPr lang="en-US" altLang="ja-JP" dirty="0"/>
              <a:t>VNC Viewer</a:t>
            </a:r>
            <a:r>
              <a:rPr lang="ja-JP" altLang="en-US" dirty="0"/>
              <a:t>を起動できます。</a:t>
            </a:r>
            <a:endParaRPr lang="en-US" altLang="ja-JP" dirty="0"/>
          </a:p>
          <a:p>
            <a:r>
              <a:rPr lang="ja-JP" altLang="en-US" dirty="0"/>
              <a:t>起動後、</a:t>
            </a:r>
            <a:r>
              <a:rPr lang="en-US" altLang="ja-JP" dirty="0"/>
              <a:t>IP</a:t>
            </a:r>
            <a:r>
              <a:rPr lang="ja-JP" altLang="en-US" dirty="0"/>
              <a:t>アドレスを入れて</a:t>
            </a:r>
            <a:r>
              <a:rPr lang="en-US" altLang="ja-JP" dirty="0"/>
              <a:t>Enter</a:t>
            </a:r>
            <a:r>
              <a:rPr lang="ja-JP" altLang="en-US" dirty="0"/>
              <a:t>を押下し、</a:t>
            </a:r>
            <a:r>
              <a:rPr lang="en-US" altLang="ja-JP" dirty="0"/>
              <a:t>Identity Check</a:t>
            </a:r>
            <a:r>
              <a:rPr lang="ja-JP" altLang="en-US" dirty="0"/>
              <a:t>では</a:t>
            </a:r>
            <a:r>
              <a:rPr lang="en-US" altLang="ja-JP" dirty="0"/>
              <a:t>Continue</a:t>
            </a:r>
            <a:r>
              <a:rPr lang="ja-JP" altLang="en-US" dirty="0"/>
              <a:t>を選択します。</a:t>
            </a:r>
            <a:endParaRPr lang="en-US" altLang="ja-JP" dirty="0"/>
          </a:p>
          <a:p>
            <a:pPr lvl="1"/>
            <a:r>
              <a:rPr lang="en-US" altLang="ja-JP" dirty="0"/>
              <a:t>※</a:t>
            </a:r>
            <a:r>
              <a:rPr lang="ja-JP" altLang="en-US" dirty="0"/>
              <a:t>次のページへ続く。</a:t>
            </a:r>
            <a:endParaRPr lang="en-US" altLang="ja-JP" dirty="0"/>
          </a:p>
          <a:p>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pic>
        <p:nvPicPr>
          <p:cNvPr id="17" name="図 16">
            <a:extLst>
              <a:ext uri="{FF2B5EF4-FFF2-40B4-BE49-F238E27FC236}">
                <a16:creationId xmlns:a16="http://schemas.microsoft.com/office/drawing/2014/main" id="{F8642C79-3591-9EB8-C503-43AAB565C83B}"/>
              </a:ext>
            </a:extLst>
          </p:cNvPr>
          <p:cNvPicPr>
            <a:picLocks noChangeAspect="1"/>
          </p:cNvPicPr>
          <p:nvPr/>
        </p:nvPicPr>
        <p:blipFill>
          <a:blip r:embed="rId2"/>
          <a:stretch>
            <a:fillRect/>
          </a:stretch>
        </p:blipFill>
        <p:spPr>
          <a:xfrm>
            <a:off x="1009775" y="3131538"/>
            <a:ext cx="3000016" cy="2784077"/>
          </a:xfrm>
          <a:prstGeom prst="rect">
            <a:avLst/>
          </a:prstGeom>
        </p:spPr>
      </p:pic>
      <p:pic>
        <p:nvPicPr>
          <p:cNvPr id="19" name="図 18">
            <a:extLst>
              <a:ext uri="{FF2B5EF4-FFF2-40B4-BE49-F238E27FC236}">
                <a16:creationId xmlns:a16="http://schemas.microsoft.com/office/drawing/2014/main" id="{7ABCA844-FE81-449B-9A58-93F4B2BC796D}"/>
              </a:ext>
            </a:extLst>
          </p:cNvPr>
          <p:cNvPicPr>
            <a:picLocks noChangeAspect="1"/>
          </p:cNvPicPr>
          <p:nvPr/>
        </p:nvPicPr>
        <p:blipFill>
          <a:blip r:embed="rId3"/>
          <a:stretch>
            <a:fillRect/>
          </a:stretch>
        </p:blipFill>
        <p:spPr>
          <a:xfrm>
            <a:off x="4290905" y="3149386"/>
            <a:ext cx="4831065" cy="1568879"/>
          </a:xfrm>
          <a:prstGeom prst="rect">
            <a:avLst/>
          </a:prstGeom>
        </p:spPr>
      </p:pic>
      <p:pic>
        <p:nvPicPr>
          <p:cNvPr id="21" name="図 20">
            <a:extLst>
              <a:ext uri="{FF2B5EF4-FFF2-40B4-BE49-F238E27FC236}">
                <a16:creationId xmlns:a16="http://schemas.microsoft.com/office/drawing/2014/main" id="{F0C818E5-F658-ED5C-BD1C-C48002F8B243}"/>
              </a:ext>
            </a:extLst>
          </p:cNvPr>
          <p:cNvPicPr>
            <a:picLocks noChangeAspect="1"/>
          </p:cNvPicPr>
          <p:nvPr/>
        </p:nvPicPr>
        <p:blipFill>
          <a:blip r:embed="rId4"/>
          <a:stretch>
            <a:fillRect/>
          </a:stretch>
        </p:blipFill>
        <p:spPr>
          <a:xfrm>
            <a:off x="7721638" y="4820105"/>
            <a:ext cx="2338846" cy="1568879"/>
          </a:xfrm>
          <a:prstGeom prst="rect">
            <a:avLst/>
          </a:prstGeom>
        </p:spPr>
      </p:pic>
      <p:sp>
        <p:nvSpPr>
          <p:cNvPr id="23" name="タイトル 1">
            <a:extLst>
              <a:ext uri="{FF2B5EF4-FFF2-40B4-BE49-F238E27FC236}">
                <a16:creationId xmlns:a16="http://schemas.microsoft.com/office/drawing/2014/main" id="{B2D3797F-351D-6658-E03C-A19C916B265A}"/>
              </a:ext>
            </a:extLst>
          </p:cNvPr>
          <p:cNvSpPr>
            <a:spLocks noGrp="1"/>
          </p:cNvSpPr>
          <p:nvPr>
            <p:ph type="title"/>
          </p:nvPr>
        </p:nvSpPr>
        <p:spPr>
          <a:xfrm>
            <a:off x="838200" y="365125"/>
            <a:ext cx="10515600" cy="1325563"/>
          </a:xfrm>
        </p:spPr>
        <p:txBody>
          <a:bodyPr/>
          <a:lstStyle/>
          <a:p>
            <a:r>
              <a:rPr lang="en-US" altLang="ja-JP" dirty="0"/>
              <a:t>3.VNC</a:t>
            </a:r>
            <a:r>
              <a:rPr lang="ja-JP" altLang="en-US" dirty="0"/>
              <a:t>接続</a:t>
            </a:r>
            <a:r>
              <a:rPr lang="en-US" altLang="ja-JP" dirty="0"/>
              <a:t>: Viewer</a:t>
            </a:r>
            <a:r>
              <a:rPr lang="ja-JP" altLang="en-US" dirty="0"/>
              <a:t>の起動</a:t>
            </a:r>
            <a:r>
              <a:rPr lang="en-US" altLang="ja-JP" dirty="0"/>
              <a:t>(1/2)</a:t>
            </a:r>
            <a:endParaRPr kumimoji="1" lang="ja-JP" altLang="en-US" dirty="0"/>
          </a:p>
        </p:txBody>
      </p:sp>
      <p:sp>
        <p:nvSpPr>
          <p:cNvPr id="24" name="楕円 23">
            <a:extLst>
              <a:ext uri="{FF2B5EF4-FFF2-40B4-BE49-F238E27FC236}">
                <a16:creationId xmlns:a16="http://schemas.microsoft.com/office/drawing/2014/main" id="{7DE53506-04C0-F991-5021-CC299EBF919E}"/>
              </a:ext>
            </a:extLst>
          </p:cNvPr>
          <p:cNvSpPr/>
          <p:nvPr/>
        </p:nvSpPr>
        <p:spPr>
          <a:xfrm>
            <a:off x="1041725" y="3768714"/>
            <a:ext cx="1095415" cy="297462"/>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698EAD63-4FF2-2C15-E812-C6E28A99E803}"/>
              </a:ext>
            </a:extLst>
          </p:cNvPr>
          <p:cNvCxnSpPr>
            <a:cxnSpLocks/>
            <a:stCxn id="24" idx="6"/>
          </p:cNvCxnSpPr>
          <p:nvPr/>
        </p:nvCxnSpPr>
        <p:spPr>
          <a:xfrm flipV="1">
            <a:off x="2137140" y="3205904"/>
            <a:ext cx="2240896" cy="71154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直線矢印コネクタ 27">
            <a:extLst>
              <a:ext uri="{FF2B5EF4-FFF2-40B4-BE49-F238E27FC236}">
                <a16:creationId xmlns:a16="http://schemas.microsoft.com/office/drawing/2014/main" id="{EED46CF9-859D-C912-2945-F92407D2B5A0}"/>
              </a:ext>
            </a:extLst>
          </p:cNvPr>
          <p:cNvCxnSpPr>
            <a:cxnSpLocks/>
          </p:cNvCxnSpPr>
          <p:nvPr/>
        </p:nvCxnSpPr>
        <p:spPr>
          <a:xfrm>
            <a:off x="5489808" y="3578055"/>
            <a:ext cx="2324158" cy="1319119"/>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11870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308</TotalTime>
  <Words>775</Words>
  <Application>Microsoft Office PowerPoint</Application>
  <PresentationFormat>ワイド画面</PresentationFormat>
  <Paragraphs>91</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Raspberry Pi 5  リモート接続手順</vt:lpstr>
      <vt:lpstr>概要</vt:lpstr>
      <vt:lpstr>1.事前準備(1/2)： SSHとVNCの有効化</vt:lpstr>
      <vt:lpstr>1.事前準備(2/2)： IPアドレスの把握</vt:lpstr>
      <vt:lpstr>2.SSH接続（1/1）</vt:lpstr>
      <vt:lpstr>3.VNC接続: Viewerのインストール(1/3)</vt:lpstr>
      <vt:lpstr>3.VNC接続: Viewerのインストール(2/3)</vt:lpstr>
      <vt:lpstr>3.VNC接続: Viewerのインストール(3/3)</vt:lpstr>
      <vt:lpstr>3.VNC接続: Viewerの起動(1/2)</vt:lpstr>
      <vt:lpstr>3.VNC接続: Viewerの起動(2/2)</vt:lpstr>
      <vt:lpstr>Appendix 1: VNC接続のトラブルシューティング(1/2)</vt:lpstr>
      <vt:lpstr>Appendix 1: VNC接続のトラブルシューティング(2/2)</vt:lpstr>
      <vt:lpstr>Appendix 2: Raspberry Pi connect 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Yoshiharu Hamaguchi</dc:creator>
  <cp:lastModifiedBy>Yoshiharu Hamaguchi</cp:lastModifiedBy>
  <cp:revision>1</cp:revision>
  <dcterms:created xsi:type="dcterms:W3CDTF">2024-08-17T01:54:25Z</dcterms:created>
  <dcterms:modified xsi:type="dcterms:W3CDTF">2024-08-17T14:19:51Z</dcterms:modified>
</cp:coreProperties>
</file>