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CD49AB-957A-4B03-84BB-0816E00A19CC}" v="93" dt="2024-08-17T14:16:15.030"/>
    <p1510:client id="{D70E8E82-1CCC-45D8-BED7-73D06C78B8BD}" v="3" dt="2024-08-17T14:38:00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8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shiharu Hamaguchi" userId="470e288704938fe9" providerId="LiveId" clId="{C5CD49AB-957A-4B03-84BB-0816E00A19CC}"/>
    <pc:docChg chg="undo custSel addSld delSld modSld sldOrd">
      <pc:chgData name="Yoshiharu Hamaguchi" userId="470e288704938fe9" providerId="LiveId" clId="{C5CD49AB-957A-4B03-84BB-0816E00A19CC}" dt="2024-08-17T14:19:49.303" v="7246" actId="20577"/>
      <pc:docMkLst>
        <pc:docMk/>
      </pc:docMkLst>
      <pc:sldChg chg="addSp delSp modSp mod setBg addAnim delAnim">
        <pc:chgData name="Yoshiharu Hamaguchi" userId="470e288704938fe9" providerId="LiveId" clId="{C5CD49AB-957A-4B03-84BB-0816E00A19CC}" dt="2024-08-17T05:40:55.120" v="348" actId="20577"/>
        <pc:sldMkLst>
          <pc:docMk/>
          <pc:sldMk cId="3977712678" sldId="256"/>
        </pc:sldMkLst>
        <pc:spChg chg="mod">
          <ac:chgData name="Yoshiharu Hamaguchi" userId="470e288704938fe9" providerId="LiveId" clId="{C5CD49AB-957A-4B03-84BB-0816E00A19CC}" dt="2024-08-17T05:40:55.120" v="348" actId="20577"/>
          <ac:spMkLst>
            <pc:docMk/>
            <pc:sldMk cId="3977712678" sldId="256"/>
            <ac:spMk id="2" creationId="{679CFCE9-942B-3C9C-0DFE-FC96C2DC04E6}"/>
          </ac:spMkLst>
        </pc:spChg>
        <pc:spChg chg="mod">
          <ac:chgData name="Yoshiharu Hamaguchi" userId="470e288704938fe9" providerId="LiveId" clId="{C5CD49AB-957A-4B03-84BB-0816E00A19CC}" dt="2024-08-17T05:40:12.480" v="302" actId="26606"/>
          <ac:spMkLst>
            <pc:docMk/>
            <pc:sldMk cId="3977712678" sldId="256"/>
            <ac:spMk id="3" creationId="{EE5A487E-F887-B363-DC93-DFE9157773A6}"/>
          </ac:spMkLst>
        </pc:spChg>
        <pc:spChg chg="add del">
          <ac:chgData name="Yoshiharu Hamaguchi" userId="470e288704938fe9" providerId="LiveId" clId="{C5CD49AB-957A-4B03-84BB-0816E00A19CC}" dt="2024-08-17T05:39:35.628" v="277" actId="26606"/>
          <ac:spMkLst>
            <pc:docMk/>
            <pc:sldMk cId="3977712678" sldId="256"/>
            <ac:spMk id="8" creationId="{943CAA20-3569-4189-9E48-239A229A86CA}"/>
          </ac:spMkLst>
        </pc:spChg>
        <pc:spChg chg="add del">
          <ac:chgData name="Yoshiharu Hamaguchi" userId="470e288704938fe9" providerId="LiveId" clId="{C5CD49AB-957A-4B03-84BB-0816E00A19CC}" dt="2024-08-17T05:39:41.692" v="284" actId="26606"/>
          <ac:spMkLst>
            <pc:docMk/>
            <pc:sldMk cId="3977712678" sldId="256"/>
            <ac:spMk id="9" creationId="{C1DD1A8A-57D5-4A81-AD04-532B043C5611}"/>
          </ac:spMkLst>
        </pc:spChg>
        <pc:spChg chg="add del">
          <ac:chgData name="Yoshiharu Hamaguchi" userId="470e288704938fe9" providerId="LiveId" clId="{C5CD49AB-957A-4B03-84BB-0816E00A19CC}" dt="2024-08-17T05:39:35.628" v="277" actId="26606"/>
          <ac:spMkLst>
            <pc:docMk/>
            <pc:sldMk cId="3977712678" sldId="256"/>
            <ac:spMk id="10" creationId="{DA542B6D-E775-4832-91DC-2D20F857813A}"/>
          </ac:spMkLst>
        </pc:spChg>
        <pc:spChg chg="add del">
          <ac:chgData name="Yoshiharu Hamaguchi" userId="470e288704938fe9" providerId="LiveId" clId="{C5CD49AB-957A-4B03-84BB-0816E00A19CC}" dt="2024-08-17T05:39:41.692" v="284" actId="26606"/>
          <ac:spMkLst>
            <pc:docMk/>
            <pc:sldMk cId="3977712678" sldId="256"/>
            <ac:spMk id="11" creationId="{007891EC-4501-44ED-A8C8-B11B6DB767AB}"/>
          </ac:spMkLst>
        </pc:spChg>
        <pc:spChg chg="add del">
          <ac:chgData name="Yoshiharu Hamaguchi" userId="470e288704938fe9" providerId="LiveId" clId="{C5CD49AB-957A-4B03-84BB-0816E00A19CC}" dt="2024-08-17T05:39:37.413" v="279" actId="26606"/>
          <ac:spMkLst>
            <pc:docMk/>
            <pc:sldMk cId="3977712678" sldId="256"/>
            <ac:spMk id="12" creationId="{712D4376-A578-4FF1-94FC-245E7A6A489F}"/>
          </ac:spMkLst>
        </pc:spChg>
        <pc:spChg chg="add del">
          <ac:chgData name="Yoshiharu Hamaguchi" userId="470e288704938fe9" providerId="LiveId" clId="{C5CD49AB-957A-4B03-84BB-0816E00A19CC}" dt="2024-08-17T05:39:37.413" v="279" actId="26606"/>
          <ac:spMkLst>
            <pc:docMk/>
            <pc:sldMk cId="3977712678" sldId="256"/>
            <ac:spMk id="13" creationId="{EFA9B6C6-A247-48A8-9A1C-1E36FA9456B5}"/>
          </ac:spMkLst>
        </pc:spChg>
        <pc:spChg chg="add del">
          <ac:chgData name="Yoshiharu Hamaguchi" userId="470e288704938fe9" providerId="LiveId" clId="{C5CD49AB-957A-4B03-84BB-0816E00A19CC}" dt="2024-08-17T05:39:37.413" v="279" actId="26606"/>
          <ac:spMkLst>
            <pc:docMk/>
            <pc:sldMk cId="3977712678" sldId="256"/>
            <ac:spMk id="14" creationId="{AEA7509D-F04F-40CB-A0B3-EEF16499CC9F}"/>
          </ac:spMkLst>
        </pc:spChg>
        <pc:spChg chg="add del">
          <ac:chgData name="Yoshiharu Hamaguchi" userId="470e288704938fe9" providerId="LiveId" clId="{C5CD49AB-957A-4B03-84BB-0816E00A19CC}" dt="2024-08-17T05:39:37.413" v="279" actId="26606"/>
          <ac:spMkLst>
            <pc:docMk/>
            <pc:sldMk cId="3977712678" sldId="256"/>
            <ac:spMk id="15" creationId="{C5CB530E-515E-412C-9DF1-5F8FFBD6F383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17" creationId="{489B7BFD-8F45-4093-AD9C-91B15B0503D9}"/>
          </ac:spMkLst>
        </pc:spChg>
        <pc:spChg chg="add del">
          <ac:chgData name="Yoshiharu Hamaguchi" userId="470e288704938fe9" providerId="LiveId" clId="{C5CD49AB-957A-4B03-84BB-0816E00A19CC}" dt="2024-08-17T05:39:40.100" v="281" actId="26606"/>
          <ac:spMkLst>
            <pc:docMk/>
            <pc:sldMk cId="3977712678" sldId="256"/>
            <ac:spMk id="18" creationId="{C29501E6-A978-4A61-9689-9085AF97A53A}"/>
          </ac:spMkLst>
        </pc:spChg>
        <pc:spChg chg="add del">
          <ac:chgData name="Yoshiharu Hamaguchi" userId="470e288704938fe9" providerId="LiveId" clId="{C5CD49AB-957A-4B03-84BB-0816E00A19CC}" dt="2024-08-17T05:39:40.100" v="281" actId="26606"/>
          <ac:spMkLst>
            <pc:docMk/>
            <pc:sldMk cId="3977712678" sldId="256"/>
            <ac:spMk id="19" creationId="{6F5A5072-7B47-4D32-B52A-4EBBF590B8A5}"/>
          </ac:spMkLst>
        </pc:spChg>
        <pc:spChg chg="add del">
          <ac:chgData name="Yoshiharu Hamaguchi" userId="470e288704938fe9" providerId="LiveId" clId="{C5CD49AB-957A-4B03-84BB-0816E00A19CC}" dt="2024-08-17T05:39:40.100" v="281" actId="26606"/>
          <ac:spMkLst>
            <pc:docMk/>
            <pc:sldMk cId="3977712678" sldId="256"/>
            <ac:spMk id="20" creationId="{9715DAF0-AE1B-46C9-8A6B-DB2AA05AB91D}"/>
          </ac:spMkLst>
        </pc:spChg>
        <pc:spChg chg="add del">
          <ac:chgData name="Yoshiharu Hamaguchi" userId="470e288704938fe9" providerId="LiveId" clId="{C5CD49AB-957A-4B03-84BB-0816E00A19CC}" dt="2024-08-17T05:39:40.100" v="281" actId="26606"/>
          <ac:spMkLst>
            <pc:docMk/>
            <pc:sldMk cId="3977712678" sldId="256"/>
            <ac:spMk id="21" creationId="{6016219D-510E-4184-9090-6D5578A87BD1}"/>
          </ac:spMkLst>
        </pc:spChg>
        <pc:spChg chg="add del">
          <ac:chgData name="Yoshiharu Hamaguchi" userId="470e288704938fe9" providerId="LiveId" clId="{C5CD49AB-957A-4B03-84BB-0816E00A19CC}" dt="2024-08-17T05:39:40.100" v="281" actId="26606"/>
          <ac:spMkLst>
            <pc:docMk/>
            <pc:sldMk cId="3977712678" sldId="256"/>
            <ac:spMk id="22" creationId="{AFF4A713-7B75-4B21-90D7-5AB19547C728}"/>
          </ac:spMkLst>
        </pc:spChg>
        <pc:spChg chg="add del">
          <ac:chgData name="Yoshiharu Hamaguchi" userId="470e288704938fe9" providerId="LiveId" clId="{C5CD49AB-957A-4B03-84BB-0816E00A19CC}" dt="2024-08-17T05:39:40.100" v="281" actId="26606"/>
          <ac:spMkLst>
            <pc:docMk/>
            <pc:sldMk cId="3977712678" sldId="256"/>
            <ac:spMk id="23" creationId="{DC631C0B-6DA6-4E57-8231-CE32B3434A7E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31" creationId="{033BC44A-0661-43B4-9C14-FD5963C226AE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33" creationId="{BE8CB2F0-2F5A-4EBD-B214-E0309C31F578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35" creationId="{FFD3887D-244B-4EC4-9208-E304984C5D0F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36" creationId="{498F8FF6-43B4-494A-AF8F-123A4983EDF7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37" creationId="{97224C31-855E-4593-8A58-5B2B0CC4F537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38" creationId="{2B06059C-C357-4011-82B9-9C0106301384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39" creationId="{5AFEC601-A132-47EE-B0C2-B38ACD9FCE6F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40" creationId="{279CAF82-0ECF-42BE-8F37-F71941E5D410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41" creationId="{218E095B-4870-4AD5-9C41-C16D59523501}"/>
          </ac:spMkLst>
        </pc:spChg>
        <pc:spChg chg="add del">
          <ac:chgData name="Yoshiharu Hamaguchi" userId="470e288704938fe9" providerId="LiveId" clId="{C5CD49AB-957A-4B03-84BB-0816E00A19CC}" dt="2024-08-17T05:40:12.480" v="302" actId="26606"/>
          <ac:spMkLst>
            <pc:docMk/>
            <pc:sldMk cId="3977712678" sldId="256"/>
            <ac:spMk id="43" creationId="{6F5A5072-7B47-4D32-B52A-4EBBF590B8A5}"/>
          </ac:spMkLst>
        </pc:spChg>
        <pc:spChg chg="add del">
          <ac:chgData name="Yoshiharu Hamaguchi" userId="470e288704938fe9" providerId="LiveId" clId="{C5CD49AB-957A-4B03-84BB-0816E00A19CC}" dt="2024-08-17T05:40:12.480" v="302" actId="26606"/>
          <ac:spMkLst>
            <pc:docMk/>
            <pc:sldMk cId="3977712678" sldId="256"/>
            <ac:spMk id="44" creationId="{9715DAF0-AE1B-46C9-8A6B-DB2AA05AB91D}"/>
          </ac:spMkLst>
        </pc:spChg>
        <pc:spChg chg="add del">
          <ac:chgData name="Yoshiharu Hamaguchi" userId="470e288704938fe9" providerId="LiveId" clId="{C5CD49AB-957A-4B03-84BB-0816E00A19CC}" dt="2024-08-17T05:40:12.480" v="302" actId="26606"/>
          <ac:spMkLst>
            <pc:docMk/>
            <pc:sldMk cId="3977712678" sldId="256"/>
            <ac:spMk id="45" creationId="{6016219D-510E-4184-9090-6D5578A87BD1}"/>
          </ac:spMkLst>
        </pc:spChg>
        <pc:spChg chg="add del">
          <ac:chgData name="Yoshiharu Hamaguchi" userId="470e288704938fe9" providerId="LiveId" clId="{C5CD49AB-957A-4B03-84BB-0816E00A19CC}" dt="2024-08-17T05:40:12.480" v="302" actId="26606"/>
          <ac:spMkLst>
            <pc:docMk/>
            <pc:sldMk cId="3977712678" sldId="256"/>
            <ac:spMk id="46" creationId="{AFF4A713-7B75-4B21-90D7-5AB19547C728}"/>
          </ac:spMkLst>
        </pc:spChg>
        <pc:spChg chg="add del">
          <ac:chgData name="Yoshiharu Hamaguchi" userId="470e288704938fe9" providerId="LiveId" clId="{C5CD49AB-957A-4B03-84BB-0816E00A19CC}" dt="2024-08-17T05:40:12.480" v="302" actId="26606"/>
          <ac:spMkLst>
            <pc:docMk/>
            <pc:sldMk cId="3977712678" sldId="256"/>
            <ac:spMk id="47" creationId="{DC631C0B-6DA6-4E57-8231-CE32B3434A7E}"/>
          </ac:spMkLst>
        </pc:spChg>
        <pc:spChg chg="add del">
          <ac:chgData name="Yoshiharu Hamaguchi" userId="470e288704938fe9" providerId="LiveId" clId="{C5CD49AB-957A-4B03-84BB-0816E00A19CC}" dt="2024-08-17T05:40:12.480" v="302" actId="26606"/>
          <ac:spMkLst>
            <pc:docMk/>
            <pc:sldMk cId="3977712678" sldId="256"/>
            <ac:spMk id="48" creationId="{C29501E6-A978-4A61-9689-9085AF97A53A}"/>
          </ac:spMkLst>
        </pc:spChg>
        <pc:grpChg chg="add del">
          <ac:chgData name="Yoshiharu Hamaguchi" userId="470e288704938fe9" providerId="LiveId" clId="{C5CD49AB-957A-4B03-84BB-0816E00A19CC}" dt="2024-08-17T05:39:42.409" v="286" actId="26606"/>
          <ac:grpSpMkLst>
            <pc:docMk/>
            <pc:sldMk cId="3977712678" sldId="256"/>
            <ac:grpSpMk id="24" creationId="{FB9739EB-7F66-433D-841F-AB3CD18700B7}"/>
          </ac:grpSpMkLst>
        </pc:grpChg>
        <pc:grpChg chg="add del">
          <ac:chgData name="Yoshiharu Hamaguchi" userId="470e288704938fe9" providerId="LiveId" clId="{C5CD49AB-957A-4B03-84BB-0816E00A19CC}" dt="2024-08-17T05:39:42.409" v="286" actId="26606"/>
          <ac:grpSpMkLst>
            <pc:docMk/>
            <pc:sldMk cId="3977712678" sldId="256"/>
            <ac:grpSpMk id="30" creationId="{042BC7E5-76DB-4826-8C07-4A49B6353F76}"/>
          </ac:grpSpMkLst>
        </pc:grpChg>
        <pc:picChg chg="add del">
          <ac:chgData name="Yoshiharu Hamaguchi" userId="470e288704938fe9" providerId="LiveId" clId="{C5CD49AB-957A-4B03-84BB-0816E00A19CC}" dt="2024-08-17T05:39:41.692" v="284" actId="26606"/>
          <ac:picMkLst>
            <pc:docMk/>
            <pc:sldMk cId="3977712678" sldId="256"/>
            <ac:picMk id="5" creationId="{4771757A-1559-EAF5-68EE-5ADA6E941726}"/>
          </ac:picMkLst>
        </pc:picChg>
        <pc:cxnChg chg="add del">
          <ac:chgData name="Yoshiharu Hamaguchi" userId="470e288704938fe9" providerId="LiveId" clId="{C5CD49AB-957A-4B03-84BB-0816E00A19CC}" dt="2024-08-17T05:39:37.413" v="279" actId="26606"/>
          <ac:cxnSpMkLst>
            <pc:docMk/>
            <pc:sldMk cId="3977712678" sldId="256"/>
            <ac:cxnSpMk id="16" creationId="{56020367-4FD5-4596-8E10-C5F095CD8DBF}"/>
          </ac:cxnSpMkLst>
        </pc:cxnChg>
      </pc:sldChg>
      <pc:sldChg chg="addSp delSp modSp mod ord">
        <pc:chgData name="Yoshiharu Hamaguchi" userId="470e288704938fe9" providerId="LiveId" clId="{C5CD49AB-957A-4B03-84BB-0816E00A19CC}" dt="2024-08-17T06:47:12.642" v="6021" actId="20577"/>
        <pc:sldMkLst>
          <pc:docMk/>
          <pc:sldMk cId="31924287" sldId="257"/>
        </pc:sldMkLst>
        <pc:spChg chg="del">
          <ac:chgData name="Yoshiharu Hamaguchi" userId="470e288704938fe9" providerId="LiveId" clId="{C5CD49AB-957A-4B03-84BB-0816E00A19CC}" dt="2024-08-17T05:53:44.721" v="1593" actId="478"/>
          <ac:spMkLst>
            <pc:docMk/>
            <pc:sldMk cId="31924287" sldId="257"/>
            <ac:spMk id="2" creationId="{32F6064A-AD6B-5EAD-AADC-CCE74B3B9AF6}"/>
          </ac:spMkLst>
        </pc:spChg>
        <pc:spChg chg="add mod">
          <ac:chgData name="Yoshiharu Hamaguchi" userId="470e288704938fe9" providerId="LiveId" clId="{C5CD49AB-957A-4B03-84BB-0816E00A19CC}" dt="2024-08-17T06:47:12.642" v="6021" actId="20577"/>
          <ac:spMkLst>
            <pc:docMk/>
            <pc:sldMk cId="31924287" sldId="257"/>
            <ac:spMk id="6" creationId="{DAB092B1-D554-6F92-B978-CB00765C361D}"/>
          </ac:spMkLst>
        </pc:spChg>
        <pc:spChg chg="add mod">
          <ac:chgData name="Yoshiharu Hamaguchi" userId="470e288704938fe9" providerId="LiveId" clId="{C5CD49AB-957A-4B03-84BB-0816E00A19CC}" dt="2024-08-17T05:58:08.416" v="2141" actId="20577"/>
          <ac:spMkLst>
            <pc:docMk/>
            <pc:sldMk cId="31924287" sldId="257"/>
            <ac:spMk id="7" creationId="{50C4E94C-56FE-19E0-56FC-082764741CB0}"/>
          </ac:spMkLst>
        </pc:spChg>
        <pc:spChg chg="add mod">
          <ac:chgData name="Yoshiharu Hamaguchi" userId="470e288704938fe9" providerId="LiveId" clId="{C5CD49AB-957A-4B03-84BB-0816E00A19CC}" dt="2024-08-17T05:55:28.546" v="1762" actId="1076"/>
          <ac:spMkLst>
            <pc:docMk/>
            <pc:sldMk cId="31924287" sldId="257"/>
            <ac:spMk id="8" creationId="{DC716B3B-7FD7-8271-9268-9065CA3D231F}"/>
          </ac:spMkLst>
        </pc:spChg>
        <pc:picChg chg="mod">
          <ac:chgData name="Yoshiharu Hamaguchi" userId="470e288704938fe9" providerId="LiveId" clId="{C5CD49AB-957A-4B03-84BB-0816E00A19CC}" dt="2024-08-17T05:54:51.260" v="1735" actId="1076"/>
          <ac:picMkLst>
            <pc:docMk/>
            <pc:sldMk cId="31924287" sldId="257"/>
            <ac:picMk id="5" creationId="{E545CDE0-BB23-1C82-91BF-D6BEC027075D}"/>
          </ac:picMkLst>
        </pc:picChg>
        <pc:cxnChg chg="add mod">
          <ac:chgData name="Yoshiharu Hamaguchi" userId="470e288704938fe9" providerId="LiveId" clId="{C5CD49AB-957A-4B03-84BB-0816E00A19CC}" dt="2024-08-17T05:55:48.827" v="1767" actId="14100"/>
          <ac:cxnSpMkLst>
            <pc:docMk/>
            <pc:sldMk cId="31924287" sldId="257"/>
            <ac:cxnSpMk id="9" creationId="{B08DFAF2-FFF0-92B2-4C9D-1C51ADADECC4}"/>
          </ac:cxnSpMkLst>
        </pc:cxnChg>
        <pc:cxnChg chg="add mod">
          <ac:chgData name="Yoshiharu Hamaguchi" userId="470e288704938fe9" providerId="LiveId" clId="{C5CD49AB-957A-4B03-84BB-0816E00A19CC}" dt="2024-08-17T05:55:59.310" v="1770" actId="14100"/>
          <ac:cxnSpMkLst>
            <pc:docMk/>
            <pc:sldMk cId="31924287" sldId="257"/>
            <ac:cxnSpMk id="17" creationId="{391E6C71-0D28-0488-007C-16136E572E38}"/>
          </ac:cxnSpMkLst>
        </pc:cxnChg>
      </pc:sldChg>
      <pc:sldChg chg="addSp delSp modSp mod">
        <pc:chgData name="Yoshiharu Hamaguchi" userId="470e288704938fe9" providerId="LiveId" clId="{C5CD49AB-957A-4B03-84BB-0816E00A19CC}" dt="2024-08-17T06:47:27.823" v="6027" actId="20577"/>
        <pc:sldMkLst>
          <pc:docMk/>
          <pc:sldMk cId="1341538971" sldId="258"/>
        </pc:sldMkLst>
        <pc:spChg chg="del">
          <ac:chgData name="Yoshiharu Hamaguchi" userId="470e288704938fe9" providerId="LiveId" clId="{C5CD49AB-957A-4B03-84BB-0816E00A19CC}" dt="2024-08-17T06:14:08.519" v="3669" actId="478"/>
          <ac:spMkLst>
            <pc:docMk/>
            <pc:sldMk cId="1341538971" sldId="258"/>
            <ac:spMk id="2" creationId="{C068F801-9A98-7D40-7A2A-9E6C59949A55}"/>
          </ac:spMkLst>
        </pc:spChg>
        <pc:spChg chg="add del">
          <ac:chgData name="Yoshiharu Hamaguchi" userId="470e288704938fe9" providerId="LiveId" clId="{C5CD49AB-957A-4B03-84BB-0816E00A19CC}" dt="2024-08-17T06:14:08.519" v="3669" actId="478"/>
          <ac:spMkLst>
            <pc:docMk/>
            <pc:sldMk cId="1341538971" sldId="258"/>
            <ac:spMk id="3" creationId="{B9C00075-ACEE-DA9D-FA83-5C1893B87918}"/>
          </ac:spMkLst>
        </pc:spChg>
        <pc:spChg chg="add mod">
          <ac:chgData name="Yoshiharu Hamaguchi" userId="470e288704938fe9" providerId="LiveId" clId="{C5CD49AB-957A-4B03-84BB-0816E00A19CC}" dt="2024-08-17T04:27:40.738" v="67"/>
          <ac:spMkLst>
            <pc:docMk/>
            <pc:sldMk cId="1341538971" sldId="258"/>
            <ac:spMk id="10" creationId="{33A7D628-9B16-D96B-C487-F946A1DE12F7}"/>
          </ac:spMkLst>
        </pc:spChg>
        <pc:spChg chg="add mod">
          <ac:chgData name="Yoshiharu Hamaguchi" userId="470e288704938fe9" providerId="LiveId" clId="{C5CD49AB-957A-4B03-84BB-0816E00A19CC}" dt="2024-08-17T04:27:55.947" v="71" actId="164"/>
          <ac:spMkLst>
            <pc:docMk/>
            <pc:sldMk cId="1341538971" sldId="258"/>
            <ac:spMk id="11" creationId="{14A57467-3484-A0B4-8873-8ECE3D1F7A38}"/>
          </ac:spMkLst>
        </pc:spChg>
        <pc:spChg chg="add mod">
          <ac:chgData name="Yoshiharu Hamaguchi" userId="470e288704938fe9" providerId="LiveId" clId="{C5CD49AB-957A-4B03-84BB-0816E00A19CC}" dt="2024-08-17T06:47:27.823" v="6027" actId="20577"/>
          <ac:spMkLst>
            <pc:docMk/>
            <pc:sldMk cId="1341538971" sldId="258"/>
            <ac:spMk id="13" creationId="{812C7A17-BF50-3C8D-BEEC-6E0686EF2CB0}"/>
          </ac:spMkLst>
        </pc:spChg>
        <pc:spChg chg="add mod ord">
          <ac:chgData name="Yoshiharu Hamaguchi" userId="470e288704938fe9" providerId="LiveId" clId="{C5CD49AB-957A-4B03-84BB-0816E00A19CC}" dt="2024-08-17T06:23:38.065" v="4399" actId="20577"/>
          <ac:spMkLst>
            <pc:docMk/>
            <pc:sldMk cId="1341538971" sldId="258"/>
            <ac:spMk id="14" creationId="{436F104F-DE89-222E-9466-D5B1DC293543}"/>
          </ac:spMkLst>
        </pc:spChg>
        <pc:spChg chg="add mod">
          <ac:chgData name="Yoshiharu Hamaguchi" userId="470e288704938fe9" providerId="LiveId" clId="{C5CD49AB-957A-4B03-84BB-0816E00A19CC}" dt="2024-08-17T06:22:06.426" v="4298" actId="1076"/>
          <ac:spMkLst>
            <pc:docMk/>
            <pc:sldMk cId="1341538971" sldId="258"/>
            <ac:spMk id="16" creationId="{8FC6EED7-C26D-0805-D17D-ECDDB39C0641}"/>
          </ac:spMkLst>
        </pc:spChg>
        <pc:grpChg chg="add mod">
          <ac:chgData name="Yoshiharu Hamaguchi" userId="470e288704938fe9" providerId="LiveId" clId="{C5CD49AB-957A-4B03-84BB-0816E00A19CC}" dt="2024-08-17T06:18:35.159" v="4025" actId="1076"/>
          <ac:grpSpMkLst>
            <pc:docMk/>
            <pc:sldMk cId="1341538971" sldId="258"/>
            <ac:grpSpMk id="12" creationId="{0F53E200-B534-5EA9-5469-68BC83BB01C8}"/>
          </ac:grpSpMkLst>
        </pc:grpChg>
        <pc:picChg chg="add del mod ord">
          <ac:chgData name="Yoshiharu Hamaguchi" userId="470e288704938fe9" providerId="LiveId" clId="{C5CD49AB-957A-4B03-84BB-0816E00A19CC}" dt="2024-08-17T04:27:25.196" v="58" actId="22"/>
          <ac:picMkLst>
            <pc:docMk/>
            <pc:sldMk cId="1341538971" sldId="258"/>
            <ac:picMk id="5" creationId="{032ED454-F628-373B-FDC9-282785CB7386}"/>
          </ac:picMkLst>
        </pc:picChg>
        <pc:picChg chg="add del mod ord">
          <ac:chgData name="Yoshiharu Hamaguchi" userId="470e288704938fe9" providerId="LiveId" clId="{C5CD49AB-957A-4B03-84BB-0816E00A19CC}" dt="2024-08-17T04:27:26.953" v="60" actId="22"/>
          <ac:picMkLst>
            <pc:docMk/>
            <pc:sldMk cId="1341538971" sldId="258"/>
            <ac:picMk id="7" creationId="{7298D305-F71D-A040-C026-0DC6504632E0}"/>
          </ac:picMkLst>
        </pc:picChg>
        <pc:picChg chg="add mod">
          <ac:chgData name="Yoshiharu Hamaguchi" userId="470e288704938fe9" providerId="LiveId" clId="{C5CD49AB-957A-4B03-84BB-0816E00A19CC}" dt="2024-08-17T04:27:55.947" v="71" actId="164"/>
          <ac:picMkLst>
            <pc:docMk/>
            <pc:sldMk cId="1341538971" sldId="258"/>
            <ac:picMk id="9" creationId="{0137A1FB-9542-8617-B6E9-8CD14D024887}"/>
          </ac:picMkLst>
        </pc:picChg>
        <pc:picChg chg="add mod">
          <ac:chgData name="Yoshiharu Hamaguchi" userId="470e288704938fe9" providerId="LiveId" clId="{C5CD49AB-957A-4B03-84BB-0816E00A19CC}" dt="2024-08-17T06:18:33.480" v="4024" actId="1076"/>
          <ac:picMkLst>
            <pc:docMk/>
            <pc:sldMk cId="1341538971" sldId="258"/>
            <ac:picMk id="15" creationId="{EFFE4E30-31D3-8225-C547-900ED88F5585}"/>
          </ac:picMkLst>
        </pc:picChg>
        <pc:cxnChg chg="add mod">
          <ac:chgData name="Yoshiharu Hamaguchi" userId="470e288704938fe9" providerId="LiveId" clId="{C5CD49AB-957A-4B03-84BB-0816E00A19CC}" dt="2024-08-17T06:23:07.612" v="4348" actId="14100"/>
          <ac:cxnSpMkLst>
            <pc:docMk/>
            <pc:sldMk cId="1341538971" sldId="258"/>
            <ac:cxnSpMk id="17" creationId="{C9329822-3ADE-6AA0-5E63-83EFC5DB8E28}"/>
          </ac:cxnSpMkLst>
        </pc:cxnChg>
      </pc:sldChg>
      <pc:sldChg chg="add del">
        <pc:chgData name="Yoshiharu Hamaguchi" userId="470e288704938fe9" providerId="LiveId" clId="{C5CD49AB-957A-4B03-84BB-0816E00A19CC}" dt="2024-08-17T14:17:53.626" v="7037" actId="47"/>
        <pc:sldMkLst>
          <pc:docMk/>
          <pc:sldMk cId="1582384707" sldId="259"/>
        </pc:sldMkLst>
      </pc:sldChg>
      <pc:sldChg chg="del">
        <pc:chgData name="Yoshiharu Hamaguchi" userId="470e288704938fe9" providerId="LiveId" clId="{C5CD49AB-957A-4B03-84BB-0816E00A19CC}" dt="2024-08-17T04:15:12.369" v="0" actId="2696"/>
        <pc:sldMkLst>
          <pc:docMk/>
          <pc:sldMk cId="3586103662" sldId="259"/>
        </pc:sldMkLst>
      </pc:sldChg>
      <pc:sldChg chg="addSp delSp modSp mod">
        <pc:chgData name="Yoshiharu Hamaguchi" userId="470e288704938fe9" providerId="LiveId" clId="{C5CD49AB-957A-4B03-84BB-0816E00A19CC}" dt="2024-08-17T06:47:23.533" v="6025" actId="20577"/>
        <pc:sldMkLst>
          <pc:docMk/>
          <pc:sldMk cId="3824405463" sldId="260"/>
        </pc:sldMkLst>
        <pc:spChg chg="del">
          <ac:chgData name="Yoshiharu Hamaguchi" userId="470e288704938fe9" providerId="LiveId" clId="{C5CD49AB-957A-4B03-84BB-0816E00A19CC}" dt="2024-08-17T06:12:30.879" v="3578" actId="478"/>
          <ac:spMkLst>
            <pc:docMk/>
            <pc:sldMk cId="3824405463" sldId="260"/>
            <ac:spMk id="2" creationId="{587E2C1E-0CBD-8158-4BB8-E60C2EAE5371}"/>
          </ac:spMkLst>
        </pc:spChg>
        <pc:spChg chg="del">
          <ac:chgData name="Yoshiharu Hamaguchi" userId="470e288704938fe9" providerId="LiveId" clId="{C5CD49AB-957A-4B03-84BB-0816E00A19CC}" dt="2024-08-17T04:25:21.260" v="40" actId="22"/>
          <ac:spMkLst>
            <pc:docMk/>
            <pc:sldMk cId="3824405463" sldId="260"/>
            <ac:spMk id="3" creationId="{CDF69FA4-AAC6-5152-0B88-44F12E7169CA}"/>
          </ac:spMkLst>
        </pc:spChg>
        <pc:spChg chg="add mod">
          <ac:chgData name="Yoshiharu Hamaguchi" userId="470e288704938fe9" providerId="LiveId" clId="{C5CD49AB-957A-4B03-84BB-0816E00A19CC}" dt="2024-08-17T04:28:15.900" v="74" actId="164"/>
          <ac:spMkLst>
            <pc:docMk/>
            <pc:sldMk cId="3824405463" sldId="260"/>
            <ac:spMk id="12" creationId="{A6BD8E7D-230A-F93C-E9BC-5C52E338C520}"/>
          </ac:spMkLst>
        </pc:spChg>
        <pc:spChg chg="add mod">
          <ac:chgData name="Yoshiharu Hamaguchi" userId="470e288704938fe9" providerId="LiveId" clId="{C5CD49AB-957A-4B03-84BB-0816E00A19CC}" dt="2024-08-17T06:47:23.533" v="6025" actId="20577"/>
          <ac:spMkLst>
            <pc:docMk/>
            <pc:sldMk cId="3824405463" sldId="260"/>
            <ac:spMk id="15" creationId="{7BC1B984-B66C-E693-983C-364363A3FD06}"/>
          </ac:spMkLst>
        </pc:spChg>
        <pc:spChg chg="add mod">
          <ac:chgData name="Yoshiharu Hamaguchi" userId="470e288704938fe9" providerId="LiveId" clId="{C5CD49AB-957A-4B03-84BB-0816E00A19CC}" dt="2024-08-17T06:15:38.744" v="3745" actId="6549"/>
          <ac:spMkLst>
            <pc:docMk/>
            <pc:sldMk cId="3824405463" sldId="260"/>
            <ac:spMk id="16" creationId="{DF7A3A44-06E0-9D5A-BADD-AF999F3F6280}"/>
          </ac:spMkLst>
        </pc:spChg>
        <pc:grpChg chg="add mod">
          <ac:chgData name="Yoshiharu Hamaguchi" userId="470e288704938fe9" providerId="LiveId" clId="{C5CD49AB-957A-4B03-84BB-0816E00A19CC}" dt="2024-08-17T04:28:08.716" v="73" actId="164"/>
          <ac:grpSpMkLst>
            <pc:docMk/>
            <pc:sldMk cId="3824405463" sldId="260"/>
            <ac:grpSpMk id="13" creationId="{73B47EC9-EB30-72AB-1FBA-4E9FC56E0BA5}"/>
          </ac:grpSpMkLst>
        </pc:grpChg>
        <pc:grpChg chg="add mod">
          <ac:chgData name="Yoshiharu Hamaguchi" userId="470e288704938fe9" providerId="LiveId" clId="{C5CD49AB-957A-4B03-84BB-0816E00A19CC}" dt="2024-08-17T06:27:20.916" v="4800" actId="14100"/>
          <ac:grpSpMkLst>
            <pc:docMk/>
            <pc:sldMk cId="3824405463" sldId="260"/>
            <ac:grpSpMk id="14" creationId="{FA63A6A2-395E-D94E-074E-D1274DA5182A}"/>
          </ac:grpSpMkLst>
        </pc:grpChg>
        <pc:picChg chg="add del mod">
          <ac:chgData name="Yoshiharu Hamaguchi" userId="470e288704938fe9" providerId="LiveId" clId="{C5CD49AB-957A-4B03-84BB-0816E00A19CC}" dt="2024-08-17T04:24:33.349" v="36" actId="478"/>
          <ac:picMkLst>
            <pc:docMk/>
            <pc:sldMk cId="3824405463" sldId="260"/>
            <ac:picMk id="5" creationId="{F37D7B0D-09C2-ACCF-5945-1FD3F4458365}"/>
          </ac:picMkLst>
        </pc:picChg>
        <pc:picChg chg="add mod">
          <ac:chgData name="Yoshiharu Hamaguchi" userId="470e288704938fe9" providerId="LiveId" clId="{C5CD49AB-957A-4B03-84BB-0816E00A19CC}" dt="2024-08-17T04:24:47.286" v="39" actId="1076"/>
          <ac:picMkLst>
            <pc:docMk/>
            <pc:sldMk cId="3824405463" sldId="260"/>
            <ac:picMk id="7" creationId="{C93ACF86-1DAA-142F-21E5-325D9BB31379}"/>
          </ac:picMkLst>
        </pc:picChg>
        <pc:picChg chg="add mod ord">
          <ac:chgData name="Yoshiharu Hamaguchi" userId="470e288704938fe9" providerId="LiveId" clId="{C5CD49AB-957A-4B03-84BB-0816E00A19CC}" dt="2024-08-17T06:13:26.966" v="3662" actId="1076"/>
          <ac:picMkLst>
            <pc:docMk/>
            <pc:sldMk cId="3824405463" sldId="260"/>
            <ac:picMk id="9" creationId="{48C6D22E-51A1-ACB0-E31C-46AE3F983803}"/>
          </ac:picMkLst>
        </pc:picChg>
        <pc:picChg chg="add mod">
          <ac:chgData name="Yoshiharu Hamaguchi" userId="470e288704938fe9" providerId="LiveId" clId="{C5CD49AB-957A-4B03-84BB-0816E00A19CC}" dt="2024-08-17T04:28:15.900" v="74" actId="164"/>
          <ac:picMkLst>
            <pc:docMk/>
            <pc:sldMk cId="3824405463" sldId="260"/>
            <ac:picMk id="11" creationId="{21035224-BCB1-B813-B211-F35B8BB3CC85}"/>
          </ac:picMkLst>
        </pc:picChg>
        <pc:cxnChg chg="add mod">
          <ac:chgData name="Yoshiharu Hamaguchi" userId="470e288704938fe9" providerId="LiveId" clId="{C5CD49AB-957A-4B03-84BB-0816E00A19CC}" dt="2024-08-17T06:13:29.354" v="3663" actId="14100"/>
          <ac:cxnSpMkLst>
            <pc:docMk/>
            <pc:sldMk cId="3824405463" sldId="260"/>
            <ac:cxnSpMk id="19" creationId="{BC84ED34-B7F5-E43A-1DAC-46127F20A6E6}"/>
          </ac:cxnSpMkLst>
        </pc:cxnChg>
        <pc:cxnChg chg="add mod">
          <ac:chgData name="Yoshiharu Hamaguchi" userId="470e288704938fe9" providerId="LiveId" clId="{C5CD49AB-957A-4B03-84BB-0816E00A19CC}" dt="2024-08-17T06:13:19.778" v="3658" actId="14100"/>
          <ac:cxnSpMkLst>
            <pc:docMk/>
            <pc:sldMk cId="3824405463" sldId="260"/>
            <ac:cxnSpMk id="22" creationId="{3391988D-B2D9-AD24-65EB-7786D603C552}"/>
          </ac:cxnSpMkLst>
        </pc:cxnChg>
        <pc:cxnChg chg="add mod">
          <ac:chgData name="Yoshiharu Hamaguchi" userId="470e288704938fe9" providerId="LiveId" clId="{C5CD49AB-957A-4B03-84BB-0816E00A19CC}" dt="2024-08-17T06:13:38.126" v="3666" actId="14100"/>
          <ac:cxnSpMkLst>
            <pc:docMk/>
            <pc:sldMk cId="3824405463" sldId="260"/>
            <ac:cxnSpMk id="23" creationId="{31C6B583-726B-8352-5B8F-58D45DBF3A7D}"/>
          </ac:cxnSpMkLst>
        </pc:cxnChg>
        <pc:cxnChg chg="add mod">
          <ac:chgData name="Yoshiharu Hamaguchi" userId="470e288704938fe9" providerId="LiveId" clId="{C5CD49AB-957A-4B03-84BB-0816E00A19CC}" dt="2024-08-17T06:13:40.638" v="3668" actId="571"/>
          <ac:cxnSpMkLst>
            <pc:docMk/>
            <pc:sldMk cId="3824405463" sldId="260"/>
            <ac:cxnSpMk id="26" creationId="{D43FE573-8606-AE14-98C5-660230B58729}"/>
          </ac:cxnSpMkLst>
        </pc:cxnChg>
      </pc:sldChg>
      <pc:sldChg chg="addSp delSp modSp mod">
        <pc:chgData name="Yoshiharu Hamaguchi" userId="470e288704938fe9" providerId="LiveId" clId="{C5CD49AB-957A-4B03-84BB-0816E00A19CC}" dt="2024-08-17T06:47:42.694" v="6035" actId="20577"/>
        <pc:sldMkLst>
          <pc:docMk/>
          <pc:sldMk cId="896317354" sldId="261"/>
        </pc:sldMkLst>
        <pc:spChg chg="mod">
          <ac:chgData name="Yoshiharu Hamaguchi" userId="470e288704938fe9" providerId="LiveId" clId="{C5CD49AB-957A-4B03-84BB-0816E00A19CC}" dt="2024-08-17T06:47:42.694" v="6035" actId="20577"/>
          <ac:spMkLst>
            <pc:docMk/>
            <pc:sldMk cId="896317354" sldId="261"/>
            <ac:spMk id="2" creationId="{5600888B-4E99-409B-1E66-DBBBC0DCE012}"/>
          </ac:spMkLst>
        </pc:spChg>
        <pc:spChg chg="mod">
          <ac:chgData name="Yoshiharu Hamaguchi" userId="470e288704938fe9" providerId="LiveId" clId="{C5CD49AB-957A-4B03-84BB-0816E00A19CC}" dt="2024-08-17T06:21:35.954" v="4296" actId="20577"/>
          <ac:spMkLst>
            <pc:docMk/>
            <pc:sldMk cId="896317354" sldId="261"/>
            <ac:spMk id="3" creationId="{679CAE9C-C53C-32D2-52B6-69383F419468}"/>
          </ac:spMkLst>
        </pc:spChg>
        <pc:picChg chg="add del mod">
          <ac:chgData name="Yoshiharu Hamaguchi" userId="470e288704938fe9" providerId="LiveId" clId="{C5CD49AB-957A-4B03-84BB-0816E00A19CC}" dt="2024-08-17T04:17:05.680" v="11" actId="478"/>
          <ac:picMkLst>
            <pc:docMk/>
            <pc:sldMk cId="896317354" sldId="261"/>
            <ac:picMk id="5" creationId="{173C4A9D-EBEB-7AA3-08D8-3C568C2B834D}"/>
          </ac:picMkLst>
        </pc:picChg>
        <pc:picChg chg="add del mod">
          <ac:chgData name="Yoshiharu Hamaguchi" userId="470e288704938fe9" providerId="LiveId" clId="{C5CD49AB-957A-4B03-84BB-0816E00A19CC}" dt="2024-08-17T04:20:44.057" v="22" actId="478"/>
          <ac:picMkLst>
            <pc:docMk/>
            <pc:sldMk cId="896317354" sldId="261"/>
            <ac:picMk id="7" creationId="{4A9306A7-C410-BCDA-9D69-069F09AE4D36}"/>
          </ac:picMkLst>
        </pc:picChg>
        <pc:picChg chg="add del mod">
          <ac:chgData name="Yoshiharu Hamaguchi" userId="470e288704938fe9" providerId="LiveId" clId="{C5CD49AB-957A-4B03-84BB-0816E00A19CC}" dt="2024-08-17T04:19:02.474" v="19" actId="478"/>
          <ac:picMkLst>
            <pc:docMk/>
            <pc:sldMk cId="896317354" sldId="261"/>
            <ac:picMk id="9" creationId="{7003E8BE-DCF8-63F0-C39B-782BC491C1CF}"/>
          </ac:picMkLst>
        </pc:picChg>
        <pc:picChg chg="add mod">
          <ac:chgData name="Yoshiharu Hamaguchi" userId="470e288704938fe9" providerId="LiveId" clId="{C5CD49AB-957A-4B03-84BB-0816E00A19CC}" dt="2024-08-17T06:21:54.588" v="4297" actId="1076"/>
          <ac:picMkLst>
            <pc:docMk/>
            <pc:sldMk cId="896317354" sldId="261"/>
            <ac:picMk id="11" creationId="{A7221B29-021D-6BBF-C1E2-06EACEB64FEC}"/>
          </ac:picMkLst>
        </pc:picChg>
        <pc:picChg chg="add mod">
          <ac:chgData name="Yoshiharu Hamaguchi" userId="470e288704938fe9" providerId="LiveId" clId="{C5CD49AB-957A-4B03-84BB-0816E00A19CC}" dt="2024-08-17T06:21:54.588" v="4297" actId="1076"/>
          <ac:picMkLst>
            <pc:docMk/>
            <pc:sldMk cId="896317354" sldId="261"/>
            <ac:picMk id="13" creationId="{FE63F1B6-3EB8-C734-93F1-8F758FFF4335}"/>
          </ac:picMkLst>
        </pc:picChg>
        <pc:picChg chg="add mod">
          <ac:chgData name="Yoshiharu Hamaguchi" userId="470e288704938fe9" providerId="LiveId" clId="{C5CD49AB-957A-4B03-84BB-0816E00A19CC}" dt="2024-08-17T06:21:54.588" v="4297" actId="1076"/>
          <ac:picMkLst>
            <pc:docMk/>
            <pc:sldMk cId="896317354" sldId="261"/>
            <ac:picMk id="15" creationId="{FF9AF2EF-3057-0775-9F9D-5AECF82CBE10}"/>
          </ac:picMkLst>
        </pc:picChg>
        <pc:cxnChg chg="add mod">
          <ac:chgData name="Yoshiharu Hamaguchi" userId="470e288704938fe9" providerId="LiveId" clId="{C5CD49AB-957A-4B03-84BB-0816E00A19CC}" dt="2024-08-17T06:21:54.588" v="4297" actId="1076"/>
          <ac:cxnSpMkLst>
            <pc:docMk/>
            <pc:sldMk cId="896317354" sldId="261"/>
            <ac:cxnSpMk id="16" creationId="{8905B93B-F8BF-A220-A257-DCF0F58B50CC}"/>
          </ac:cxnSpMkLst>
        </pc:cxnChg>
        <pc:cxnChg chg="add mod">
          <ac:chgData name="Yoshiharu Hamaguchi" userId="470e288704938fe9" providerId="LiveId" clId="{C5CD49AB-957A-4B03-84BB-0816E00A19CC}" dt="2024-08-17T06:21:54.588" v="4297" actId="1076"/>
          <ac:cxnSpMkLst>
            <pc:docMk/>
            <pc:sldMk cId="896317354" sldId="261"/>
            <ac:cxnSpMk id="19" creationId="{B91AAE45-65A2-E503-5A64-D29571DC2E5E}"/>
          </ac:cxnSpMkLst>
        </pc:cxnChg>
        <pc:cxnChg chg="add del mod">
          <ac:chgData name="Yoshiharu Hamaguchi" userId="470e288704938fe9" providerId="LiveId" clId="{C5CD49AB-957A-4B03-84BB-0816E00A19CC}" dt="2024-08-17T06:13:11.286" v="3655" actId="21"/>
          <ac:cxnSpMkLst>
            <pc:docMk/>
            <pc:sldMk cId="896317354" sldId="261"/>
            <ac:cxnSpMk id="22" creationId="{3391988D-B2D9-AD24-65EB-7786D603C552}"/>
          </ac:cxnSpMkLst>
        </pc:cxnChg>
      </pc:sldChg>
      <pc:sldChg chg="addSp delSp modSp del mod ord">
        <pc:chgData name="Yoshiharu Hamaguchi" userId="470e288704938fe9" providerId="LiveId" clId="{C5CD49AB-957A-4B03-84BB-0816E00A19CC}" dt="2024-08-17T06:18:42.080" v="4026" actId="47"/>
        <pc:sldMkLst>
          <pc:docMk/>
          <pc:sldMk cId="2374001044" sldId="262"/>
        </pc:sldMkLst>
        <pc:spChg chg="mod">
          <ac:chgData name="Yoshiharu Hamaguchi" userId="470e288704938fe9" providerId="LiveId" clId="{C5CD49AB-957A-4B03-84BB-0816E00A19CC}" dt="2024-08-17T04:29:14.826" v="203" actId="20577"/>
          <ac:spMkLst>
            <pc:docMk/>
            <pc:sldMk cId="2374001044" sldId="262"/>
            <ac:spMk id="3" creationId="{F3D61335-D9FD-F30B-0945-E59175F77311}"/>
          </ac:spMkLst>
        </pc:spChg>
        <pc:spChg chg="add mod">
          <ac:chgData name="Yoshiharu Hamaguchi" userId="470e288704938fe9" providerId="LiveId" clId="{C5CD49AB-957A-4B03-84BB-0816E00A19CC}" dt="2024-08-17T04:30:44.350" v="217" actId="208"/>
          <ac:spMkLst>
            <pc:docMk/>
            <pc:sldMk cId="2374001044" sldId="262"/>
            <ac:spMk id="10" creationId="{D1B9B920-4BC7-49C3-E525-E5CC562EF117}"/>
          </ac:spMkLst>
        </pc:spChg>
        <pc:picChg chg="add del">
          <ac:chgData name="Yoshiharu Hamaguchi" userId="470e288704938fe9" providerId="LiveId" clId="{C5CD49AB-957A-4B03-84BB-0816E00A19CC}" dt="2024-08-17T04:29:32.668" v="205" actId="22"/>
          <ac:picMkLst>
            <pc:docMk/>
            <pc:sldMk cId="2374001044" sldId="262"/>
            <ac:picMk id="5" creationId="{AA1EBEF3-781F-9F7B-06AF-C345ACBF0D51}"/>
          </ac:picMkLst>
        </pc:picChg>
        <pc:picChg chg="add del mod">
          <ac:chgData name="Yoshiharu Hamaguchi" userId="470e288704938fe9" providerId="LiveId" clId="{C5CD49AB-957A-4B03-84BB-0816E00A19CC}" dt="2024-08-17T04:30:04.169" v="208" actId="478"/>
          <ac:picMkLst>
            <pc:docMk/>
            <pc:sldMk cId="2374001044" sldId="262"/>
            <ac:picMk id="7" creationId="{154FA4F5-EC33-11CC-23AA-0CE2CDEED4F6}"/>
          </ac:picMkLst>
        </pc:picChg>
        <pc:picChg chg="add del mod">
          <ac:chgData name="Yoshiharu Hamaguchi" userId="470e288704938fe9" providerId="LiveId" clId="{C5CD49AB-957A-4B03-84BB-0816E00A19CC}" dt="2024-08-17T04:30:27.134" v="214" actId="21"/>
          <ac:picMkLst>
            <pc:docMk/>
            <pc:sldMk cId="2374001044" sldId="262"/>
            <ac:picMk id="9" creationId="{AA024FAB-73BD-C941-CA5A-34E7D309B986}"/>
          </ac:picMkLst>
        </pc:picChg>
      </pc:sldChg>
      <pc:sldChg chg="addSp delSp modSp new mod">
        <pc:chgData name="Yoshiharu Hamaguchi" userId="470e288704938fe9" providerId="LiveId" clId="{C5CD49AB-957A-4B03-84BB-0816E00A19CC}" dt="2024-08-17T06:47:31.010" v="6029" actId="20577"/>
        <pc:sldMkLst>
          <pc:docMk/>
          <pc:sldMk cId="2561187032" sldId="263"/>
        </pc:sldMkLst>
        <pc:spChg chg="del">
          <ac:chgData name="Yoshiharu Hamaguchi" userId="470e288704938fe9" providerId="LiveId" clId="{C5CD49AB-957A-4B03-84BB-0816E00A19CC}" dt="2024-08-17T06:20:07.003" v="4132" actId="478"/>
          <ac:spMkLst>
            <pc:docMk/>
            <pc:sldMk cId="2561187032" sldId="263"/>
            <ac:spMk id="2" creationId="{1752D053-6FFB-F5AE-7213-8E14816E6C37}"/>
          </ac:spMkLst>
        </pc:spChg>
        <pc:spChg chg="add del mod">
          <ac:chgData name="Yoshiharu Hamaguchi" userId="470e288704938fe9" providerId="LiveId" clId="{C5CD49AB-957A-4B03-84BB-0816E00A19CC}" dt="2024-08-17T06:20:07.003" v="4132" actId="478"/>
          <ac:spMkLst>
            <pc:docMk/>
            <pc:sldMk cId="2561187032" sldId="263"/>
            <ac:spMk id="3" creationId="{E1E09082-C0E0-C18D-BD44-49A94AE7F717}"/>
          </ac:spMkLst>
        </pc:spChg>
        <pc:spChg chg="add mod ord">
          <ac:chgData name="Yoshiharu Hamaguchi" userId="470e288704938fe9" providerId="LiveId" clId="{C5CD49AB-957A-4B03-84BB-0816E00A19CC}" dt="2024-08-17T06:25:40.593" v="4600" actId="15"/>
          <ac:spMkLst>
            <pc:docMk/>
            <pc:sldMk cId="2561187032" sldId="263"/>
            <ac:spMk id="22" creationId="{3FDE9576-616F-0636-7247-E54981B2DEE2}"/>
          </ac:spMkLst>
        </pc:spChg>
        <pc:spChg chg="add mod">
          <ac:chgData name="Yoshiharu Hamaguchi" userId="470e288704938fe9" providerId="LiveId" clId="{C5CD49AB-957A-4B03-84BB-0816E00A19CC}" dt="2024-08-17T06:47:31.010" v="6029" actId="20577"/>
          <ac:spMkLst>
            <pc:docMk/>
            <pc:sldMk cId="2561187032" sldId="263"/>
            <ac:spMk id="23" creationId="{B2D3797F-351D-6658-E03C-A19C916B265A}"/>
          </ac:spMkLst>
        </pc:spChg>
        <pc:spChg chg="add mod">
          <ac:chgData name="Yoshiharu Hamaguchi" userId="470e288704938fe9" providerId="LiveId" clId="{C5CD49AB-957A-4B03-84BB-0816E00A19CC}" dt="2024-08-17T06:24:41.767" v="4563" actId="1076"/>
          <ac:spMkLst>
            <pc:docMk/>
            <pc:sldMk cId="2561187032" sldId="263"/>
            <ac:spMk id="24" creationId="{7DE53506-04C0-F991-5021-CC299EBF919E}"/>
          </ac:spMkLst>
        </pc:spChg>
        <pc:picChg chg="add del">
          <ac:chgData name="Yoshiharu Hamaguchi" userId="470e288704938fe9" providerId="LiveId" clId="{C5CD49AB-957A-4B03-84BB-0816E00A19CC}" dt="2024-08-17T04:32:10.380" v="222" actId="22"/>
          <ac:picMkLst>
            <pc:docMk/>
            <pc:sldMk cId="2561187032" sldId="263"/>
            <ac:picMk id="5" creationId="{E7CBF0B9-0FB4-8695-35D2-1F0B66AF5830}"/>
          </ac:picMkLst>
        </pc:picChg>
        <pc:picChg chg="add del">
          <ac:chgData name="Yoshiharu Hamaguchi" userId="470e288704938fe9" providerId="LiveId" clId="{C5CD49AB-957A-4B03-84BB-0816E00A19CC}" dt="2024-08-17T04:32:20.103" v="225" actId="22"/>
          <ac:picMkLst>
            <pc:docMk/>
            <pc:sldMk cId="2561187032" sldId="263"/>
            <ac:picMk id="7" creationId="{1C7ACEDF-1A24-72EB-D654-A11D089D3993}"/>
          </ac:picMkLst>
        </pc:picChg>
        <pc:picChg chg="add del">
          <ac:chgData name="Yoshiharu Hamaguchi" userId="470e288704938fe9" providerId="LiveId" clId="{C5CD49AB-957A-4B03-84BB-0816E00A19CC}" dt="2024-08-17T04:32:22.965" v="227" actId="22"/>
          <ac:picMkLst>
            <pc:docMk/>
            <pc:sldMk cId="2561187032" sldId="263"/>
            <ac:picMk id="9" creationId="{65B34F1D-4964-A925-7F27-D997DDCD8477}"/>
          </ac:picMkLst>
        </pc:picChg>
        <pc:picChg chg="add del">
          <ac:chgData name="Yoshiharu Hamaguchi" userId="470e288704938fe9" providerId="LiveId" clId="{C5CD49AB-957A-4B03-84BB-0816E00A19CC}" dt="2024-08-17T04:32:31.768" v="230" actId="478"/>
          <ac:picMkLst>
            <pc:docMk/>
            <pc:sldMk cId="2561187032" sldId="263"/>
            <ac:picMk id="11" creationId="{B22886A8-F00A-32B3-27A3-303F0DE8637C}"/>
          </ac:picMkLst>
        </pc:picChg>
        <pc:picChg chg="add del mod ord">
          <ac:chgData name="Yoshiharu Hamaguchi" userId="470e288704938fe9" providerId="LiveId" clId="{C5CD49AB-957A-4B03-84BB-0816E00A19CC}" dt="2024-08-17T04:32:36.365" v="232" actId="22"/>
          <ac:picMkLst>
            <pc:docMk/>
            <pc:sldMk cId="2561187032" sldId="263"/>
            <ac:picMk id="15" creationId="{C8B02BAE-9C5D-1CF6-A1A4-9EA72F91E919}"/>
          </ac:picMkLst>
        </pc:picChg>
        <pc:picChg chg="add mod">
          <ac:chgData name="Yoshiharu Hamaguchi" userId="470e288704938fe9" providerId="LiveId" clId="{C5CD49AB-957A-4B03-84BB-0816E00A19CC}" dt="2024-08-17T06:24:39.376" v="4562" actId="1076"/>
          <ac:picMkLst>
            <pc:docMk/>
            <pc:sldMk cId="2561187032" sldId="263"/>
            <ac:picMk id="17" creationId="{F8642C79-3591-9EB8-C503-43AAB565C83B}"/>
          </ac:picMkLst>
        </pc:picChg>
        <pc:picChg chg="add mod">
          <ac:chgData name="Yoshiharu Hamaguchi" userId="470e288704938fe9" providerId="LiveId" clId="{C5CD49AB-957A-4B03-84BB-0816E00A19CC}" dt="2024-08-17T06:25:15.054" v="4593" actId="1076"/>
          <ac:picMkLst>
            <pc:docMk/>
            <pc:sldMk cId="2561187032" sldId="263"/>
            <ac:picMk id="19" creationId="{7ABCA844-FE81-449B-9A58-93F4B2BC796D}"/>
          </ac:picMkLst>
        </pc:picChg>
        <pc:picChg chg="add mod">
          <ac:chgData name="Yoshiharu Hamaguchi" userId="470e288704938fe9" providerId="LiveId" clId="{C5CD49AB-957A-4B03-84BB-0816E00A19CC}" dt="2024-08-17T06:24:48.498" v="4565" actId="1076"/>
          <ac:picMkLst>
            <pc:docMk/>
            <pc:sldMk cId="2561187032" sldId="263"/>
            <ac:picMk id="21" creationId="{F0C818E5-F658-ED5C-BD1C-C48002F8B243}"/>
          </ac:picMkLst>
        </pc:picChg>
        <pc:cxnChg chg="add mod">
          <ac:chgData name="Yoshiharu Hamaguchi" userId="470e288704938fe9" providerId="LiveId" clId="{C5CD49AB-957A-4B03-84BB-0816E00A19CC}" dt="2024-08-17T06:25:19.428" v="4594" actId="14100"/>
          <ac:cxnSpMkLst>
            <pc:docMk/>
            <pc:sldMk cId="2561187032" sldId="263"/>
            <ac:cxnSpMk id="25" creationId="{698EAD63-4FF2-2C15-E812-C6E28A99E803}"/>
          </ac:cxnSpMkLst>
        </pc:cxnChg>
        <pc:cxnChg chg="add mod">
          <ac:chgData name="Yoshiharu Hamaguchi" userId="470e288704938fe9" providerId="LiveId" clId="{C5CD49AB-957A-4B03-84BB-0816E00A19CC}" dt="2024-08-17T06:25:29.705" v="4597" actId="14100"/>
          <ac:cxnSpMkLst>
            <pc:docMk/>
            <pc:sldMk cId="2561187032" sldId="263"/>
            <ac:cxnSpMk id="28" creationId="{EED46CF9-859D-C912-2945-F92407D2B5A0}"/>
          </ac:cxnSpMkLst>
        </pc:cxnChg>
      </pc:sldChg>
      <pc:sldChg chg="addSp delSp modSp new mod">
        <pc:chgData name="Yoshiharu Hamaguchi" userId="470e288704938fe9" providerId="LiveId" clId="{C5CD49AB-957A-4B03-84BB-0816E00A19CC}" dt="2024-08-17T06:47:35.156" v="6031" actId="20577"/>
        <pc:sldMkLst>
          <pc:docMk/>
          <pc:sldMk cId="4181885820" sldId="264"/>
        </pc:sldMkLst>
        <pc:spChg chg="del">
          <ac:chgData name="Yoshiharu Hamaguchi" userId="470e288704938fe9" providerId="LiveId" clId="{C5CD49AB-957A-4B03-84BB-0816E00A19CC}" dt="2024-08-17T06:25:57.796" v="4608" actId="478"/>
          <ac:spMkLst>
            <pc:docMk/>
            <pc:sldMk cId="4181885820" sldId="264"/>
            <ac:spMk id="2" creationId="{52BA6795-44DB-C434-2D6B-257D68E92C70}"/>
          </ac:spMkLst>
        </pc:spChg>
        <pc:spChg chg="add del">
          <ac:chgData name="Yoshiharu Hamaguchi" userId="470e288704938fe9" providerId="LiveId" clId="{C5CD49AB-957A-4B03-84BB-0816E00A19CC}" dt="2024-08-17T04:37:49.777" v="262" actId="22"/>
          <ac:spMkLst>
            <pc:docMk/>
            <pc:sldMk cId="4181885820" sldId="264"/>
            <ac:spMk id="3" creationId="{9E0492CA-8C67-889A-BD49-19135BDD3E27}"/>
          </ac:spMkLst>
        </pc:spChg>
        <pc:spChg chg="add mod">
          <ac:chgData name="Yoshiharu Hamaguchi" userId="470e288704938fe9" providerId="LiveId" clId="{C5CD49AB-957A-4B03-84BB-0816E00A19CC}" dt="2024-08-17T06:25:54.995" v="4606"/>
          <ac:spMkLst>
            <pc:docMk/>
            <pc:sldMk cId="4181885820" sldId="264"/>
            <ac:spMk id="12" creationId="{87C7374A-26D4-BB07-4E2F-029590D60779}"/>
          </ac:spMkLst>
        </pc:spChg>
        <pc:spChg chg="add mod">
          <ac:chgData name="Yoshiharu Hamaguchi" userId="470e288704938fe9" providerId="LiveId" clId="{C5CD49AB-957A-4B03-84BB-0816E00A19CC}" dt="2024-08-17T06:25:55.891" v="4607"/>
          <ac:spMkLst>
            <pc:docMk/>
            <pc:sldMk cId="4181885820" sldId="264"/>
            <ac:spMk id="13" creationId="{47154B1A-D6E2-66AF-EC02-583AF13AB12F}"/>
          </ac:spMkLst>
        </pc:spChg>
        <pc:spChg chg="add mod">
          <ac:chgData name="Yoshiharu Hamaguchi" userId="470e288704938fe9" providerId="LiveId" clId="{C5CD49AB-957A-4B03-84BB-0816E00A19CC}" dt="2024-08-17T06:26:50.373" v="4797" actId="20577"/>
          <ac:spMkLst>
            <pc:docMk/>
            <pc:sldMk cId="4181885820" sldId="264"/>
            <ac:spMk id="14" creationId="{DA52836C-A936-1BEA-2CA3-131BE5C41A56}"/>
          </ac:spMkLst>
        </pc:spChg>
        <pc:spChg chg="add mod">
          <ac:chgData name="Yoshiharu Hamaguchi" userId="470e288704938fe9" providerId="LiveId" clId="{C5CD49AB-957A-4B03-84BB-0816E00A19CC}" dt="2024-08-17T06:47:35.156" v="6031" actId="20577"/>
          <ac:spMkLst>
            <pc:docMk/>
            <pc:sldMk cId="4181885820" sldId="264"/>
            <ac:spMk id="15" creationId="{902A7EAA-2003-41E1-EC92-A2F65E4BAB31}"/>
          </ac:spMkLst>
        </pc:spChg>
        <pc:spChg chg="add mod">
          <ac:chgData name="Yoshiharu Hamaguchi" userId="470e288704938fe9" providerId="LiveId" clId="{C5CD49AB-957A-4B03-84BB-0816E00A19CC}" dt="2024-08-17T06:27:10.483" v="4798"/>
          <ac:spMkLst>
            <pc:docMk/>
            <pc:sldMk cId="4181885820" sldId="264"/>
            <ac:spMk id="16" creationId="{FDE22EC4-C195-86A7-0EA7-F4DBAF3B3962}"/>
          </ac:spMkLst>
        </pc:spChg>
        <pc:spChg chg="add mod">
          <ac:chgData name="Yoshiharu Hamaguchi" userId="470e288704938fe9" providerId="LiveId" clId="{C5CD49AB-957A-4B03-84BB-0816E00A19CC}" dt="2024-08-17T06:27:11.240" v="4799"/>
          <ac:spMkLst>
            <pc:docMk/>
            <pc:sldMk cId="4181885820" sldId="264"/>
            <ac:spMk id="17" creationId="{63B226CE-5C83-83C2-F8CE-6730C281DD96}"/>
          </ac:spMkLst>
        </pc:spChg>
        <pc:spChg chg="add mod">
          <ac:chgData name="Yoshiharu Hamaguchi" userId="470e288704938fe9" providerId="LiveId" clId="{C5CD49AB-957A-4B03-84BB-0816E00A19CC}" dt="2024-08-17T06:27:47.347" v="4803" actId="208"/>
          <ac:spMkLst>
            <pc:docMk/>
            <pc:sldMk cId="4181885820" sldId="264"/>
            <ac:spMk id="18" creationId="{E3CEFFAA-CC9C-000D-D08A-0D48075CDF43}"/>
          </ac:spMkLst>
        </pc:spChg>
        <pc:spChg chg="add mod">
          <ac:chgData name="Yoshiharu Hamaguchi" userId="470e288704938fe9" providerId="LiveId" clId="{C5CD49AB-957A-4B03-84BB-0816E00A19CC}" dt="2024-08-17T06:28:00.894" v="4806" actId="1076"/>
          <ac:spMkLst>
            <pc:docMk/>
            <pc:sldMk cId="4181885820" sldId="264"/>
            <ac:spMk id="19" creationId="{C8175850-75B6-437F-1386-7F27A1FBFCAA}"/>
          </ac:spMkLst>
        </pc:spChg>
        <pc:picChg chg="add del mod ord">
          <ac:chgData name="Yoshiharu Hamaguchi" userId="470e288704938fe9" providerId="LiveId" clId="{C5CD49AB-957A-4B03-84BB-0816E00A19CC}" dt="2024-08-17T04:35:22.375" v="247" actId="22"/>
          <ac:picMkLst>
            <pc:docMk/>
            <pc:sldMk cId="4181885820" sldId="264"/>
            <ac:picMk id="5" creationId="{6FC62430-7E4B-1C9B-5E29-E496886CB90A}"/>
          </ac:picMkLst>
        </pc:picChg>
        <pc:picChg chg="add del mod">
          <ac:chgData name="Yoshiharu Hamaguchi" userId="470e288704938fe9" providerId="LiveId" clId="{C5CD49AB-957A-4B03-84BB-0816E00A19CC}" dt="2024-08-17T04:36:20.683" v="257" actId="478"/>
          <ac:picMkLst>
            <pc:docMk/>
            <pc:sldMk cId="4181885820" sldId="264"/>
            <ac:picMk id="7" creationId="{FF409877-02CE-29EA-BD96-D841A5A4E7B4}"/>
          </ac:picMkLst>
        </pc:picChg>
        <pc:picChg chg="add del mod">
          <ac:chgData name="Yoshiharu Hamaguchi" userId="470e288704938fe9" providerId="LiveId" clId="{C5CD49AB-957A-4B03-84BB-0816E00A19CC}" dt="2024-08-17T04:37:24.390" v="261" actId="478"/>
          <ac:picMkLst>
            <pc:docMk/>
            <pc:sldMk cId="4181885820" sldId="264"/>
            <ac:picMk id="9" creationId="{16A831F0-982A-7CAC-487E-3EEF496CC09F}"/>
          </ac:picMkLst>
        </pc:picChg>
        <pc:picChg chg="add mod ord">
          <ac:chgData name="Yoshiharu Hamaguchi" userId="470e288704938fe9" providerId="LiveId" clId="{C5CD49AB-957A-4B03-84BB-0816E00A19CC}" dt="2024-08-17T04:37:54.070" v="264" actId="1076"/>
          <ac:picMkLst>
            <pc:docMk/>
            <pc:sldMk cId="4181885820" sldId="264"/>
            <ac:picMk id="11" creationId="{054E715A-47FE-683E-54A8-BDFBEAE98C86}"/>
          </ac:picMkLst>
        </pc:picChg>
        <pc:cxnChg chg="add mod">
          <ac:chgData name="Yoshiharu Hamaguchi" userId="470e288704938fe9" providerId="LiveId" clId="{C5CD49AB-957A-4B03-84BB-0816E00A19CC}" dt="2024-08-17T06:28:18.216" v="4809" actId="14100"/>
          <ac:cxnSpMkLst>
            <pc:docMk/>
            <pc:sldMk cId="4181885820" sldId="264"/>
            <ac:cxnSpMk id="20" creationId="{D8833953-1458-26D6-99A0-0560AAB1EB1A}"/>
          </ac:cxnSpMkLst>
        </pc:cxnChg>
        <pc:cxnChg chg="add mod">
          <ac:chgData name="Yoshiharu Hamaguchi" userId="470e288704938fe9" providerId="LiveId" clId="{C5CD49AB-957A-4B03-84BB-0816E00A19CC}" dt="2024-08-17T06:28:25.806" v="4812" actId="14100"/>
          <ac:cxnSpMkLst>
            <pc:docMk/>
            <pc:sldMk cId="4181885820" sldId="264"/>
            <ac:cxnSpMk id="23" creationId="{5BF77910-8BF7-3550-C392-2FD8D42D4FB6}"/>
          </ac:cxnSpMkLst>
        </pc:cxnChg>
      </pc:sldChg>
      <pc:sldChg chg="addSp delSp modSp new mod setBg">
        <pc:chgData name="Yoshiharu Hamaguchi" userId="470e288704938fe9" providerId="LiveId" clId="{C5CD49AB-957A-4B03-84BB-0816E00A19CC}" dt="2024-08-17T06:46:48.776" v="6006" actId="20577"/>
        <pc:sldMkLst>
          <pc:docMk/>
          <pc:sldMk cId="4184878086" sldId="265"/>
        </pc:sldMkLst>
        <pc:spChg chg="mod">
          <ac:chgData name="Yoshiharu Hamaguchi" userId="470e288704938fe9" providerId="LiveId" clId="{C5CD49AB-957A-4B03-84BB-0816E00A19CC}" dt="2024-08-17T05:40:10.695" v="301" actId="26606"/>
          <ac:spMkLst>
            <pc:docMk/>
            <pc:sldMk cId="4184878086" sldId="265"/>
            <ac:spMk id="2" creationId="{BE57C92B-AE7C-71C4-F6A7-45C5DD231D14}"/>
          </ac:spMkLst>
        </pc:spChg>
        <pc:spChg chg="add del mod">
          <ac:chgData name="Yoshiharu Hamaguchi" userId="470e288704938fe9" providerId="LiveId" clId="{C5CD49AB-957A-4B03-84BB-0816E00A19CC}" dt="2024-08-17T06:46:48.776" v="6006" actId="20577"/>
          <ac:spMkLst>
            <pc:docMk/>
            <pc:sldMk cId="4184878086" sldId="265"/>
            <ac:spMk id="3" creationId="{EBF632E4-1CC5-E2DB-89E7-8974D5AD2FE3}"/>
          </ac:spMkLst>
        </pc:spChg>
        <pc:spChg chg="add del">
          <ac:chgData name="Yoshiharu Hamaguchi" userId="470e288704938fe9" providerId="LiveId" clId="{C5CD49AB-957A-4B03-84BB-0816E00A19CC}" dt="2024-08-17T05:39:53.412" v="289" actId="26606"/>
          <ac:spMkLst>
            <pc:docMk/>
            <pc:sldMk cId="4184878086" sldId="265"/>
            <ac:spMk id="8" creationId="{6F5A5072-7B47-4D32-B52A-4EBBF590B8A5}"/>
          </ac:spMkLst>
        </pc:spChg>
        <pc:spChg chg="add del">
          <ac:chgData name="Yoshiharu Hamaguchi" userId="470e288704938fe9" providerId="LiveId" clId="{C5CD49AB-957A-4B03-84BB-0816E00A19CC}" dt="2024-08-17T05:39:59.317" v="295" actId="26606"/>
          <ac:spMkLst>
            <pc:docMk/>
            <pc:sldMk cId="4184878086" sldId="265"/>
            <ac:spMk id="9" creationId="{37C89E4B-3C9F-44B9-8B86-D9E3D112D8EC}"/>
          </ac:spMkLst>
        </pc:spChg>
        <pc:spChg chg="add del">
          <ac:chgData name="Yoshiharu Hamaguchi" userId="470e288704938fe9" providerId="LiveId" clId="{C5CD49AB-957A-4B03-84BB-0816E00A19CC}" dt="2024-08-17T05:39:53.412" v="289" actId="26606"/>
          <ac:spMkLst>
            <pc:docMk/>
            <pc:sldMk cId="4184878086" sldId="265"/>
            <ac:spMk id="10" creationId="{9715DAF0-AE1B-46C9-8A6B-DB2AA05AB91D}"/>
          </ac:spMkLst>
        </pc:spChg>
        <pc:spChg chg="add del">
          <ac:chgData name="Yoshiharu Hamaguchi" userId="470e288704938fe9" providerId="LiveId" clId="{C5CD49AB-957A-4B03-84BB-0816E00A19CC}" dt="2024-08-17T05:39:53.412" v="289" actId="26606"/>
          <ac:spMkLst>
            <pc:docMk/>
            <pc:sldMk cId="4184878086" sldId="265"/>
            <ac:spMk id="12" creationId="{6016219D-510E-4184-9090-6D5578A87BD1}"/>
          </ac:spMkLst>
        </pc:spChg>
        <pc:spChg chg="add del">
          <ac:chgData name="Yoshiharu Hamaguchi" userId="470e288704938fe9" providerId="LiveId" clId="{C5CD49AB-957A-4B03-84BB-0816E00A19CC}" dt="2024-08-17T05:39:53.412" v="289" actId="26606"/>
          <ac:spMkLst>
            <pc:docMk/>
            <pc:sldMk cId="4184878086" sldId="265"/>
            <ac:spMk id="14" creationId="{AFF4A713-7B75-4B21-90D7-5AB19547C728}"/>
          </ac:spMkLst>
        </pc:spChg>
        <pc:spChg chg="add del">
          <ac:chgData name="Yoshiharu Hamaguchi" userId="470e288704938fe9" providerId="LiveId" clId="{C5CD49AB-957A-4B03-84BB-0816E00A19CC}" dt="2024-08-17T05:40:01.241" v="297" actId="26606"/>
          <ac:spMkLst>
            <pc:docMk/>
            <pc:sldMk cId="4184878086" sldId="265"/>
            <ac:spMk id="15" creationId="{70DFC902-7D23-471A-B557-B6B6917D7A0D}"/>
          </ac:spMkLst>
        </pc:spChg>
        <pc:spChg chg="add del">
          <ac:chgData name="Yoshiharu Hamaguchi" userId="470e288704938fe9" providerId="LiveId" clId="{C5CD49AB-957A-4B03-84BB-0816E00A19CC}" dt="2024-08-17T05:39:53.412" v="289" actId="26606"/>
          <ac:spMkLst>
            <pc:docMk/>
            <pc:sldMk cId="4184878086" sldId="265"/>
            <ac:spMk id="16" creationId="{DC631C0B-6DA6-4E57-8231-CE32B3434A7E}"/>
          </ac:spMkLst>
        </pc:spChg>
        <pc:spChg chg="add del">
          <ac:chgData name="Yoshiharu Hamaguchi" userId="470e288704938fe9" providerId="LiveId" clId="{C5CD49AB-957A-4B03-84BB-0816E00A19CC}" dt="2024-08-17T05:40:01.241" v="297" actId="26606"/>
          <ac:spMkLst>
            <pc:docMk/>
            <pc:sldMk cId="4184878086" sldId="265"/>
            <ac:spMk id="17" creationId="{A55D5633-D557-4DCA-982C-FF36EB7A1C00}"/>
          </ac:spMkLst>
        </pc:spChg>
        <pc:spChg chg="add del">
          <ac:chgData name="Yoshiharu Hamaguchi" userId="470e288704938fe9" providerId="LiveId" clId="{C5CD49AB-957A-4B03-84BB-0816E00A19CC}" dt="2024-08-17T05:39:53.412" v="289" actId="26606"/>
          <ac:spMkLst>
            <pc:docMk/>
            <pc:sldMk cId="4184878086" sldId="265"/>
            <ac:spMk id="18" creationId="{C29501E6-A978-4A61-9689-9085AF97A53A}"/>
          </ac:spMkLst>
        </pc:spChg>
        <pc:spChg chg="add del">
          <ac:chgData name="Yoshiharu Hamaguchi" userId="470e288704938fe9" providerId="LiveId" clId="{C5CD49AB-957A-4B03-84BB-0816E00A19CC}" dt="2024-08-17T05:40:01.241" v="297" actId="26606"/>
          <ac:spMkLst>
            <pc:docMk/>
            <pc:sldMk cId="4184878086" sldId="265"/>
            <ac:spMk id="19" creationId="{450D3AD2-FA80-415F-A9CE-54D884561CD7}"/>
          </ac:spMkLst>
        </pc:spChg>
        <pc:spChg chg="add del">
          <ac:chgData name="Yoshiharu Hamaguchi" userId="470e288704938fe9" providerId="LiveId" clId="{C5CD49AB-957A-4B03-84BB-0816E00A19CC}" dt="2024-08-17T05:39:55.465" v="291" actId="26606"/>
          <ac:spMkLst>
            <pc:docMk/>
            <pc:sldMk cId="4184878086" sldId="265"/>
            <ac:spMk id="20" creationId="{1B15ED52-F352-441B-82BF-E0EA34836D08}"/>
          </ac:spMkLst>
        </pc:spChg>
        <pc:spChg chg="add del">
          <ac:chgData name="Yoshiharu Hamaguchi" userId="470e288704938fe9" providerId="LiveId" clId="{C5CD49AB-957A-4B03-84BB-0816E00A19CC}" dt="2024-08-17T05:39:55.465" v="291" actId="26606"/>
          <ac:spMkLst>
            <pc:docMk/>
            <pc:sldMk cId="4184878086" sldId="265"/>
            <ac:spMk id="21" creationId="{3B2E3793-BFE6-45A2-9B7B-E18844431C99}"/>
          </ac:spMkLst>
        </pc:spChg>
        <pc:spChg chg="add del">
          <ac:chgData name="Yoshiharu Hamaguchi" userId="470e288704938fe9" providerId="LiveId" clId="{C5CD49AB-957A-4B03-84BB-0816E00A19CC}" dt="2024-08-17T05:39:55.465" v="291" actId="26606"/>
          <ac:spMkLst>
            <pc:docMk/>
            <pc:sldMk cId="4184878086" sldId="265"/>
            <ac:spMk id="22" creationId="{BC4C4868-CB8F-4AF9-9CDB-8108F2C19B67}"/>
          </ac:spMkLst>
        </pc:spChg>
        <pc:spChg chg="add del">
          <ac:chgData name="Yoshiharu Hamaguchi" userId="470e288704938fe9" providerId="LiveId" clId="{C5CD49AB-957A-4B03-84BB-0816E00A19CC}" dt="2024-08-17T05:39:55.465" v="291" actId="26606"/>
          <ac:spMkLst>
            <pc:docMk/>
            <pc:sldMk cId="4184878086" sldId="265"/>
            <ac:spMk id="23" creationId="{375E0459-6403-40CD-989D-56A4407CA12E}"/>
          </ac:spMkLst>
        </pc:spChg>
        <pc:spChg chg="add del">
          <ac:chgData name="Yoshiharu Hamaguchi" userId="470e288704938fe9" providerId="LiveId" clId="{C5CD49AB-957A-4B03-84BB-0816E00A19CC}" dt="2024-08-17T05:39:55.465" v="291" actId="26606"/>
          <ac:spMkLst>
            <pc:docMk/>
            <pc:sldMk cId="4184878086" sldId="265"/>
            <ac:spMk id="24" creationId="{53E5B1A8-3AC9-4BD1-9BBC-78CA94F2D1BA}"/>
          </ac:spMkLst>
        </pc:spChg>
        <pc:spChg chg="add del">
          <ac:chgData name="Yoshiharu Hamaguchi" userId="470e288704938fe9" providerId="LiveId" clId="{C5CD49AB-957A-4B03-84BB-0816E00A19CC}" dt="2024-08-17T05:39:55.465" v="291" actId="26606"/>
          <ac:spMkLst>
            <pc:docMk/>
            <pc:sldMk cId="4184878086" sldId="265"/>
            <ac:spMk id="25" creationId="{EBF632E4-1CC5-E2DB-89E7-8974D5AD2FE3}"/>
          </ac:spMkLst>
        </pc:spChg>
        <pc:spChg chg="add del">
          <ac:chgData name="Yoshiharu Hamaguchi" userId="470e288704938fe9" providerId="LiveId" clId="{C5CD49AB-957A-4B03-84BB-0816E00A19CC}" dt="2024-08-17T05:40:01.241" v="297" actId="26606"/>
          <ac:spMkLst>
            <pc:docMk/>
            <pc:sldMk cId="4184878086" sldId="265"/>
            <ac:spMk id="26" creationId="{EBF632E4-1CC5-E2DB-89E7-8974D5AD2FE3}"/>
          </ac:spMkLst>
        </pc:spChg>
        <pc:spChg chg="add del">
          <ac:chgData name="Yoshiharu Hamaguchi" userId="470e288704938fe9" providerId="LiveId" clId="{C5CD49AB-957A-4B03-84BB-0816E00A19CC}" dt="2024-08-17T05:39:56.163" v="293" actId="26606"/>
          <ac:spMkLst>
            <pc:docMk/>
            <pc:sldMk cId="4184878086" sldId="265"/>
            <ac:spMk id="27" creationId="{DEE2AD96-B495-4E06-9291-B71706F728CB}"/>
          </ac:spMkLst>
        </pc:spChg>
        <pc:spChg chg="add del">
          <ac:chgData name="Yoshiharu Hamaguchi" userId="470e288704938fe9" providerId="LiveId" clId="{C5CD49AB-957A-4B03-84BB-0816E00A19CC}" dt="2024-08-17T05:39:56.163" v="293" actId="26606"/>
          <ac:spMkLst>
            <pc:docMk/>
            <pc:sldMk cId="4184878086" sldId="265"/>
            <ac:spMk id="28" creationId="{53CF6D67-C5A8-4ADD-9E8E-1E38CA1D3166}"/>
          </ac:spMkLst>
        </pc:spChg>
        <pc:spChg chg="add del">
          <ac:chgData name="Yoshiharu Hamaguchi" userId="470e288704938fe9" providerId="LiveId" clId="{C5CD49AB-957A-4B03-84BB-0816E00A19CC}" dt="2024-08-17T05:39:56.163" v="293" actId="26606"/>
          <ac:spMkLst>
            <pc:docMk/>
            <pc:sldMk cId="4184878086" sldId="265"/>
            <ac:spMk id="29" creationId="{86909FA0-B515-4681-B7A8-FA281D133B94}"/>
          </ac:spMkLst>
        </pc:spChg>
        <pc:spChg chg="add del">
          <ac:chgData name="Yoshiharu Hamaguchi" userId="470e288704938fe9" providerId="LiveId" clId="{C5CD49AB-957A-4B03-84BB-0816E00A19CC}" dt="2024-08-17T05:39:56.163" v="293" actId="26606"/>
          <ac:spMkLst>
            <pc:docMk/>
            <pc:sldMk cId="4184878086" sldId="265"/>
            <ac:spMk id="30" creationId="{21C9FE86-FCC3-4A31-AA1C-C882262B7FE7}"/>
          </ac:spMkLst>
        </pc:spChg>
        <pc:spChg chg="add del">
          <ac:chgData name="Yoshiharu Hamaguchi" userId="470e288704938fe9" providerId="LiveId" clId="{C5CD49AB-957A-4B03-84BB-0816E00A19CC}" dt="2024-08-17T05:39:56.163" v="293" actId="26606"/>
          <ac:spMkLst>
            <pc:docMk/>
            <pc:sldMk cId="4184878086" sldId="265"/>
            <ac:spMk id="31" creationId="{7D96243B-ECED-4B71-8E06-AE9A285EAD20}"/>
          </ac:spMkLst>
        </pc:spChg>
        <pc:spChg chg="add del">
          <ac:chgData name="Yoshiharu Hamaguchi" userId="470e288704938fe9" providerId="LiveId" clId="{C5CD49AB-957A-4B03-84BB-0816E00A19CC}" dt="2024-08-17T05:39:56.163" v="293" actId="26606"/>
          <ac:spMkLst>
            <pc:docMk/>
            <pc:sldMk cId="4184878086" sldId="265"/>
            <ac:spMk id="32" creationId="{A09989E4-EFDC-4A90-A633-E0525FB4139E}"/>
          </ac:spMkLst>
        </pc:spChg>
        <pc:spChg chg="add del">
          <ac:chgData name="Yoshiharu Hamaguchi" userId="470e288704938fe9" providerId="LiveId" clId="{C5CD49AB-957A-4B03-84BB-0816E00A19CC}" dt="2024-08-17T05:39:56.163" v="293" actId="26606"/>
          <ac:spMkLst>
            <pc:docMk/>
            <pc:sldMk cId="4184878086" sldId="265"/>
            <ac:spMk id="33" creationId="{EBF632E4-1CC5-E2DB-89E7-8974D5AD2FE3}"/>
          </ac:spMkLst>
        </pc:spChg>
        <pc:spChg chg="add del">
          <ac:chgData name="Yoshiharu Hamaguchi" userId="470e288704938fe9" providerId="LiveId" clId="{C5CD49AB-957A-4B03-84BB-0816E00A19CC}" dt="2024-08-17T05:40:03.054" v="299" actId="26606"/>
          <ac:spMkLst>
            <pc:docMk/>
            <pc:sldMk cId="4184878086" sldId="265"/>
            <ac:spMk id="35" creationId="{A414F261-E931-45CB-8605-20FFD6826336}"/>
          </ac:spMkLst>
        </pc:spChg>
        <pc:spChg chg="add del">
          <ac:chgData name="Yoshiharu Hamaguchi" userId="470e288704938fe9" providerId="LiveId" clId="{C5CD49AB-957A-4B03-84BB-0816E00A19CC}" dt="2024-08-17T05:40:10.695" v="301" actId="26606"/>
          <ac:spMkLst>
            <pc:docMk/>
            <pc:sldMk cId="4184878086" sldId="265"/>
            <ac:spMk id="39" creationId="{C1DD1A8A-57D5-4A81-AD04-532B043C5611}"/>
          </ac:spMkLst>
        </pc:spChg>
        <pc:spChg chg="add del">
          <ac:chgData name="Yoshiharu Hamaguchi" userId="470e288704938fe9" providerId="LiveId" clId="{C5CD49AB-957A-4B03-84BB-0816E00A19CC}" dt="2024-08-17T05:40:10.695" v="301" actId="26606"/>
          <ac:spMkLst>
            <pc:docMk/>
            <pc:sldMk cId="4184878086" sldId="265"/>
            <ac:spMk id="41" creationId="{007891EC-4501-44ED-A8C8-B11B6DB767AB}"/>
          </ac:spMkLst>
        </pc:spChg>
        <pc:picChg chg="add del">
          <ac:chgData name="Yoshiharu Hamaguchi" userId="470e288704938fe9" providerId="LiveId" clId="{C5CD49AB-957A-4B03-84BB-0816E00A19CC}" dt="2024-08-17T05:39:59.317" v="295" actId="26606"/>
          <ac:picMkLst>
            <pc:docMk/>
            <pc:sldMk cId="4184878086" sldId="265"/>
            <ac:picMk id="5" creationId="{A052E7E1-DDA8-27C4-1114-1603FB5EC4C0}"/>
          </ac:picMkLst>
        </pc:picChg>
        <pc:picChg chg="add del">
          <ac:chgData name="Yoshiharu Hamaguchi" userId="470e288704938fe9" providerId="LiveId" clId="{C5CD49AB-957A-4B03-84BB-0816E00A19CC}" dt="2024-08-17T05:40:03.054" v="299" actId="26606"/>
          <ac:picMkLst>
            <pc:docMk/>
            <pc:sldMk cId="4184878086" sldId="265"/>
            <ac:picMk id="34" creationId="{0F795BAC-06E8-D0B1-924B-3C3E50E5ED1A}"/>
          </ac:picMkLst>
        </pc:picChg>
        <pc:picChg chg="add del">
          <ac:chgData name="Yoshiharu Hamaguchi" userId="470e288704938fe9" providerId="LiveId" clId="{C5CD49AB-957A-4B03-84BB-0816E00A19CC}" dt="2024-08-17T05:40:10.695" v="301" actId="26606"/>
          <ac:picMkLst>
            <pc:docMk/>
            <pc:sldMk cId="4184878086" sldId="265"/>
            <ac:picMk id="40" creationId="{18F0E360-6188-8C2E-DC31-32E14A66BA70}"/>
          </ac:picMkLst>
        </pc:picChg>
        <pc:cxnChg chg="add del">
          <ac:chgData name="Yoshiharu Hamaguchi" userId="470e288704938fe9" providerId="LiveId" clId="{C5CD49AB-957A-4B03-84BB-0816E00A19CC}" dt="2024-08-17T05:39:59.317" v="295" actId="26606"/>
          <ac:cxnSpMkLst>
            <pc:docMk/>
            <pc:sldMk cId="4184878086" sldId="265"/>
            <ac:cxnSpMk id="11" creationId="{AA2EAA10-076F-46BD-8F0F-B9A2FB77A85C}"/>
          </ac:cxnSpMkLst>
        </pc:cxnChg>
        <pc:cxnChg chg="add del">
          <ac:chgData name="Yoshiharu Hamaguchi" userId="470e288704938fe9" providerId="LiveId" clId="{C5CD49AB-957A-4B03-84BB-0816E00A19CC}" dt="2024-08-17T05:39:59.317" v="295" actId="26606"/>
          <ac:cxnSpMkLst>
            <pc:docMk/>
            <pc:sldMk cId="4184878086" sldId="265"/>
            <ac:cxnSpMk id="13" creationId="{D891E407-403B-4764-86C9-33A56D3BCAA3}"/>
          </ac:cxnSpMkLst>
        </pc:cxnChg>
        <pc:cxnChg chg="add del">
          <ac:chgData name="Yoshiharu Hamaguchi" userId="470e288704938fe9" providerId="LiveId" clId="{C5CD49AB-957A-4B03-84BB-0816E00A19CC}" dt="2024-08-17T05:40:03.054" v="299" actId="26606"/>
          <ac:cxnSpMkLst>
            <pc:docMk/>
            <pc:sldMk cId="4184878086" sldId="265"/>
            <ac:cxnSpMk id="36" creationId="{B63CF8AD-BB19-4F90-BDE5-B3B3F56F4E4A}"/>
          </ac:cxnSpMkLst>
        </pc:cxnChg>
        <pc:cxnChg chg="add del">
          <ac:chgData name="Yoshiharu Hamaguchi" userId="470e288704938fe9" providerId="LiveId" clId="{C5CD49AB-957A-4B03-84BB-0816E00A19CC}" dt="2024-08-17T05:40:03.054" v="299" actId="26606"/>
          <ac:cxnSpMkLst>
            <pc:docMk/>
            <pc:sldMk cId="4184878086" sldId="265"/>
            <ac:cxnSpMk id="37" creationId="{224E62CA-FAA3-4628-AEF3-5033C771498B}"/>
          </ac:cxnSpMkLst>
        </pc:cxnChg>
      </pc:sldChg>
      <pc:sldChg chg="addSp modSp add mod">
        <pc:chgData name="Yoshiharu Hamaguchi" userId="470e288704938fe9" providerId="LiveId" clId="{C5CD49AB-957A-4B03-84BB-0816E00A19CC}" dt="2024-08-17T06:47:04.251" v="6014" actId="20577"/>
        <pc:sldMkLst>
          <pc:docMk/>
          <pc:sldMk cId="2588390465" sldId="266"/>
        </pc:sldMkLst>
        <pc:spChg chg="mod">
          <ac:chgData name="Yoshiharu Hamaguchi" userId="470e288704938fe9" providerId="LiveId" clId="{C5CD49AB-957A-4B03-84BB-0816E00A19CC}" dt="2024-08-17T06:47:04.251" v="6014" actId="20577"/>
          <ac:spMkLst>
            <pc:docMk/>
            <pc:sldMk cId="2588390465" sldId="266"/>
            <ac:spMk id="2" creationId="{BE57C92B-AE7C-71C4-F6A7-45C5DD231D14}"/>
          </ac:spMkLst>
        </pc:spChg>
        <pc:spChg chg="mod">
          <ac:chgData name="Yoshiharu Hamaguchi" userId="470e288704938fe9" providerId="LiveId" clId="{C5CD49AB-957A-4B03-84BB-0816E00A19CC}" dt="2024-08-17T05:52:16.053" v="1520" actId="20577"/>
          <ac:spMkLst>
            <pc:docMk/>
            <pc:sldMk cId="2588390465" sldId="266"/>
            <ac:spMk id="3" creationId="{EBF632E4-1CC5-E2DB-89E7-8974D5AD2FE3}"/>
          </ac:spMkLst>
        </pc:spChg>
        <pc:spChg chg="add mod">
          <ac:chgData name="Yoshiharu Hamaguchi" userId="470e288704938fe9" providerId="LiveId" clId="{C5CD49AB-957A-4B03-84BB-0816E00A19CC}" dt="2024-08-17T05:48:34.308" v="1279" actId="164"/>
          <ac:spMkLst>
            <pc:docMk/>
            <pc:sldMk cId="2588390465" sldId="266"/>
            <ac:spMk id="8" creationId="{C9728008-80D5-E109-3236-295276141AC0}"/>
          </ac:spMkLst>
        </pc:spChg>
        <pc:spChg chg="add mod ord">
          <ac:chgData name="Yoshiharu Hamaguchi" userId="470e288704938fe9" providerId="LiveId" clId="{C5CD49AB-957A-4B03-84BB-0816E00A19CC}" dt="2024-08-17T05:52:01.782" v="1495" actId="164"/>
          <ac:spMkLst>
            <pc:docMk/>
            <pc:sldMk cId="2588390465" sldId="266"/>
            <ac:spMk id="10" creationId="{939A96E2-36E7-1FAA-273F-90B906C39469}"/>
          </ac:spMkLst>
        </pc:spChg>
        <pc:spChg chg="add mod">
          <ac:chgData name="Yoshiharu Hamaguchi" userId="470e288704938fe9" providerId="LiveId" clId="{C5CD49AB-957A-4B03-84BB-0816E00A19CC}" dt="2024-08-17T05:51:36.605" v="1490" actId="164"/>
          <ac:spMkLst>
            <pc:docMk/>
            <pc:sldMk cId="2588390465" sldId="266"/>
            <ac:spMk id="11" creationId="{5BDB0E94-685B-018B-1693-970BED3E8957}"/>
          </ac:spMkLst>
        </pc:spChg>
        <pc:grpChg chg="add mod">
          <ac:chgData name="Yoshiharu Hamaguchi" userId="470e288704938fe9" providerId="LiveId" clId="{C5CD49AB-957A-4B03-84BB-0816E00A19CC}" dt="2024-08-17T05:48:37.283" v="1280" actId="1076"/>
          <ac:grpSpMkLst>
            <pc:docMk/>
            <pc:sldMk cId="2588390465" sldId="266"/>
            <ac:grpSpMk id="9" creationId="{17647E93-4B51-2265-FA9A-376CB33189F9}"/>
          </ac:grpSpMkLst>
        </pc:grpChg>
        <pc:grpChg chg="add mod">
          <ac:chgData name="Yoshiharu Hamaguchi" userId="470e288704938fe9" providerId="LiveId" clId="{C5CD49AB-957A-4B03-84BB-0816E00A19CC}" dt="2024-08-17T05:52:01.782" v="1495" actId="164"/>
          <ac:grpSpMkLst>
            <pc:docMk/>
            <pc:sldMk cId="2588390465" sldId="266"/>
            <ac:grpSpMk id="21" creationId="{FE9D2AD2-3459-88C5-FE67-F3786C65272E}"/>
          </ac:grpSpMkLst>
        </pc:grpChg>
        <pc:grpChg chg="add mod">
          <ac:chgData name="Yoshiharu Hamaguchi" userId="470e288704938fe9" providerId="LiveId" clId="{C5CD49AB-957A-4B03-84BB-0816E00A19CC}" dt="2024-08-17T05:52:01.782" v="1495" actId="164"/>
          <ac:grpSpMkLst>
            <pc:docMk/>
            <pc:sldMk cId="2588390465" sldId="266"/>
            <ac:grpSpMk id="22" creationId="{1CDA987B-455D-7457-2ADB-756404682C26}"/>
          </ac:grpSpMkLst>
        </pc:grpChg>
        <pc:picChg chg="add mod">
          <ac:chgData name="Yoshiharu Hamaguchi" userId="470e288704938fe9" providerId="LiveId" clId="{C5CD49AB-957A-4B03-84BB-0816E00A19CC}" dt="2024-08-17T05:51:36.605" v="1490" actId="164"/>
          <ac:picMkLst>
            <pc:docMk/>
            <pc:sldMk cId="2588390465" sldId="266"/>
            <ac:picMk id="5" creationId="{8D8D96AA-FC74-9E38-1446-873CEE081450}"/>
          </ac:picMkLst>
        </pc:picChg>
        <pc:picChg chg="add mod">
          <ac:chgData name="Yoshiharu Hamaguchi" userId="470e288704938fe9" providerId="LiveId" clId="{C5CD49AB-957A-4B03-84BB-0816E00A19CC}" dt="2024-08-17T05:48:34.308" v="1279" actId="164"/>
          <ac:picMkLst>
            <pc:docMk/>
            <pc:sldMk cId="2588390465" sldId="266"/>
            <ac:picMk id="7" creationId="{308E1B9D-B632-9D4A-5384-8D249972A5DE}"/>
          </ac:picMkLst>
        </pc:picChg>
        <pc:cxnChg chg="add mod">
          <ac:chgData name="Yoshiharu Hamaguchi" userId="470e288704938fe9" providerId="LiveId" clId="{C5CD49AB-957A-4B03-84BB-0816E00A19CC}" dt="2024-08-17T05:51:36.605" v="1490" actId="164"/>
          <ac:cxnSpMkLst>
            <pc:docMk/>
            <pc:sldMk cId="2588390465" sldId="266"/>
            <ac:cxnSpMk id="13" creationId="{2B26C5F3-11EA-769B-55EE-48F36A04051A}"/>
          </ac:cxnSpMkLst>
        </pc:cxnChg>
        <pc:cxnChg chg="add mod">
          <ac:chgData name="Yoshiharu Hamaguchi" userId="470e288704938fe9" providerId="LiveId" clId="{C5CD49AB-957A-4B03-84BB-0816E00A19CC}" dt="2024-08-17T05:51:36.605" v="1490" actId="164"/>
          <ac:cxnSpMkLst>
            <pc:docMk/>
            <pc:sldMk cId="2588390465" sldId="266"/>
            <ac:cxnSpMk id="14" creationId="{70F578AE-F430-379B-60F6-478B9E1AAAD9}"/>
          </ac:cxnSpMkLst>
        </pc:cxnChg>
        <pc:cxnChg chg="add mod ord">
          <ac:chgData name="Yoshiharu Hamaguchi" userId="470e288704938fe9" providerId="LiveId" clId="{C5CD49AB-957A-4B03-84BB-0816E00A19CC}" dt="2024-08-17T05:52:25.063" v="1522" actId="14100"/>
          <ac:cxnSpMkLst>
            <pc:docMk/>
            <pc:sldMk cId="2588390465" sldId="266"/>
            <ac:cxnSpMk id="17" creationId="{0733AA4D-A84B-3830-34AA-8407850E2048}"/>
          </ac:cxnSpMkLst>
        </pc:cxnChg>
        <pc:cxnChg chg="add mod">
          <ac:chgData name="Yoshiharu Hamaguchi" userId="470e288704938fe9" providerId="LiveId" clId="{C5CD49AB-957A-4B03-84BB-0816E00A19CC}" dt="2024-08-17T05:52:41.396" v="1532" actId="1037"/>
          <ac:cxnSpMkLst>
            <pc:docMk/>
            <pc:sldMk cId="2588390465" sldId="266"/>
            <ac:cxnSpMk id="24" creationId="{898D6127-361B-EA19-9621-6B3C5054AD6C}"/>
          </ac:cxnSpMkLst>
        </pc:cxnChg>
        <pc:cxnChg chg="add mod">
          <ac:chgData name="Yoshiharu Hamaguchi" userId="470e288704938fe9" providerId="LiveId" clId="{C5CD49AB-957A-4B03-84BB-0816E00A19CC}" dt="2024-08-17T05:52:48.073" v="1534" actId="14100"/>
          <ac:cxnSpMkLst>
            <pc:docMk/>
            <pc:sldMk cId="2588390465" sldId="266"/>
            <ac:cxnSpMk id="27" creationId="{22898B3D-959A-A23B-8912-7BA67F5438A2}"/>
          </ac:cxnSpMkLst>
        </pc:cxnChg>
      </pc:sldChg>
      <pc:sldChg chg="addSp modSp new mod">
        <pc:chgData name="Yoshiharu Hamaguchi" userId="470e288704938fe9" providerId="LiveId" clId="{C5CD49AB-957A-4B03-84BB-0816E00A19CC}" dt="2024-08-17T06:47:17.691" v="6023" actId="20577"/>
        <pc:sldMkLst>
          <pc:docMk/>
          <pc:sldMk cId="2771129600" sldId="267"/>
        </pc:sldMkLst>
        <pc:spChg chg="mod">
          <ac:chgData name="Yoshiharu Hamaguchi" userId="470e288704938fe9" providerId="LiveId" clId="{C5CD49AB-957A-4B03-84BB-0816E00A19CC}" dt="2024-08-17T06:47:17.691" v="6023" actId="20577"/>
          <ac:spMkLst>
            <pc:docMk/>
            <pc:sldMk cId="2771129600" sldId="267"/>
            <ac:spMk id="2" creationId="{52373AB1-8875-7CC5-0A90-CD90F9892555}"/>
          </ac:spMkLst>
        </pc:spChg>
        <pc:spChg chg="mod">
          <ac:chgData name="Yoshiharu Hamaguchi" userId="470e288704938fe9" providerId="LiveId" clId="{C5CD49AB-957A-4B03-84BB-0816E00A19CC}" dt="2024-08-17T06:00:57.589" v="2672" actId="20577"/>
          <ac:spMkLst>
            <pc:docMk/>
            <pc:sldMk cId="2771129600" sldId="267"/>
            <ac:spMk id="3" creationId="{EFAA3B93-3D35-34DC-A92A-FB89F29508B3}"/>
          </ac:spMkLst>
        </pc:spChg>
        <pc:spChg chg="add mod">
          <ac:chgData name="Yoshiharu Hamaguchi" userId="470e288704938fe9" providerId="LiveId" clId="{C5CD49AB-957A-4B03-84BB-0816E00A19CC}" dt="2024-08-17T06:06:15.991" v="2896" actId="1037"/>
          <ac:spMkLst>
            <pc:docMk/>
            <pc:sldMk cId="2771129600" sldId="267"/>
            <ac:spMk id="6" creationId="{120F449A-02A0-E6A5-B623-614BAA058076}"/>
          </ac:spMkLst>
        </pc:spChg>
        <pc:spChg chg="add mod">
          <ac:chgData name="Yoshiharu Hamaguchi" userId="470e288704938fe9" providerId="LiveId" clId="{C5CD49AB-957A-4B03-84BB-0816E00A19CC}" dt="2024-08-17T06:06:15.991" v="2896" actId="1037"/>
          <ac:spMkLst>
            <pc:docMk/>
            <pc:sldMk cId="2771129600" sldId="267"/>
            <ac:spMk id="7" creationId="{B1D23C75-49D7-6B34-19FF-9EA3893A3AD0}"/>
          </ac:spMkLst>
        </pc:spChg>
        <pc:spChg chg="add mod">
          <ac:chgData name="Yoshiharu Hamaguchi" userId="470e288704938fe9" providerId="LiveId" clId="{C5CD49AB-957A-4B03-84BB-0816E00A19CC}" dt="2024-08-17T06:06:15.991" v="2896" actId="1037"/>
          <ac:spMkLst>
            <pc:docMk/>
            <pc:sldMk cId="2771129600" sldId="267"/>
            <ac:spMk id="8" creationId="{E89B99FA-123A-2205-DBE5-FF62CBEA7AE8}"/>
          </ac:spMkLst>
        </pc:spChg>
        <pc:spChg chg="add mod">
          <ac:chgData name="Yoshiharu Hamaguchi" userId="470e288704938fe9" providerId="LiveId" clId="{C5CD49AB-957A-4B03-84BB-0816E00A19CC}" dt="2024-08-17T06:07:27.231" v="3011" actId="6549"/>
          <ac:spMkLst>
            <pc:docMk/>
            <pc:sldMk cId="2771129600" sldId="267"/>
            <ac:spMk id="9" creationId="{4F1796AA-6141-C43F-5286-C4A40DE6738C}"/>
          </ac:spMkLst>
        </pc:spChg>
        <pc:spChg chg="add mod">
          <ac:chgData name="Yoshiharu Hamaguchi" userId="470e288704938fe9" providerId="LiveId" clId="{C5CD49AB-957A-4B03-84BB-0816E00A19CC}" dt="2024-08-17T06:06:15.991" v="2896" actId="1037"/>
          <ac:spMkLst>
            <pc:docMk/>
            <pc:sldMk cId="2771129600" sldId="267"/>
            <ac:spMk id="10" creationId="{48512AD2-E472-9575-FA45-56A2A12ACF69}"/>
          </ac:spMkLst>
        </pc:spChg>
        <pc:spChg chg="add mod">
          <ac:chgData name="Yoshiharu Hamaguchi" userId="470e288704938fe9" providerId="LiveId" clId="{C5CD49AB-957A-4B03-84BB-0816E00A19CC}" dt="2024-08-17T06:07:21.492" v="3010" actId="14100"/>
          <ac:spMkLst>
            <pc:docMk/>
            <pc:sldMk cId="2771129600" sldId="267"/>
            <ac:spMk id="11" creationId="{AA6BDF4E-7A92-087E-E5BE-476493F1111B}"/>
          </ac:spMkLst>
        </pc:spChg>
        <pc:spChg chg="add mod">
          <ac:chgData name="Yoshiharu Hamaguchi" userId="470e288704938fe9" providerId="LiveId" clId="{C5CD49AB-957A-4B03-84BB-0816E00A19CC}" dt="2024-08-17T06:06:15.991" v="2896" actId="1037"/>
          <ac:spMkLst>
            <pc:docMk/>
            <pc:sldMk cId="2771129600" sldId="267"/>
            <ac:spMk id="12" creationId="{E61537A7-A6DF-DB4B-8C73-73CAA1BD6585}"/>
          </ac:spMkLst>
        </pc:spChg>
        <pc:spChg chg="add mod">
          <ac:chgData name="Yoshiharu Hamaguchi" userId="470e288704938fe9" providerId="LiveId" clId="{C5CD49AB-957A-4B03-84BB-0816E00A19CC}" dt="2024-08-17T06:07:49.763" v="3036" actId="20577"/>
          <ac:spMkLst>
            <pc:docMk/>
            <pc:sldMk cId="2771129600" sldId="267"/>
            <ac:spMk id="13" creationId="{AC96B3CF-1F89-4BB1-950B-FC1CDDBA2865}"/>
          </ac:spMkLst>
        </pc:spChg>
        <pc:picChg chg="add mod">
          <ac:chgData name="Yoshiharu Hamaguchi" userId="470e288704938fe9" providerId="LiveId" clId="{C5CD49AB-957A-4B03-84BB-0816E00A19CC}" dt="2024-08-17T06:06:15.991" v="2896" actId="1037"/>
          <ac:picMkLst>
            <pc:docMk/>
            <pc:sldMk cId="2771129600" sldId="267"/>
            <ac:picMk id="5" creationId="{B3EC8E78-E5A6-0F32-6123-8E3A6CA5CCCF}"/>
          </ac:picMkLst>
        </pc:picChg>
      </pc:sldChg>
      <pc:sldChg chg="modSp new mod">
        <pc:chgData name="Yoshiharu Hamaguchi" userId="470e288704938fe9" providerId="LiveId" clId="{C5CD49AB-957A-4B03-84BB-0816E00A19CC}" dt="2024-08-17T14:19:49.303" v="7246" actId="20577"/>
        <pc:sldMkLst>
          <pc:docMk/>
          <pc:sldMk cId="2496894705" sldId="268"/>
        </pc:sldMkLst>
        <pc:spChg chg="mod">
          <ac:chgData name="Yoshiharu Hamaguchi" userId="470e288704938fe9" providerId="LiveId" clId="{C5CD49AB-957A-4B03-84BB-0816E00A19CC}" dt="2024-08-17T14:18:12.089" v="7051" actId="255"/>
          <ac:spMkLst>
            <pc:docMk/>
            <pc:sldMk cId="2496894705" sldId="268"/>
            <ac:spMk id="2" creationId="{B1E3FC90-6CB8-091C-A9F0-4D22EB7D8976}"/>
          </ac:spMkLst>
        </pc:spChg>
        <pc:spChg chg="mod">
          <ac:chgData name="Yoshiharu Hamaguchi" userId="470e288704938fe9" providerId="LiveId" clId="{C5CD49AB-957A-4B03-84BB-0816E00A19CC}" dt="2024-08-17T14:19:49.303" v="7246" actId="20577"/>
          <ac:spMkLst>
            <pc:docMk/>
            <pc:sldMk cId="2496894705" sldId="268"/>
            <ac:spMk id="3" creationId="{D5F56DAC-5922-E31F-135F-0EC90BED0CC7}"/>
          </ac:spMkLst>
        </pc:spChg>
      </pc:sldChg>
      <pc:sldChg chg="delSp new del mod">
        <pc:chgData name="Yoshiharu Hamaguchi" userId="470e288704938fe9" providerId="LiveId" clId="{C5CD49AB-957A-4B03-84BB-0816E00A19CC}" dt="2024-08-17T14:17:56.356" v="7038" actId="47"/>
        <pc:sldMkLst>
          <pc:docMk/>
          <pc:sldMk cId="2193514167" sldId="269"/>
        </pc:sldMkLst>
        <pc:spChg chg="del">
          <ac:chgData name="Yoshiharu Hamaguchi" userId="470e288704938fe9" providerId="LiveId" clId="{C5CD49AB-957A-4B03-84BB-0816E00A19CC}" dt="2024-08-17T14:06:31.037" v="6039" actId="478"/>
          <ac:spMkLst>
            <pc:docMk/>
            <pc:sldMk cId="2193514167" sldId="269"/>
            <ac:spMk id="2" creationId="{EAFD08DB-7F33-0C31-2822-D03CAA90F8CC}"/>
          </ac:spMkLst>
        </pc:spChg>
        <pc:spChg chg="del">
          <ac:chgData name="Yoshiharu Hamaguchi" userId="470e288704938fe9" providerId="LiveId" clId="{C5CD49AB-957A-4B03-84BB-0816E00A19CC}" dt="2024-08-17T14:06:27.395" v="6038" actId="478"/>
          <ac:spMkLst>
            <pc:docMk/>
            <pc:sldMk cId="2193514167" sldId="269"/>
            <ac:spMk id="3" creationId="{700620E9-5639-46ED-7D2B-F400121B09E4}"/>
          </ac:spMkLst>
        </pc:spChg>
      </pc:sldChg>
      <pc:sldChg chg="addSp modSp add mod">
        <pc:chgData name="Yoshiharu Hamaguchi" userId="470e288704938fe9" providerId="LiveId" clId="{C5CD49AB-957A-4B03-84BB-0816E00A19CC}" dt="2024-08-17T14:14:54.134" v="6782" actId="20577"/>
        <pc:sldMkLst>
          <pc:docMk/>
          <pc:sldMk cId="901537144" sldId="270"/>
        </pc:sldMkLst>
        <pc:spChg chg="mod">
          <ac:chgData name="Yoshiharu Hamaguchi" userId="470e288704938fe9" providerId="LiveId" clId="{C5CD49AB-957A-4B03-84BB-0816E00A19CC}" dt="2024-08-17T14:11:30.250" v="6486" actId="20577"/>
          <ac:spMkLst>
            <pc:docMk/>
            <pc:sldMk cId="901537144" sldId="270"/>
            <ac:spMk id="2" creationId="{5058A117-2E80-F98E-DC06-24F9E181B0EB}"/>
          </ac:spMkLst>
        </pc:spChg>
        <pc:spChg chg="mod">
          <ac:chgData name="Yoshiharu Hamaguchi" userId="470e288704938fe9" providerId="LiveId" clId="{C5CD49AB-957A-4B03-84BB-0816E00A19CC}" dt="2024-08-17T14:14:54.134" v="6782" actId="20577"/>
          <ac:spMkLst>
            <pc:docMk/>
            <pc:sldMk cId="901537144" sldId="270"/>
            <ac:spMk id="3" creationId="{383CE6E9-EC54-E3B7-C2E9-A42CA6E7F485}"/>
          </ac:spMkLst>
        </pc:spChg>
        <pc:picChg chg="add mod">
          <ac:chgData name="Yoshiharu Hamaguchi" userId="470e288704938fe9" providerId="LiveId" clId="{C5CD49AB-957A-4B03-84BB-0816E00A19CC}" dt="2024-08-17T14:11:11.271" v="6475" actId="14100"/>
          <ac:picMkLst>
            <pc:docMk/>
            <pc:sldMk cId="901537144" sldId="270"/>
            <ac:picMk id="4" creationId="{8503F634-1DFC-F179-D41A-0A328A369D45}"/>
          </ac:picMkLst>
        </pc:picChg>
        <pc:picChg chg="add mod">
          <ac:chgData name="Yoshiharu Hamaguchi" userId="470e288704938fe9" providerId="LiveId" clId="{C5CD49AB-957A-4B03-84BB-0816E00A19CC}" dt="2024-08-17T14:11:11.271" v="6475" actId="14100"/>
          <ac:picMkLst>
            <pc:docMk/>
            <pc:sldMk cId="901537144" sldId="270"/>
            <ac:picMk id="5" creationId="{ADAB936E-D85A-CB3E-B116-14055158772E}"/>
          </ac:picMkLst>
        </pc:picChg>
        <pc:picChg chg="add mod">
          <ac:chgData name="Yoshiharu Hamaguchi" userId="470e288704938fe9" providerId="LiveId" clId="{C5CD49AB-957A-4B03-84BB-0816E00A19CC}" dt="2024-08-17T14:11:11.271" v="6475" actId="14100"/>
          <ac:picMkLst>
            <pc:docMk/>
            <pc:sldMk cId="901537144" sldId="270"/>
            <ac:picMk id="6" creationId="{717643FA-A9A3-8ED4-B984-7531F01DD616}"/>
          </ac:picMkLst>
        </pc:picChg>
        <pc:picChg chg="add mod">
          <ac:chgData name="Yoshiharu Hamaguchi" userId="470e288704938fe9" providerId="LiveId" clId="{C5CD49AB-957A-4B03-84BB-0816E00A19CC}" dt="2024-08-17T14:13:12.149" v="6644" actId="14100"/>
          <ac:picMkLst>
            <pc:docMk/>
            <pc:sldMk cId="901537144" sldId="270"/>
            <ac:picMk id="9" creationId="{1EB0C909-78A8-3283-29DD-0DABBD0FDB2D}"/>
          </ac:picMkLst>
        </pc:picChg>
        <pc:picChg chg="add mod">
          <ac:chgData name="Yoshiharu Hamaguchi" userId="470e288704938fe9" providerId="LiveId" clId="{C5CD49AB-957A-4B03-84BB-0816E00A19CC}" dt="2024-08-17T14:13:15.086" v="6645" actId="14100"/>
          <ac:picMkLst>
            <pc:docMk/>
            <pc:sldMk cId="901537144" sldId="270"/>
            <ac:picMk id="10" creationId="{67F5B9D9-FA71-9612-DC49-37557BD74039}"/>
          </ac:picMkLst>
        </pc:picChg>
        <pc:picChg chg="add mod">
          <ac:chgData name="Yoshiharu Hamaguchi" userId="470e288704938fe9" providerId="LiveId" clId="{C5CD49AB-957A-4B03-84BB-0816E00A19CC}" dt="2024-08-17T14:13:23.752" v="6648" actId="14100"/>
          <ac:picMkLst>
            <pc:docMk/>
            <pc:sldMk cId="901537144" sldId="270"/>
            <ac:picMk id="11" creationId="{93CB4004-C3D2-4EAC-0B48-59A9E8BD67B5}"/>
          </ac:picMkLst>
        </pc:picChg>
        <pc:cxnChg chg="add mod">
          <ac:chgData name="Yoshiharu Hamaguchi" userId="470e288704938fe9" providerId="LiveId" clId="{C5CD49AB-957A-4B03-84BB-0816E00A19CC}" dt="2024-08-17T14:11:11.271" v="6475" actId="14100"/>
          <ac:cxnSpMkLst>
            <pc:docMk/>
            <pc:sldMk cId="901537144" sldId="270"/>
            <ac:cxnSpMk id="7" creationId="{A674D851-51C2-9DC3-215B-F32B8D230550}"/>
          </ac:cxnSpMkLst>
        </pc:cxnChg>
        <pc:cxnChg chg="add mod">
          <ac:chgData name="Yoshiharu Hamaguchi" userId="470e288704938fe9" providerId="LiveId" clId="{C5CD49AB-957A-4B03-84BB-0816E00A19CC}" dt="2024-08-17T14:13:51.255" v="6652" actId="14100"/>
          <ac:cxnSpMkLst>
            <pc:docMk/>
            <pc:sldMk cId="901537144" sldId="270"/>
            <ac:cxnSpMk id="12" creationId="{FF3CD585-23D0-007B-2E7B-CB29E74FDA6B}"/>
          </ac:cxnSpMkLst>
        </pc:cxnChg>
        <pc:cxnChg chg="add mod">
          <ac:chgData name="Yoshiharu Hamaguchi" userId="470e288704938fe9" providerId="LiveId" clId="{C5CD49AB-957A-4B03-84BB-0816E00A19CC}" dt="2024-08-17T14:13:57.002" v="6654" actId="14100"/>
          <ac:cxnSpMkLst>
            <pc:docMk/>
            <pc:sldMk cId="901537144" sldId="270"/>
            <ac:cxnSpMk id="18" creationId="{2A1D71BA-F0E1-6E7C-CBFF-DAFD901EB521}"/>
          </ac:cxnSpMkLst>
        </pc:cxnChg>
      </pc:sldChg>
      <pc:sldChg chg="modSp add del mod">
        <pc:chgData name="Yoshiharu Hamaguchi" userId="470e288704938fe9" providerId="LiveId" clId="{C5CD49AB-957A-4B03-84BB-0816E00A19CC}" dt="2024-08-17T14:17:47.597" v="7036" actId="47"/>
        <pc:sldMkLst>
          <pc:docMk/>
          <pc:sldMk cId="2622936719" sldId="271"/>
        </pc:sldMkLst>
        <pc:spChg chg="mod">
          <ac:chgData name="Yoshiharu Hamaguchi" userId="470e288704938fe9" providerId="LiveId" clId="{C5CD49AB-957A-4B03-84BB-0816E00A19CC}" dt="2024-08-17T14:09:31.951" v="6344" actId="20577"/>
          <ac:spMkLst>
            <pc:docMk/>
            <pc:sldMk cId="2622936719" sldId="271"/>
            <ac:spMk id="3" creationId="{8F6820D7-6306-D5C8-8A40-DD52889F2295}"/>
          </ac:spMkLst>
        </pc:spChg>
      </pc:sldChg>
      <pc:sldChg chg="addSp delSp modSp add mod">
        <pc:chgData name="Yoshiharu Hamaguchi" userId="470e288704938fe9" providerId="LiveId" clId="{C5CD49AB-957A-4B03-84BB-0816E00A19CC}" dt="2024-08-17T14:17:42.562" v="7035" actId="20577"/>
        <pc:sldMkLst>
          <pc:docMk/>
          <pc:sldMk cId="3370016113" sldId="272"/>
        </pc:sldMkLst>
        <pc:spChg chg="mod">
          <ac:chgData name="Yoshiharu Hamaguchi" userId="470e288704938fe9" providerId="LiveId" clId="{C5CD49AB-957A-4B03-84BB-0816E00A19CC}" dt="2024-08-17T14:15:11.380" v="6785" actId="20577"/>
          <ac:spMkLst>
            <pc:docMk/>
            <pc:sldMk cId="3370016113" sldId="272"/>
            <ac:spMk id="2" creationId="{5058A117-2E80-F98E-DC06-24F9E181B0EB}"/>
          </ac:spMkLst>
        </pc:spChg>
        <pc:spChg chg="mod">
          <ac:chgData name="Yoshiharu Hamaguchi" userId="470e288704938fe9" providerId="LiveId" clId="{C5CD49AB-957A-4B03-84BB-0816E00A19CC}" dt="2024-08-17T14:17:20.053" v="6985" actId="6549"/>
          <ac:spMkLst>
            <pc:docMk/>
            <pc:sldMk cId="3370016113" sldId="272"/>
            <ac:spMk id="3" creationId="{383CE6E9-EC54-E3B7-C2E9-A42CA6E7F485}"/>
          </ac:spMkLst>
        </pc:spChg>
        <pc:spChg chg="add mod">
          <ac:chgData name="Yoshiharu Hamaguchi" userId="470e288704938fe9" providerId="LiveId" clId="{C5CD49AB-957A-4B03-84BB-0816E00A19CC}" dt="2024-08-17T14:17:42.562" v="7035" actId="20577"/>
          <ac:spMkLst>
            <pc:docMk/>
            <pc:sldMk cId="3370016113" sldId="272"/>
            <ac:spMk id="5" creationId="{019FD765-55F2-4A05-B14E-E51769521A57}"/>
          </ac:spMkLst>
        </pc:spChg>
        <pc:picChg chg="add mod">
          <ac:chgData name="Yoshiharu Hamaguchi" userId="470e288704938fe9" providerId="LiveId" clId="{C5CD49AB-957A-4B03-84BB-0816E00A19CC}" dt="2024-08-17T14:17:30.414" v="6988" actId="14100"/>
          <ac:picMkLst>
            <pc:docMk/>
            <pc:sldMk cId="3370016113" sldId="272"/>
            <ac:picMk id="4" creationId="{CA8F721C-224F-53D2-2E9A-1706CE93330D}"/>
          </ac:picMkLst>
        </pc:picChg>
        <pc:picChg chg="del">
          <ac:chgData name="Yoshiharu Hamaguchi" userId="470e288704938fe9" providerId="LiveId" clId="{C5CD49AB-957A-4B03-84BB-0816E00A19CC}" dt="2024-08-17T14:16:05.510" v="6826" actId="478"/>
          <ac:picMkLst>
            <pc:docMk/>
            <pc:sldMk cId="3370016113" sldId="272"/>
            <ac:picMk id="9" creationId="{1EB0C909-78A8-3283-29DD-0DABBD0FDB2D}"/>
          </ac:picMkLst>
        </pc:picChg>
        <pc:picChg chg="del">
          <ac:chgData name="Yoshiharu Hamaguchi" userId="470e288704938fe9" providerId="LiveId" clId="{C5CD49AB-957A-4B03-84BB-0816E00A19CC}" dt="2024-08-17T14:16:06.940" v="6828" actId="478"/>
          <ac:picMkLst>
            <pc:docMk/>
            <pc:sldMk cId="3370016113" sldId="272"/>
            <ac:picMk id="10" creationId="{67F5B9D9-FA71-9612-DC49-37557BD74039}"/>
          </ac:picMkLst>
        </pc:picChg>
        <pc:picChg chg="del">
          <ac:chgData name="Yoshiharu Hamaguchi" userId="470e288704938fe9" providerId="LiveId" clId="{C5CD49AB-957A-4B03-84BB-0816E00A19CC}" dt="2024-08-17T14:16:08.418" v="6830" actId="478"/>
          <ac:picMkLst>
            <pc:docMk/>
            <pc:sldMk cId="3370016113" sldId="272"/>
            <ac:picMk id="11" creationId="{93CB4004-C3D2-4EAC-0B48-59A9E8BD67B5}"/>
          </ac:picMkLst>
        </pc:picChg>
        <pc:cxnChg chg="del">
          <ac:chgData name="Yoshiharu Hamaguchi" userId="470e288704938fe9" providerId="LiveId" clId="{C5CD49AB-957A-4B03-84BB-0816E00A19CC}" dt="2024-08-17T14:16:07.724" v="6829" actId="478"/>
          <ac:cxnSpMkLst>
            <pc:docMk/>
            <pc:sldMk cId="3370016113" sldId="272"/>
            <ac:cxnSpMk id="12" creationId="{FF3CD585-23D0-007B-2E7B-CB29E74FDA6B}"/>
          </ac:cxnSpMkLst>
        </pc:cxnChg>
        <pc:cxnChg chg="del">
          <ac:chgData name="Yoshiharu Hamaguchi" userId="470e288704938fe9" providerId="LiveId" clId="{C5CD49AB-957A-4B03-84BB-0816E00A19CC}" dt="2024-08-17T14:16:06.545" v="6827" actId="478"/>
          <ac:cxnSpMkLst>
            <pc:docMk/>
            <pc:sldMk cId="3370016113" sldId="272"/>
            <ac:cxnSpMk id="18" creationId="{2A1D71BA-F0E1-6E7C-CBFF-DAFD901EB521}"/>
          </ac:cxnSpMkLst>
        </pc:cxnChg>
      </pc:sldChg>
    </pc:docChg>
  </pc:docChgLst>
  <pc:docChgLst>
    <pc:chgData name="Yoshiharu Hamaguchi" userId="470e288704938fe9" providerId="LiveId" clId="{D70E8E82-1CCC-45D8-BED7-73D06C78B8BD}"/>
    <pc:docChg chg="custSel addSld delSld modSld">
      <pc:chgData name="Yoshiharu Hamaguchi" userId="470e288704938fe9" providerId="LiveId" clId="{D70E8E82-1CCC-45D8-BED7-73D06C78B8BD}" dt="2024-08-17T14:38:08.591" v="105" actId="1076"/>
      <pc:docMkLst>
        <pc:docMk/>
      </pc:docMkLst>
      <pc:sldChg chg="modSp mod">
        <pc:chgData name="Yoshiharu Hamaguchi" userId="470e288704938fe9" providerId="LiveId" clId="{D70E8E82-1CCC-45D8-BED7-73D06C78B8BD}" dt="2024-08-17T14:21:42.973" v="47" actId="20577"/>
        <pc:sldMkLst>
          <pc:docMk/>
          <pc:sldMk cId="3977712678" sldId="256"/>
        </pc:sldMkLst>
        <pc:spChg chg="mod">
          <ac:chgData name="Yoshiharu Hamaguchi" userId="470e288704938fe9" providerId="LiveId" clId="{D70E8E82-1CCC-45D8-BED7-73D06C78B8BD}" dt="2024-08-17T14:21:42.973" v="47" actId="20577"/>
          <ac:spMkLst>
            <pc:docMk/>
            <pc:sldMk cId="3977712678" sldId="256"/>
            <ac:spMk id="2" creationId="{679CFCE9-942B-3C9C-0DFE-FC96C2DC04E6}"/>
          </ac:spMkLst>
        </pc:spChg>
      </pc:sldChg>
      <pc:sldChg chg="del">
        <pc:chgData name="Yoshiharu Hamaguchi" userId="470e288704938fe9" providerId="LiveId" clId="{D70E8E82-1CCC-45D8-BED7-73D06C78B8BD}" dt="2024-08-17T14:37:46.919" v="48" actId="47"/>
        <pc:sldMkLst>
          <pc:docMk/>
          <pc:sldMk cId="31924287" sldId="257"/>
        </pc:sldMkLst>
      </pc:sldChg>
      <pc:sldChg chg="del">
        <pc:chgData name="Yoshiharu Hamaguchi" userId="470e288704938fe9" providerId="LiveId" clId="{D70E8E82-1CCC-45D8-BED7-73D06C78B8BD}" dt="2024-08-17T14:37:46.919" v="48" actId="47"/>
        <pc:sldMkLst>
          <pc:docMk/>
          <pc:sldMk cId="1341538971" sldId="258"/>
        </pc:sldMkLst>
      </pc:sldChg>
      <pc:sldChg chg="del">
        <pc:chgData name="Yoshiharu Hamaguchi" userId="470e288704938fe9" providerId="LiveId" clId="{D70E8E82-1CCC-45D8-BED7-73D06C78B8BD}" dt="2024-08-17T14:37:46.919" v="48" actId="47"/>
        <pc:sldMkLst>
          <pc:docMk/>
          <pc:sldMk cId="3824405463" sldId="260"/>
        </pc:sldMkLst>
      </pc:sldChg>
      <pc:sldChg chg="del">
        <pc:chgData name="Yoshiharu Hamaguchi" userId="470e288704938fe9" providerId="LiveId" clId="{D70E8E82-1CCC-45D8-BED7-73D06C78B8BD}" dt="2024-08-17T14:37:46.919" v="48" actId="47"/>
        <pc:sldMkLst>
          <pc:docMk/>
          <pc:sldMk cId="896317354" sldId="261"/>
        </pc:sldMkLst>
      </pc:sldChg>
      <pc:sldChg chg="del">
        <pc:chgData name="Yoshiharu Hamaguchi" userId="470e288704938fe9" providerId="LiveId" clId="{D70E8E82-1CCC-45D8-BED7-73D06C78B8BD}" dt="2024-08-17T14:37:46.919" v="48" actId="47"/>
        <pc:sldMkLst>
          <pc:docMk/>
          <pc:sldMk cId="2561187032" sldId="263"/>
        </pc:sldMkLst>
      </pc:sldChg>
      <pc:sldChg chg="del">
        <pc:chgData name="Yoshiharu Hamaguchi" userId="470e288704938fe9" providerId="LiveId" clId="{D70E8E82-1CCC-45D8-BED7-73D06C78B8BD}" dt="2024-08-17T14:37:46.919" v="48" actId="47"/>
        <pc:sldMkLst>
          <pc:docMk/>
          <pc:sldMk cId="4181885820" sldId="264"/>
        </pc:sldMkLst>
      </pc:sldChg>
      <pc:sldChg chg="addSp modSp add mod">
        <pc:chgData name="Yoshiharu Hamaguchi" userId="470e288704938fe9" providerId="LiveId" clId="{D70E8E82-1CCC-45D8-BED7-73D06C78B8BD}" dt="2024-08-17T14:38:08.591" v="105" actId="1076"/>
        <pc:sldMkLst>
          <pc:docMk/>
          <pc:sldMk cId="738055153" sldId="266"/>
        </pc:sldMkLst>
        <pc:spChg chg="mod">
          <ac:chgData name="Yoshiharu Hamaguchi" userId="470e288704938fe9" providerId="LiveId" clId="{D70E8E82-1CCC-45D8-BED7-73D06C78B8BD}" dt="2024-08-17T14:37:56.612" v="100" actId="5793"/>
          <ac:spMkLst>
            <pc:docMk/>
            <pc:sldMk cId="738055153" sldId="266"/>
            <ac:spMk id="3" creationId="{EBF632E4-1CC5-E2DB-89E7-8974D5AD2FE3}"/>
          </ac:spMkLst>
        </pc:spChg>
        <pc:picChg chg="add mod">
          <ac:chgData name="Yoshiharu Hamaguchi" userId="470e288704938fe9" providerId="LiveId" clId="{D70E8E82-1CCC-45D8-BED7-73D06C78B8BD}" dt="2024-08-17T14:38:08.591" v="105" actId="1076"/>
          <ac:picMkLst>
            <pc:docMk/>
            <pc:sldMk cId="738055153" sldId="266"/>
            <ac:picMk id="5" creationId="{DE54F62A-4E68-870C-205C-0BEC1E8BFE43}"/>
          </ac:picMkLst>
        </pc:picChg>
      </pc:sldChg>
      <pc:sldChg chg="del">
        <pc:chgData name="Yoshiharu Hamaguchi" userId="470e288704938fe9" providerId="LiveId" clId="{D70E8E82-1CCC-45D8-BED7-73D06C78B8BD}" dt="2024-08-17T14:37:46.919" v="48" actId="47"/>
        <pc:sldMkLst>
          <pc:docMk/>
          <pc:sldMk cId="2588390465" sldId="266"/>
        </pc:sldMkLst>
      </pc:sldChg>
      <pc:sldChg chg="del">
        <pc:chgData name="Yoshiharu Hamaguchi" userId="470e288704938fe9" providerId="LiveId" clId="{D70E8E82-1CCC-45D8-BED7-73D06C78B8BD}" dt="2024-08-17T14:37:46.919" v="48" actId="47"/>
        <pc:sldMkLst>
          <pc:docMk/>
          <pc:sldMk cId="2771129600" sldId="267"/>
        </pc:sldMkLst>
      </pc:sldChg>
      <pc:sldChg chg="add del">
        <pc:chgData name="Yoshiharu Hamaguchi" userId="470e288704938fe9" providerId="LiveId" clId="{D70E8E82-1CCC-45D8-BED7-73D06C78B8BD}" dt="2024-08-17T14:38:00.065" v="102"/>
        <pc:sldMkLst>
          <pc:docMk/>
          <pc:sldMk cId="3161884137" sldId="267"/>
        </pc:sldMkLst>
      </pc:sldChg>
      <pc:sldChg chg="del">
        <pc:chgData name="Yoshiharu Hamaguchi" userId="470e288704938fe9" providerId="LiveId" clId="{D70E8E82-1CCC-45D8-BED7-73D06C78B8BD}" dt="2024-08-17T14:37:46.919" v="48" actId="47"/>
        <pc:sldMkLst>
          <pc:docMk/>
          <pc:sldMk cId="2496894705" sldId="268"/>
        </pc:sldMkLst>
      </pc:sldChg>
      <pc:sldChg chg="del">
        <pc:chgData name="Yoshiharu Hamaguchi" userId="470e288704938fe9" providerId="LiveId" clId="{D70E8E82-1CCC-45D8-BED7-73D06C78B8BD}" dt="2024-08-17T14:37:46.919" v="48" actId="47"/>
        <pc:sldMkLst>
          <pc:docMk/>
          <pc:sldMk cId="901537144" sldId="270"/>
        </pc:sldMkLst>
      </pc:sldChg>
      <pc:sldChg chg="del">
        <pc:chgData name="Yoshiharu Hamaguchi" userId="470e288704938fe9" providerId="LiveId" clId="{D70E8E82-1CCC-45D8-BED7-73D06C78B8BD}" dt="2024-08-17T14:37:46.919" v="48" actId="47"/>
        <pc:sldMkLst>
          <pc:docMk/>
          <pc:sldMk cId="3370016113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6E2AC2-68F8-8D82-CBE6-C4DE2099E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F400F47-7FFA-BFD0-27C1-D74886FE6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7BB266-EB11-EAF2-7D97-66C56792F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D4F80D-0C68-79B0-F793-7B281F78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35A7BD-E5F6-935D-3252-39767C97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961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A61ED8-0A4E-6E5A-A3D4-8E6ABF5D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71E00EE-57CD-22A4-6D79-4799E4C36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E523E0-11E8-6BE8-B5EA-498AF65FA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34350A-8C6F-B9BF-0D38-DFD565ED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17F61B-F45F-016F-9592-F2585B40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60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5B0252-1F3F-913D-1CE4-ABF1ACF2D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A9625A-BE70-EB02-F61E-72FA1C718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E8ED46-256D-0CF1-7E3A-3995A39D4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A52575-0916-AD10-6489-FEBE49FD4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ED8A4A-BC79-68F1-7E84-4DDF3870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83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5E4E1C-E573-D0D3-9D6F-E25E42BF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B59F05-56AB-8881-2071-1F6C3F7C5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1DBDE0-A450-204E-8C9F-515E4F43E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F0DEEA-F9D8-0E44-0D27-98BCB79D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E8B6CA-B9AA-8DC0-D0F8-016A15F1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415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FB4D16-30D7-3B51-EE1C-553B2892A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F0BDEA-BF3F-5BAC-6115-2DFAA4054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82A77E-3B97-2345-3E23-675EA5F67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EE7656-7501-7CD2-F037-C3E2226B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56CD7D-ABB8-8BA0-773E-804F7855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81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C0D3E3-F0D5-6872-D577-9BA6370C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F59B23-26FE-94D5-6B7C-23E16F4A6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45B0E7-7F83-246F-6C71-300C11BE9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718978-0B4E-906A-0DF7-C4CACC8C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1CE1DE-5734-BF9A-0E12-59B713A4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8C3355-5411-7432-69CA-9CA48E47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85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BED347-E459-D6B1-DFC1-0E6BF0118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3B0360-D414-9207-824A-353AEAF60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ED3D934-BD9A-B7F7-AD6D-4CB94914B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D291693-3D94-B6C5-D2CB-144BCAE88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1E9F42C-4A85-01B7-A01B-88775640C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FCF0782-0252-62D6-A6D1-78F070D5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8C56550-24D0-9C11-DBF9-9F9B29AA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7CF79A0-7203-AD93-D885-9953063E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10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2E30F-93F6-2F25-B32A-D1F1C49DC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5E57E0-BE60-D442-EDC5-2A132D7EC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374C76C-85AD-740E-00A0-4B5ABE2E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CE3C8C0-B307-E235-2BE0-26D07EBCD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54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0955A07-F5F2-7B83-E4B2-B974E981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E6046C6-6CA1-E8BC-B03D-7E14AC4D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1DC99B-5C37-2914-A0F8-354FE391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50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661FDB-782F-8C6A-9B30-D4BF694C7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59BC4A-3EB5-CA08-EC98-006655E31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6FDA8D-2EFD-B481-E680-1DDD521D7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BF71FD-6B9B-1384-1432-96D90E4B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FFD6EE-1704-E704-241C-F6E01B4D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AEC950-56BB-ED54-E120-2D786E67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96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D0B8F-005F-ED39-F9C6-D2E1F9A02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55CD8E8-8743-BB3B-2873-6EC56A6ED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548CAB2-6BF5-266F-4553-C18103E94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2B7DD7-73FF-2521-8A1B-84AF6A26D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DD43AE-E6D8-CA26-2D13-FAF378EE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FBCD37-C03A-2A42-3B2B-1456B22C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226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BA99FDB-2740-6B3D-48E8-52FFF328A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D76479-C1B7-915E-3656-0D220AFAC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F6840D-1F77-D4B9-9B30-A1099E6B0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4FD541-413A-4172-BD3E-788D6CEA0CA1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BCE97F-693C-D03E-DB44-D42E7F84B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D8AA8F-0E05-030B-6C9D-2F80258BE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41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CFCE9-942B-3C9C-0DFE-FC96C2DC04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Raspberry Pi 5</a:t>
            </a:r>
            <a:r>
              <a:rPr lang="ja-JP" altLang="en-US" dirty="0"/>
              <a:t>で</a:t>
            </a:r>
            <a:r>
              <a:rPr lang="en-US" altLang="ja-JP" dirty="0"/>
              <a:t> </a:t>
            </a:r>
            <a:br>
              <a:rPr kumimoji="1" lang="en-US" altLang="ja-JP" dirty="0"/>
            </a:br>
            <a:r>
              <a:rPr kumimoji="1" lang="ja-JP" altLang="en-US"/>
              <a:t>プログラミングする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E5A487E-F887-B363-DC93-DFE9157773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771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57C92B-AE7C-71C4-F6A7-45C5DD23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F632E4-1CC5-E2DB-89E7-8974D5AD2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Raspberry 5 + Raspberry 5 OS </a:t>
            </a:r>
            <a:r>
              <a:rPr kumimoji="1" lang="ja-JP" altLang="en-US" dirty="0"/>
              <a:t>の</a:t>
            </a:r>
            <a:r>
              <a:rPr lang="ja-JP" altLang="en-US" dirty="0"/>
              <a:t>環境 </a:t>
            </a:r>
            <a:r>
              <a:rPr kumimoji="1" lang="en-US" altLang="ja-JP" dirty="0"/>
              <a:t>(</a:t>
            </a:r>
            <a:r>
              <a:rPr kumimoji="1" lang="ja-JP" altLang="en-US" dirty="0"/>
              <a:t>以降、</a:t>
            </a:r>
            <a:r>
              <a:rPr kumimoji="1" lang="en-US" altLang="ja-JP" dirty="0"/>
              <a:t>”</a:t>
            </a:r>
            <a:r>
              <a:rPr kumimoji="1" lang="ja-JP" altLang="en-US" dirty="0"/>
              <a:t>ラズパイ環境</a:t>
            </a:r>
            <a:r>
              <a:rPr kumimoji="1" lang="en-US" altLang="ja-JP" dirty="0"/>
              <a:t>”</a:t>
            </a:r>
            <a:r>
              <a:rPr kumimoji="1" lang="ja-JP" altLang="en-US" dirty="0"/>
              <a:t>と記載）の環境で、リモートネットワーク接続するための手順について、メモしたものを共有します。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以降のスライドでは、下記の流れで内容を記載しています。</a:t>
            </a:r>
            <a:endParaRPr lang="en-US" altLang="ja-JP" dirty="0"/>
          </a:p>
          <a:p>
            <a:pPr marL="914400" lvl="1" indent="-457200">
              <a:buAutoNum type="arabicPeriod"/>
            </a:pPr>
            <a:r>
              <a:rPr lang="ja-JP" altLang="en-US" dirty="0"/>
              <a:t>事前準備</a:t>
            </a:r>
            <a:r>
              <a:rPr lang="en-US" altLang="ja-JP" dirty="0"/>
              <a:t> ※SSH/VNC</a:t>
            </a:r>
            <a:r>
              <a:rPr lang="ja-JP" altLang="en-US" dirty="0"/>
              <a:t>共通の手順です</a:t>
            </a:r>
            <a:endParaRPr lang="en-US" altLang="ja-JP" dirty="0"/>
          </a:p>
          <a:p>
            <a:pPr marL="914400" lvl="1" indent="-457200">
              <a:buAutoNum type="arabicPeriod"/>
            </a:pPr>
            <a:r>
              <a:rPr lang="en-US" altLang="ja-JP" dirty="0"/>
              <a:t>SSH</a:t>
            </a:r>
            <a:r>
              <a:rPr lang="ja-JP" altLang="en-US" dirty="0"/>
              <a:t>接続</a:t>
            </a:r>
            <a:endParaRPr lang="en-US" altLang="ja-JP" dirty="0"/>
          </a:p>
          <a:p>
            <a:pPr marL="914400" lvl="1" indent="-457200">
              <a:buAutoNum type="arabicPeriod"/>
            </a:pPr>
            <a:r>
              <a:rPr lang="en-US" altLang="ja-JP" dirty="0"/>
              <a:t>VNC</a:t>
            </a:r>
            <a:r>
              <a:rPr lang="ja-JP" altLang="en-US" dirty="0"/>
              <a:t>接続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8487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57C92B-AE7C-71C4-F6A7-45C5DD23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F632E4-1CC5-E2DB-89E7-8974D5AD2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Aaa</a:t>
            </a:r>
            <a:endParaRPr lang="en-US" altLang="ja-JP" dirty="0"/>
          </a:p>
          <a:p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E54F62A-4E68-870C-205C-0BEC1E8BF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236" y="2285896"/>
            <a:ext cx="3733165" cy="366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55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78</Words>
  <Application>Microsoft Office PowerPoint</Application>
  <PresentationFormat>ワイド画面</PresentationFormat>
  <Paragraphs>10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Raspberry Pi 5で  プログラミングする</vt:lpstr>
      <vt:lpstr>概要</vt:lpstr>
      <vt:lpstr>概要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Yoshiharu Hamaguchi</dc:creator>
  <cp:lastModifiedBy>Yoshiharu Hamaguchi</cp:lastModifiedBy>
  <cp:revision>1</cp:revision>
  <dcterms:created xsi:type="dcterms:W3CDTF">2024-08-17T01:54:25Z</dcterms:created>
  <dcterms:modified xsi:type="dcterms:W3CDTF">2024-08-17T14:38:16Z</dcterms:modified>
</cp:coreProperties>
</file>