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91686-6EE3-4C30-99E8-30593351C156}" v="22" dt="2024-08-01T23:06:27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E593810B-F9E0-4181-96A6-48D67FE45074}"/>
    <pc:docChg chg="undo custSel addSld modSld sldOrd">
      <pc:chgData name="Yoshiharu Hamaguchi" userId="470e288704938fe9" providerId="LiveId" clId="{E593810B-F9E0-4181-96A6-48D67FE45074}" dt="2024-07-31T11:59:45.957" v="1415" actId="1076"/>
      <pc:docMkLst>
        <pc:docMk/>
      </pc:docMkLst>
      <pc:sldChg chg="modSp new mod">
        <pc:chgData name="Yoshiharu Hamaguchi" userId="470e288704938fe9" providerId="LiveId" clId="{E593810B-F9E0-4181-96A6-48D67FE45074}" dt="2024-07-31T03:26:53.226" v="49" actId="20577"/>
        <pc:sldMkLst>
          <pc:docMk/>
          <pc:sldMk cId="1936497169" sldId="256"/>
        </pc:sldMkLst>
        <pc:spChg chg="mod">
          <ac:chgData name="Yoshiharu Hamaguchi" userId="470e288704938fe9" providerId="LiveId" clId="{E593810B-F9E0-4181-96A6-48D67FE45074}" dt="2024-07-31T03:26:53.226" v="49" actId="20577"/>
          <ac:spMkLst>
            <pc:docMk/>
            <pc:sldMk cId="1936497169" sldId="256"/>
            <ac:spMk id="2" creationId="{CD001FF7-E42C-E934-BA5A-08D6D5E23741}"/>
          </ac:spMkLst>
        </pc:spChg>
      </pc:sldChg>
      <pc:sldChg chg="modSp new mod">
        <pc:chgData name="Yoshiharu Hamaguchi" userId="470e288704938fe9" providerId="LiveId" clId="{E593810B-F9E0-4181-96A6-48D67FE45074}" dt="2024-07-31T03:30:14.656" v="736" actId="20577"/>
        <pc:sldMkLst>
          <pc:docMk/>
          <pc:sldMk cId="2220564878" sldId="257"/>
        </pc:sldMkLst>
        <pc:spChg chg="mod">
          <ac:chgData name="Yoshiharu Hamaguchi" userId="470e288704938fe9" providerId="LiveId" clId="{E593810B-F9E0-4181-96A6-48D67FE45074}" dt="2024-07-31T03:27:09.922" v="63" actId="20577"/>
          <ac:spMkLst>
            <pc:docMk/>
            <pc:sldMk cId="2220564878" sldId="257"/>
            <ac:spMk id="2" creationId="{1F76BCD8-5BBA-CEBB-856E-3E60E037727F}"/>
          </ac:spMkLst>
        </pc:spChg>
        <pc:spChg chg="mod">
          <ac:chgData name="Yoshiharu Hamaguchi" userId="470e288704938fe9" providerId="LiveId" clId="{E593810B-F9E0-4181-96A6-48D67FE45074}" dt="2024-07-31T03:30:14.656" v="736" actId="20577"/>
          <ac:spMkLst>
            <pc:docMk/>
            <pc:sldMk cId="2220564878" sldId="257"/>
            <ac:spMk id="3" creationId="{F1994253-A978-C2A6-F9B6-C7B1273EAB14}"/>
          </ac:spMkLst>
        </pc:spChg>
      </pc:sldChg>
      <pc:sldChg chg="modSp new mod">
        <pc:chgData name="Yoshiharu Hamaguchi" userId="470e288704938fe9" providerId="LiveId" clId="{E593810B-F9E0-4181-96A6-48D67FE45074}" dt="2024-07-31T03:38:12.900" v="778" actId="20577"/>
        <pc:sldMkLst>
          <pc:docMk/>
          <pc:sldMk cId="2225629026" sldId="258"/>
        </pc:sldMkLst>
        <pc:spChg chg="mod">
          <ac:chgData name="Yoshiharu Hamaguchi" userId="470e288704938fe9" providerId="LiveId" clId="{E593810B-F9E0-4181-96A6-48D67FE45074}" dt="2024-07-31T03:30:31.642" v="775" actId="20577"/>
          <ac:spMkLst>
            <pc:docMk/>
            <pc:sldMk cId="2225629026" sldId="258"/>
            <ac:spMk id="2" creationId="{0B50780A-B869-6682-6088-ADDADAC7DD66}"/>
          </ac:spMkLst>
        </pc:spChg>
        <pc:spChg chg="mod">
          <ac:chgData name="Yoshiharu Hamaguchi" userId="470e288704938fe9" providerId="LiveId" clId="{E593810B-F9E0-4181-96A6-48D67FE45074}" dt="2024-07-31T03:38:12.900" v="778" actId="20577"/>
          <ac:spMkLst>
            <pc:docMk/>
            <pc:sldMk cId="2225629026" sldId="258"/>
            <ac:spMk id="3" creationId="{78C1A278-2318-B205-0DE4-1358633977F0}"/>
          </ac:spMkLst>
        </pc:spChg>
      </pc:sldChg>
      <pc:sldChg chg="addSp modSp new mod">
        <pc:chgData name="Yoshiharu Hamaguchi" userId="470e288704938fe9" providerId="LiveId" clId="{E593810B-F9E0-4181-96A6-48D67FE45074}" dt="2024-07-31T04:04:30.607" v="1356" actId="27636"/>
        <pc:sldMkLst>
          <pc:docMk/>
          <pc:sldMk cId="3210868170" sldId="259"/>
        </pc:sldMkLst>
        <pc:spChg chg="mod">
          <ac:chgData name="Yoshiharu Hamaguchi" userId="470e288704938fe9" providerId="LiveId" clId="{E593810B-F9E0-4181-96A6-48D67FE45074}" dt="2024-07-31T03:50:39.965" v="801" actId="20577"/>
          <ac:spMkLst>
            <pc:docMk/>
            <pc:sldMk cId="3210868170" sldId="259"/>
            <ac:spMk id="2" creationId="{267CEB29-0005-C428-D47C-DFE99E88DA0D}"/>
          </ac:spMkLst>
        </pc:spChg>
        <pc:spChg chg="mod">
          <ac:chgData name="Yoshiharu Hamaguchi" userId="470e288704938fe9" providerId="LiveId" clId="{E593810B-F9E0-4181-96A6-48D67FE45074}" dt="2024-07-31T04:04:30.607" v="1356" actId="27636"/>
          <ac:spMkLst>
            <pc:docMk/>
            <pc:sldMk cId="3210868170" sldId="259"/>
            <ac:spMk id="3" creationId="{E803590B-CFA1-E23D-E368-2AAC6EF454C7}"/>
          </ac:spMkLst>
        </pc:spChg>
        <pc:spChg chg="add">
          <ac:chgData name="Yoshiharu Hamaguchi" userId="470e288704938fe9" providerId="LiveId" clId="{E593810B-F9E0-4181-96A6-48D67FE45074}" dt="2024-07-31T04:01:13.974" v="1274"/>
          <ac:spMkLst>
            <pc:docMk/>
            <pc:sldMk cId="3210868170" sldId="259"/>
            <ac:spMk id="4" creationId="{277E8AA9-9D29-4F09-23D5-2AF9D3A6667F}"/>
          </ac:spMkLst>
        </pc:spChg>
        <pc:spChg chg="add">
          <ac:chgData name="Yoshiharu Hamaguchi" userId="470e288704938fe9" providerId="LiveId" clId="{E593810B-F9E0-4181-96A6-48D67FE45074}" dt="2024-07-31T04:01:19.189" v="1275"/>
          <ac:spMkLst>
            <pc:docMk/>
            <pc:sldMk cId="3210868170" sldId="259"/>
            <ac:spMk id="5" creationId="{B177B24D-5FE7-BCE1-191C-3D9042938A64}"/>
          </ac:spMkLst>
        </pc:spChg>
        <pc:spChg chg="add">
          <ac:chgData name="Yoshiharu Hamaguchi" userId="470e288704938fe9" providerId="LiveId" clId="{E593810B-F9E0-4181-96A6-48D67FE45074}" dt="2024-07-31T04:04:19.542" v="1350"/>
          <ac:spMkLst>
            <pc:docMk/>
            <pc:sldMk cId="3210868170" sldId="259"/>
            <ac:spMk id="6" creationId="{F4790F5F-A43E-C57F-4170-33545345EC48}"/>
          </ac:spMkLst>
        </pc:spChg>
      </pc:sldChg>
      <pc:sldChg chg="modSp new mod">
        <pc:chgData name="Yoshiharu Hamaguchi" userId="470e288704938fe9" providerId="LiveId" clId="{E593810B-F9E0-4181-96A6-48D67FE45074}" dt="2024-07-31T03:38:38.726" v="790" actId="20577"/>
        <pc:sldMkLst>
          <pc:docMk/>
          <pc:sldMk cId="4257179748" sldId="260"/>
        </pc:sldMkLst>
        <pc:spChg chg="mod">
          <ac:chgData name="Yoshiharu Hamaguchi" userId="470e288704938fe9" providerId="LiveId" clId="{E593810B-F9E0-4181-96A6-48D67FE45074}" dt="2024-07-31T03:38:35.029" v="788" actId="20577"/>
          <ac:spMkLst>
            <pc:docMk/>
            <pc:sldMk cId="4257179748" sldId="260"/>
            <ac:spMk id="2" creationId="{864F84AD-7851-6AD6-D375-4B97CAC3B565}"/>
          </ac:spMkLst>
        </pc:spChg>
        <pc:spChg chg="mod">
          <ac:chgData name="Yoshiharu Hamaguchi" userId="470e288704938fe9" providerId="LiveId" clId="{E593810B-F9E0-4181-96A6-48D67FE45074}" dt="2024-07-31T03:38:38.726" v="790" actId="20577"/>
          <ac:spMkLst>
            <pc:docMk/>
            <pc:sldMk cId="4257179748" sldId="260"/>
            <ac:spMk id="3" creationId="{F7F6FABD-C315-1ED1-0DAB-B4D9136E5CCA}"/>
          </ac:spMkLst>
        </pc:spChg>
      </pc:sldChg>
      <pc:sldChg chg="new">
        <pc:chgData name="Yoshiharu Hamaguchi" userId="470e288704938fe9" providerId="LiveId" clId="{E593810B-F9E0-4181-96A6-48D67FE45074}" dt="2024-07-31T04:00:27.225" v="1227" actId="680"/>
        <pc:sldMkLst>
          <pc:docMk/>
          <pc:sldMk cId="4258193381" sldId="261"/>
        </pc:sldMkLst>
      </pc:sldChg>
      <pc:sldChg chg="modSp new mod">
        <pc:chgData name="Yoshiharu Hamaguchi" userId="470e288704938fe9" providerId="LiveId" clId="{E593810B-F9E0-4181-96A6-48D67FE45074}" dt="2024-07-31T04:02:41.145" v="1347" actId="20577"/>
        <pc:sldMkLst>
          <pc:docMk/>
          <pc:sldMk cId="3983815616" sldId="262"/>
        </pc:sldMkLst>
        <pc:spChg chg="mod">
          <ac:chgData name="Yoshiharu Hamaguchi" userId="470e288704938fe9" providerId="LiveId" clId="{E593810B-F9E0-4181-96A6-48D67FE45074}" dt="2024-07-31T04:02:07.800" v="1316" actId="20577"/>
          <ac:spMkLst>
            <pc:docMk/>
            <pc:sldMk cId="3983815616" sldId="262"/>
            <ac:spMk id="2" creationId="{1FCE9E3E-AC94-DBFB-7D14-462ECAA000B6}"/>
          </ac:spMkLst>
        </pc:spChg>
        <pc:spChg chg="mod">
          <ac:chgData name="Yoshiharu Hamaguchi" userId="470e288704938fe9" providerId="LiveId" clId="{E593810B-F9E0-4181-96A6-48D67FE45074}" dt="2024-07-31T04:02:41.145" v="1347" actId="20577"/>
          <ac:spMkLst>
            <pc:docMk/>
            <pc:sldMk cId="3983815616" sldId="262"/>
            <ac:spMk id="3" creationId="{597371A7-F0F5-15F7-34BD-500CBFDB692D}"/>
          </ac:spMkLst>
        </pc:spChg>
      </pc:sldChg>
      <pc:sldChg chg="addSp modSp new mod ord">
        <pc:chgData name="Yoshiharu Hamaguchi" userId="470e288704938fe9" providerId="LiveId" clId="{E593810B-F9E0-4181-96A6-48D67FE45074}" dt="2024-07-31T11:59:45.957" v="1415" actId="1076"/>
        <pc:sldMkLst>
          <pc:docMk/>
          <pc:sldMk cId="3147318647" sldId="263"/>
        </pc:sldMkLst>
        <pc:spChg chg="mod">
          <ac:chgData name="Yoshiharu Hamaguchi" userId="470e288704938fe9" providerId="LiveId" clId="{E593810B-F9E0-4181-96A6-48D67FE45074}" dt="2024-07-31T11:56:41.093" v="1402" actId="5793"/>
          <ac:spMkLst>
            <pc:docMk/>
            <pc:sldMk cId="3147318647" sldId="263"/>
            <ac:spMk id="3" creationId="{29C4C354-DFB0-D9CD-A3BB-192A7943182D}"/>
          </ac:spMkLst>
        </pc:spChg>
        <pc:spChg chg="add mod">
          <ac:chgData name="Yoshiharu Hamaguchi" userId="470e288704938fe9" providerId="LiveId" clId="{E593810B-F9E0-4181-96A6-48D67FE45074}" dt="2024-07-31T11:54:54.761" v="1392" actId="1076"/>
          <ac:spMkLst>
            <pc:docMk/>
            <pc:sldMk cId="3147318647" sldId="263"/>
            <ac:spMk id="4" creationId="{B51CB449-6C63-F1BB-0251-15186225D104}"/>
          </ac:spMkLst>
        </pc:spChg>
        <pc:spChg chg="add mod">
          <ac:chgData name="Yoshiharu Hamaguchi" userId="470e288704938fe9" providerId="LiveId" clId="{E593810B-F9E0-4181-96A6-48D67FE45074}" dt="2024-07-31T11:54:54.761" v="1392" actId="1076"/>
          <ac:spMkLst>
            <pc:docMk/>
            <pc:sldMk cId="3147318647" sldId="263"/>
            <ac:spMk id="5" creationId="{537A65B1-09E0-6359-907A-19309E99F421}"/>
          </ac:spMkLst>
        </pc:spChg>
        <pc:spChg chg="add mod">
          <ac:chgData name="Yoshiharu Hamaguchi" userId="470e288704938fe9" providerId="LiveId" clId="{E593810B-F9E0-4181-96A6-48D67FE45074}" dt="2024-07-31T11:54:41.200" v="1391" actId="1076"/>
          <ac:spMkLst>
            <pc:docMk/>
            <pc:sldMk cId="3147318647" sldId="263"/>
            <ac:spMk id="6" creationId="{4FCE6C93-8B2F-D4CD-AC20-60499F9B9647}"/>
          </ac:spMkLst>
        </pc:spChg>
        <pc:spChg chg="add mod">
          <ac:chgData name="Yoshiharu Hamaguchi" userId="470e288704938fe9" providerId="LiveId" clId="{E593810B-F9E0-4181-96A6-48D67FE45074}" dt="2024-07-31T11:59:23.379" v="1412" actId="14100"/>
          <ac:spMkLst>
            <pc:docMk/>
            <pc:sldMk cId="3147318647" sldId="263"/>
            <ac:spMk id="7" creationId="{BB93C57C-158F-B94A-6073-28F86788294D}"/>
          </ac:spMkLst>
        </pc:spChg>
        <pc:spChg chg="add mod ord">
          <ac:chgData name="Yoshiharu Hamaguchi" userId="470e288704938fe9" providerId="LiveId" clId="{E593810B-F9E0-4181-96A6-48D67FE45074}" dt="2024-07-31T11:56:23.788" v="1401" actId="242"/>
          <ac:spMkLst>
            <pc:docMk/>
            <pc:sldMk cId="3147318647" sldId="263"/>
            <ac:spMk id="8" creationId="{60B3E1A3-AD93-2AFE-56E8-6703D6EAD4A0}"/>
          </ac:spMkLst>
        </pc:spChg>
        <pc:spChg chg="add mod">
          <ac:chgData name="Yoshiharu Hamaguchi" userId="470e288704938fe9" providerId="LiveId" clId="{E593810B-F9E0-4181-96A6-48D67FE45074}" dt="2024-07-31T11:59:07.875" v="1411" actId="20577"/>
          <ac:spMkLst>
            <pc:docMk/>
            <pc:sldMk cId="3147318647" sldId="263"/>
            <ac:spMk id="9" creationId="{CAD46C5C-0EC5-6AEA-29A6-C9843DD7E5F5}"/>
          </ac:spMkLst>
        </pc:spChg>
        <pc:spChg chg="add mod">
          <ac:chgData name="Yoshiharu Hamaguchi" userId="470e288704938fe9" providerId="LiveId" clId="{E593810B-F9E0-4181-96A6-48D67FE45074}" dt="2024-07-31T11:59:45.957" v="1415" actId="1076"/>
          <ac:spMkLst>
            <pc:docMk/>
            <pc:sldMk cId="3147318647" sldId="263"/>
            <ac:spMk id="10" creationId="{D7740074-E7E9-5991-B54C-0076AE211DB7}"/>
          </ac:spMkLst>
        </pc:spChg>
      </pc:sldChg>
    </pc:docChg>
  </pc:docChgLst>
  <pc:docChgLst>
    <pc:chgData name="Yoshiharu Hamaguchi" userId="470e288704938fe9" providerId="LiveId" clId="{5D791686-6EE3-4C30-99E8-30593351C156}"/>
    <pc:docChg chg="undo custSel addSld modSld sldOrd">
      <pc:chgData name="Yoshiharu Hamaguchi" userId="470e288704938fe9" providerId="LiveId" clId="{5D791686-6EE3-4C30-99E8-30593351C156}" dt="2024-08-01T23:06:26.832" v="806"/>
      <pc:docMkLst>
        <pc:docMk/>
      </pc:docMkLst>
      <pc:sldChg chg="modSp mod">
        <pc:chgData name="Yoshiharu Hamaguchi" userId="470e288704938fe9" providerId="LiveId" clId="{5D791686-6EE3-4C30-99E8-30593351C156}" dt="2024-08-01T23:00:27.363" v="727" actId="20577"/>
        <pc:sldMkLst>
          <pc:docMk/>
          <pc:sldMk cId="3210868170" sldId="259"/>
        </pc:sldMkLst>
        <pc:spChg chg="mod">
          <ac:chgData name="Yoshiharu Hamaguchi" userId="470e288704938fe9" providerId="LiveId" clId="{5D791686-6EE3-4C30-99E8-30593351C156}" dt="2024-08-01T23:00:27.363" v="727" actId="20577"/>
          <ac:spMkLst>
            <pc:docMk/>
            <pc:sldMk cId="3210868170" sldId="259"/>
            <ac:spMk id="3" creationId="{E803590B-CFA1-E23D-E368-2AAC6EF454C7}"/>
          </ac:spMkLst>
        </pc:spChg>
      </pc:sldChg>
      <pc:sldChg chg="modSp mod">
        <pc:chgData name="Yoshiharu Hamaguchi" userId="470e288704938fe9" providerId="LiveId" clId="{5D791686-6EE3-4C30-99E8-30593351C156}" dt="2024-08-01T23:01:26.173" v="773" actId="20577"/>
        <pc:sldMkLst>
          <pc:docMk/>
          <pc:sldMk cId="4258193381" sldId="261"/>
        </pc:sldMkLst>
        <pc:spChg chg="mod">
          <ac:chgData name="Yoshiharu Hamaguchi" userId="470e288704938fe9" providerId="LiveId" clId="{5D791686-6EE3-4C30-99E8-30593351C156}" dt="2024-08-01T23:01:26.173" v="773" actId="20577"/>
          <ac:spMkLst>
            <pc:docMk/>
            <pc:sldMk cId="4258193381" sldId="261"/>
            <ac:spMk id="2" creationId="{34F17657-C3CC-1211-03D8-474DC20C85CC}"/>
          </ac:spMkLst>
        </pc:spChg>
      </pc:sldChg>
      <pc:sldChg chg="addSp delSp modSp mod ord">
        <pc:chgData name="Yoshiharu Hamaguchi" userId="470e288704938fe9" providerId="LiveId" clId="{5D791686-6EE3-4C30-99E8-30593351C156}" dt="2024-08-01T23:02:38.035" v="781"/>
        <pc:sldMkLst>
          <pc:docMk/>
          <pc:sldMk cId="3147318647" sldId="263"/>
        </pc:sldMkLst>
        <pc:spChg chg="mod">
          <ac:chgData name="Yoshiharu Hamaguchi" userId="470e288704938fe9" providerId="LiveId" clId="{5D791686-6EE3-4C30-99E8-30593351C156}" dt="2024-08-01T22:47:45.175" v="462" actId="20577"/>
          <ac:spMkLst>
            <pc:docMk/>
            <pc:sldMk cId="3147318647" sldId="263"/>
            <ac:spMk id="2" creationId="{DCFA5E04-E66D-A55C-2106-3F835D454835}"/>
          </ac:spMkLst>
        </pc:spChg>
        <pc:spChg chg="mod">
          <ac:chgData name="Yoshiharu Hamaguchi" userId="470e288704938fe9" providerId="LiveId" clId="{5D791686-6EE3-4C30-99E8-30593351C156}" dt="2024-08-01T22:48:08.411" v="529" actId="27636"/>
          <ac:spMkLst>
            <pc:docMk/>
            <pc:sldMk cId="3147318647" sldId="263"/>
            <ac:spMk id="3" creationId="{29C4C354-DFB0-D9CD-A3BB-192A7943182D}"/>
          </ac:spMkLst>
        </pc:spChg>
        <pc:spChg chg="del">
          <ac:chgData name="Yoshiharu Hamaguchi" userId="470e288704938fe9" providerId="LiveId" clId="{5D791686-6EE3-4C30-99E8-30593351C156}" dt="2024-08-01T22:39:55.504" v="107" actId="478"/>
          <ac:spMkLst>
            <pc:docMk/>
            <pc:sldMk cId="3147318647" sldId="263"/>
            <ac:spMk id="4" creationId="{B51CB449-6C63-F1BB-0251-15186225D104}"/>
          </ac:spMkLst>
        </pc:spChg>
        <pc:spChg chg="del">
          <ac:chgData name="Yoshiharu Hamaguchi" userId="470e288704938fe9" providerId="LiveId" clId="{5D791686-6EE3-4C30-99E8-30593351C156}" dt="2024-08-01T22:39:53.248" v="106" actId="478"/>
          <ac:spMkLst>
            <pc:docMk/>
            <pc:sldMk cId="3147318647" sldId="263"/>
            <ac:spMk id="5" creationId="{537A65B1-09E0-6359-907A-19309E99F421}"/>
          </ac:spMkLst>
        </pc:spChg>
        <pc:spChg chg="del">
          <ac:chgData name="Yoshiharu Hamaguchi" userId="470e288704938fe9" providerId="LiveId" clId="{5D791686-6EE3-4C30-99E8-30593351C156}" dt="2024-08-01T22:39:45.088" v="105" actId="478"/>
          <ac:spMkLst>
            <pc:docMk/>
            <pc:sldMk cId="3147318647" sldId="263"/>
            <ac:spMk id="6" creationId="{4FCE6C93-8B2F-D4CD-AC20-60499F9B9647}"/>
          </ac:spMkLst>
        </pc:spChg>
        <pc:spChg chg="mod">
          <ac:chgData name="Yoshiharu Hamaguchi" userId="470e288704938fe9" providerId="LiveId" clId="{5D791686-6EE3-4C30-99E8-30593351C156}" dt="2024-08-01T22:42:56.160" v="239" actId="1076"/>
          <ac:spMkLst>
            <pc:docMk/>
            <pc:sldMk cId="3147318647" sldId="263"/>
            <ac:spMk id="7" creationId="{BB93C57C-158F-B94A-6073-28F86788294D}"/>
          </ac:spMkLst>
        </pc:spChg>
        <pc:spChg chg="mod">
          <ac:chgData name="Yoshiharu Hamaguchi" userId="470e288704938fe9" providerId="LiveId" clId="{5D791686-6EE3-4C30-99E8-30593351C156}" dt="2024-08-01T22:43:55.022" v="266" actId="14100"/>
          <ac:spMkLst>
            <pc:docMk/>
            <pc:sldMk cId="3147318647" sldId="263"/>
            <ac:spMk id="8" creationId="{60B3E1A3-AD93-2AFE-56E8-6703D6EAD4A0}"/>
          </ac:spMkLst>
        </pc:spChg>
        <pc:spChg chg="mod">
          <ac:chgData name="Yoshiharu Hamaguchi" userId="470e288704938fe9" providerId="LiveId" clId="{5D791686-6EE3-4C30-99E8-30593351C156}" dt="2024-08-01T22:44:13.412" v="269" actId="1036"/>
          <ac:spMkLst>
            <pc:docMk/>
            <pc:sldMk cId="3147318647" sldId="263"/>
            <ac:spMk id="9" creationId="{CAD46C5C-0EC5-6AEA-29A6-C9843DD7E5F5}"/>
          </ac:spMkLst>
        </pc:spChg>
        <pc:spChg chg="mod">
          <ac:chgData name="Yoshiharu Hamaguchi" userId="470e288704938fe9" providerId="LiveId" clId="{5D791686-6EE3-4C30-99E8-30593351C156}" dt="2024-08-01T22:42:44.011" v="237" actId="1076"/>
          <ac:spMkLst>
            <pc:docMk/>
            <pc:sldMk cId="3147318647" sldId="263"/>
            <ac:spMk id="10" creationId="{D7740074-E7E9-5991-B54C-0076AE211DB7}"/>
          </ac:spMkLst>
        </pc:spChg>
        <pc:spChg chg="add mod">
          <ac:chgData name="Yoshiharu Hamaguchi" userId="470e288704938fe9" providerId="LiveId" clId="{5D791686-6EE3-4C30-99E8-30593351C156}" dt="2024-08-01T22:42:56.160" v="239" actId="1076"/>
          <ac:spMkLst>
            <pc:docMk/>
            <pc:sldMk cId="3147318647" sldId="263"/>
            <ac:spMk id="11" creationId="{FFFAE5F6-BE75-1039-89FA-C6FED2836D91}"/>
          </ac:spMkLst>
        </pc:spChg>
        <pc:spChg chg="add mod">
          <ac:chgData name="Yoshiharu Hamaguchi" userId="470e288704938fe9" providerId="LiveId" clId="{5D791686-6EE3-4C30-99E8-30593351C156}" dt="2024-08-01T22:45:10.302" v="272" actId="207"/>
          <ac:spMkLst>
            <pc:docMk/>
            <pc:sldMk cId="3147318647" sldId="263"/>
            <ac:spMk id="12" creationId="{57413AFC-E6D0-FFE4-0721-1D77BE443635}"/>
          </ac:spMkLst>
        </pc:spChg>
        <pc:spChg chg="add mod">
          <ac:chgData name="Yoshiharu Hamaguchi" userId="470e288704938fe9" providerId="LiveId" clId="{5D791686-6EE3-4C30-99E8-30593351C156}" dt="2024-08-01T22:42:47.008" v="238" actId="1076"/>
          <ac:spMkLst>
            <pc:docMk/>
            <pc:sldMk cId="3147318647" sldId="263"/>
            <ac:spMk id="13" creationId="{6D013805-4AF2-07BB-2AD3-67C9FA511D56}"/>
          </ac:spMkLst>
        </pc:spChg>
        <pc:spChg chg="add mod">
          <ac:chgData name="Yoshiharu Hamaguchi" userId="470e288704938fe9" providerId="LiveId" clId="{5D791686-6EE3-4C30-99E8-30593351C156}" dt="2024-08-01T22:45:10.302" v="272" actId="207"/>
          <ac:spMkLst>
            <pc:docMk/>
            <pc:sldMk cId="3147318647" sldId="263"/>
            <ac:spMk id="14" creationId="{3F4BC5CD-C35C-B288-D2F6-109D7C10E611}"/>
          </ac:spMkLst>
        </pc:spChg>
        <pc:spChg chg="add del mod">
          <ac:chgData name="Yoshiharu Hamaguchi" userId="470e288704938fe9" providerId="LiveId" clId="{5D791686-6EE3-4C30-99E8-30593351C156}" dt="2024-08-01T22:39:18.045" v="102" actId="478"/>
          <ac:spMkLst>
            <pc:docMk/>
            <pc:sldMk cId="3147318647" sldId="263"/>
            <ac:spMk id="15" creationId="{935FB5E9-73A8-7C65-3EA3-E9B38DCAEA10}"/>
          </ac:spMkLst>
        </pc:spChg>
        <pc:spChg chg="add mod">
          <ac:chgData name="Yoshiharu Hamaguchi" userId="470e288704938fe9" providerId="LiveId" clId="{5D791686-6EE3-4C30-99E8-30593351C156}" dt="2024-08-01T22:45:10.302" v="272" actId="207"/>
          <ac:spMkLst>
            <pc:docMk/>
            <pc:sldMk cId="3147318647" sldId="263"/>
            <ac:spMk id="16" creationId="{999FCDBD-14F9-FF54-7E51-8BE50F0D316E}"/>
          </ac:spMkLst>
        </pc:spChg>
        <pc:spChg chg="add mod">
          <ac:chgData name="Yoshiharu Hamaguchi" userId="470e288704938fe9" providerId="LiveId" clId="{5D791686-6EE3-4C30-99E8-30593351C156}" dt="2024-08-01T22:43:06.027" v="242" actId="571"/>
          <ac:spMkLst>
            <pc:docMk/>
            <pc:sldMk cId="3147318647" sldId="263"/>
            <ac:spMk id="17" creationId="{2C2CC991-908C-F7E8-5FAF-B7C4B451E4C8}"/>
          </ac:spMkLst>
        </pc:spChg>
        <pc:spChg chg="add mod">
          <ac:chgData name="Yoshiharu Hamaguchi" userId="470e288704938fe9" providerId="LiveId" clId="{5D791686-6EE3-4C30-99E8-30593351C156}" dt="2024-08-01T22:45:10.302" v="272" actId="207"/>
          <ac:spMkLst>
            <pc:docMk/>
            <pc:sldMk cId="3147318647" sldId="263"/>
            <ac:spMk id="18" creationId="{37481BA2-4F60-3375-2DD7-C4E157454A71}"/>
          </ac:spMkLst>
        </pc:spChg>
        <pc:spChg chg="add mod">
          <ac:chgData name="Yoshiharu Hamaguchi" userId="470e288704938fe9" providerId="LiveId" clId="{5D791686-6EE3-4C30-99E8-30593351C156}" dt="2024-08-01T22:45:10.302" v="272" actId="207"/>
          <ac:spMkLst>
            <pc:docMk/>
            <pc:sldMk cId="3147318647" sldId="263"/>
            <ac:spMk id="19" creationId="{DE44EDD8-7CCA-ECB2-F8F4-9D8F16ADBAB6}"/>
          </ac:spMkLst>
        </pc:spChg>
        <pc:spChg chg="add mod">
          <ac:chgData name="Yoshiharu Hamaguchi" userId="470e288704938fe9" providerId="LiveId" clId="{5D791686-6EE3-4C30-99E8-30593351C156}" dt="2024-08-01T22:45:18.129" v="274" actId="571"/>
          <ac:spMkLst>
            <pc:docMk/>
            <pc:sldMk cId="3147318647" sldId="263"/>
            <ac:spMk id="20" creationId="{6911EC21-D13D-2DA5-B779-AF20C3537090}"/>
          </ac:spMkLst>
        </pc:spChg>
        <pc:spChg chg="add mod">
          <ac:chgData name="Yoshiharu Hamaguchi" userId="470e288704938fe9" providerId="LiveId" clId="{5D791686-6EE3-4C30-99E8-30593351C156}" dt="2024-08-01T22:46:08.406" v="315" actId="14100"/>
          <ac:spMkLst>
            <pc:docMk/>
            <pc:sldMk cId="3147318647" sldId="263"/>
            <ac:spMk id="21" creationId="{751EB47D-8CCD-7486-D930-1B09F7C1842F}"/>
          </ac:spMkLst>
        </pc:spChg>
      </pc:sldChg>
      <pc:sldChg chg="addSp delSp modSp add mod ord">
        <pc:chgData name="Yoshiharu Hamaguchi" userId="470e288704938fe9" providerId="LiveId" clId="{5D791686-6EE3-4C30-99E8-30593351C156}" dt="2024-08-01T23:06:26.832" v="806"/>
        <pc:sldMkLst>
          <pc:docMk/>
          <pc:sldMk cId="1469458274" sldId="264"/>
        </pc:sldMkLst>
        <pc:spChg chg="mod">
          <ac:chgData name="Yoshiharu Hamaguchi" userId="470e288704938fe9" providerId="LiveId" clId="{5D791686-6EE3-4C30-99E8-30593351C156}" dt="2024-08-01T22:49:03.259" v="562" actId="20577"/>
          <ac:spMkLst>
            <pc:docMk/>
            <pc:sldMk cId="1469458274" sldId="264"/>
            <ac:spMk id="2" creationId="{DCFA5E04-E66D-A55C-2106-3F835D454835}"/>
          </ac:spMkLst>
        </pc:spChg>
        <pc:spChg chg="mod">
          <ac:chgData name="Yoshiharu Hamaguchi" userId="470e288704938fe9" providerId="LiveId" clId="{5D791686-6EE3-4C30-99E8-30593351C156}" dt="2024-08-01T22:49:18.777" v="620" actId="20577"/>
          <ac:spMkLst>
            <pc:docMk/>
            <pc:sldMk cId="1469458274" sldId="264"/>
            <ac:spMk id="3" creationId="{29C4C354-DFB0-D9CD-A3BB-192A7943182D}"/>
          </ac:spMkLst>
        </pc:spChg>
        <pc:spChg chg="add mod">
          <ac:chgData name="Yoshiharu Hamaguchi" userId="470e288704938fe9" providerId="LiveId" clId="{5D791686-6EE3-4C30-99E8-30593351C156}" dt="2024-08-01T23:05:30.003" v="803" actId="207"/>
          <ac:spMkLst>
            <pc:docMk/>
            <pc:sldMk cId="1469458274" sldId="264"/>
            <ac:spMk id="4" creationId="{458B31F5-9F18-9A62-98A2-DFC450707861}"/>
          </ac:spMkLst>
        </pc:spChg>
        <pc:spChg chg="add mod">
          <ac:chgData name="Yoshiharu Hamaguchi" userId="470e288704938fe9" providerId="LiveId" clId="{5D791686-6EE3-4C30-99E8-30593351C156}" dt="2024-08-01T23:05:30.003" v="803" actId="207"/>
          <ac:spMkLst>
            <pc:docMk/>
            <pc:sldMk cId="1469458274" sldId="264"/>
            <ac:spMk id="5" creationId="{DA6B5FC8-B4CA-A6D1-A937-851EE0156131}"/>
          </ac:spMkLst>
        </pc:spChg>
        <pc:spChg chg="add mod">
          <ac:chgData name="Yoshiharu Hamaguchi" userId="470e288704938fe9" providerId="LiveId" clId="{5D791686-6EE3-4C30-99E8-30593351C156}" dt="2024-08-01T23:04:04.032" v="794" actId="20577"/>
          <ac:spMkLst>
            <pc:docMk/>
            <pc:sldMk cId="1469458274" sldId="264"/>
            <ac:spMk id="6" creationId="{5143FA03-906C-672F-7A5A-186CE4C325DB}"/>
          </ac:spMkLst>
        </pc:spChg>
        <pc:spChg chg="mod">
          <ac:chgData name="Yoshiharu Hamaguchi" userId="470e288704938fe9" providerId="LiveId" clId="{5D791686-6EE3-4C30-99E8-30593351C156}" dt="2024-08-01T22:53:27.125" v="722" actId="14100"/>
          <ac:spMkLst>
            <pc:docMk/>
            <pc:sldMk cId="1469458274" sldId="264"/>
            <ac:spMk id="7" creationId="{BB93C57C-158F-B94A-6073-28F86788294D}"/>
          </ac:spMkLst>
        </pc:spChg>
        <pc:spChg chg="mod">
          <ac:chgData name="Yoshiharu Hamaguchi" userId="470e288704938fe9" providerId="LiveId" clId="{5D791686-6EE3-4C30-99E8-30593351C156}" dt="2024-08-01T22:53:15.027" v="719" actId="14100"/>
          <ac:spMkLst>
            <pc:docMk/>
            <pc:sldMk cId="1469458274" sldId="264"/>
            <ac:spMk id="11" creationId="{FFFAE5F6-BE75-1039-89FA-C6FED2836D91}"/>
          </ac:spMkLst>
        </pc:spChg>
        <pc:spChg chg="del">
          <ac:chgData name="Yoshiharu Hamaguchi" userId="470e288704938fe9" providerId="LiveId" clId="{5D791686-6EE3-4C30-99E8-30593351C156}" dt="2024-08-01T22:50:00.562" v="623" actId="478"/>
          <ac:spMkLst>
            <pc:docMk/>
            <pc:sldMk cId="1469458274" sldId="264"/>
            <ac:spMk id="12" creationId="{57413AFC-E6D0-FFE4-0721-1D77BE443635}"/>
          </ac:spMkLst>
        </pc:spChg>
        <pc:spChg chg="mod">
          <ac:chgData name="Yoshiharu Hamaguchi" userId="470e288704938fe9" providerId="LiveId" clId="{5D791686-6EE3-4C30-99E8-30593351C156}" dt="2024-08-01T22:51:40.783" v="697" actId="1076"/>
          <ac:spMkLst>
            <pc:docMk/>
            <pc:sldMk cId="1469458274" sldId="264"/>
            <ac:spMk id="13" creationId="{6D013805-4AF2-07BB-2AD3-67C9FA511D56}"/>
          </ac:spMkLst>
        </pc:spChg>
        <pc:spChg chg="mod">
          <ac:chgData name="Yoshiharu Hamaguchi" userId="470e288704938fe9" providerId="LiveId" clId="{5D791686-6EE3-4C30-99E8-30593351C156}" dt="2024-08-01T23:05:30.003" v="803" actId="207"/>
          <ac:spMkLst>
            <pc:docMk/>
            <pc:sldMk cId="1469458274" sldId="264"/>
            <ac:spMk id="14" creationId="{3F4BC5CD-C35C-B288-D2F6-109D7C10E611}"/>
          </ac:spMkLst>
        </pc:spChg>
        <pc:spChg chg="add mod">
          <ac:chgData name="Yoshiharu Hamaguchi" userId="470e288704938fe9" providerId="LiveId" clId="{5D791686-6EE3-4C30-99E8-30593351C156}" dt="2024-08-01T23:04:33.386" v="802" actId="1036"/>
          <ac:spMkLst>
            <pc:docMk/>
            <pc:sldMk cId="1469458274" sldId="264"/>
            <ac:spMk id="15" creationId="{0C22089B-DE8D-11BF-0D41-F44C5D17D8D5}"/>
          </ac:spMkLst>
        </pc:spChg>
        <pc:spChg chg="mod">
          <ac:chgData name="Yoshiharu Hamaguchi" userId="470e288704938fe9" providerId="LiveId" clId="{5D791686-6EE3-4C30-99E8-30593351C156}" dt="2024-08-01T23:05:30.003" v="803" actId="207"/>
          <ac:spMkLst>
            <pc:docMk/>
            <pc:sldMk cId="1469458274" sldId="264"/>
            <ac:spMk id="16" creationId="{999FCDBD-14F9-FF54-7E51-8BE50F0D316E}"/>
          </ac:spMkLst>
        </pc:spChg>
        <pc:spChg chg="add mod">
          <ac:chgData name="Yoshiharu Hamaguchi" userId="470e288704938fe9" providerId="LiveId" clId="{5D791686-6EE3-4C30-99E8-30593351C156}" dt="2024-08-01T23:06:10.899" v="804"/>
          <ac:spMkLst>
            <pc:docMk/>
            <pc:sldMk cId="1469458274" sldId="264"/>
            <ac:spMk id="17" creationId="{C5E9FC1A-F137-6BE4-E55B-7FA740675FB2}"/>
          </ac:spMkLst>
        </pc:spChg>
        <pc:spChg chg="del">
          <ac:chgData name="Yoshiharu Hamaguchi" userId="470e288704938fe9" providerId="LiveId" clId="{5D791686-6EE3-4C30-99E8-30593351C156}" dt="2024-08-01T22:49:58.185" v="622" actId="478"/>
          <ac:spMkLst>
            <pc:docMk/>
            <pc:sldMk cId="1469458274" sldId="264"/>
            <ac:spMk id="18" creationId="{37481BA2-4F60-3375-2DD7-C4E157454A71}"/>
          </ac:spMkLst>
        </pc:spChg>
        <pc:spChg chg="del">
          <ac:chgData name="Yoshiharu Hamaguchi" userId="470e288704938fe9" providerId="LiveId" clId="{5D791686-6EE3-4C30-99E8-30593351C156}" dt="2024-08-01T22:49:55.402" v="621" actId="478"/>
          <ac:spMkLst>
            <pc:docMk/>
            <pc:sldMk cId="1469458274" sldId="264"/>
            <ac:spMk id="19" creationId="{DE44EDD8-7CCA-ECB2-F8F4-9D8F16ADBAB6}"/>
          </ac:spMkLst>
        </pc:spChg>
        <pc:spChg chg="add mod">
          <ac:chgData name="Yoshiharu Hamaguchi" userId="470e288704938fe9" providerId="LiveId" clId="{5D791686-6EE3-4C30-99E8-30593351C156}" dt="2024-08-01T23:06:19.207" v="805"/>
          <ac:spMkLst>
            <pc:docMk/>
            <pc:sldMk cId="1469458274" sldId="264"/>
            <ac:spMk id="20" creationId="{C18D78BC-255F-86FE-253F-C0758E4AB63B}"/>
          </ac:spMkLst>
        </pc:spChg>
        <pc:spChg chg="del">
          <ac:chgData name="Yoshiharu Hamaguchi" userId="470e288704938fe9" providerId="LiveId" clId="{5D791686-6EE3-4C30-99E8-30593351C156}" dt="2024-08-01T22:51:34.952" v="696" actId="478"/>
          <ac:spMkLst>
            <pc:docMk/>
            <pc:sldMk cId="1469458274" sldId="264"/>
            <ac:spMk id="21" creationId="{751EB47D-8CCD-7486-D930-1B09F7C1842F}"/>
          </ac:spMkLst>
        </pc:spChg>
        <pc:spChg chg="add mod">
          <ac:chgData name="Yoshiharu Hamaguchi" userId="470e288704938fe9" providerId="LiveId" clId="{5D791686-6EE3-4C30-99E8-30593351C156}" dt="2024-08-01T23:06:26.832" v="806"/>
          <ac:spMkLst>
            <pc:docMk/>
            <pc:sldMk cId="1469458274" sldId="264"/>
            <ac:spMk id="22" creationId="{4D9F347C-79AD-B3D5-D72F-0AFE3ADD55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42A47-A01B-DEDB-BEE0-2A26986E2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FCC5D7-9104-D489-A957-DA463B863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B2BCC-A892-8338-6C05-3A6E8E05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1ACF97-13E6-7167-F788-DEA47EBD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946A2-BE12-AD67-5E67-01987914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491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DDA35-CC82-CBF9-C8A3-3200E822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E5E0F9-620D-C3C5-6DDF-A48C8A7B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13A024-BAF7-0814-99A1-62EC8161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C1B8C-1CE9-B529-CE0F-808E8F01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42677-6F18-7784-3215-4B095D6B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7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E1DABE-B8E4-1BC0-582F-38BA9A7BF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C27C74-5EF9-50FB-368C-3442D9E5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12926E-0000-98E9-C61E-D0AC7359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29DC-FA5F-E8A2-C61E-040F2C2C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D047A-5AE0-F7BC-0C93-E8A84C8D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50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2D65C-C0FF-2275-2984-3961E04F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AFA545-1D9E-0878-A4FF-2315E519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149A3D-2E4C-CEDD-6E85-DB567449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668AD1-1752-084B-699A-9F4FE1DF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06F27-2EBA-59D5-D850-A5A7E11B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7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786EC-0592-03D3-32F5-93C65FCC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7AA0A-E218-F7F2-A5D9-B759ADFC7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6C9B87-7167-6E1F-7AE6-417F22E3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30A7E-BB8E-569A-95F5-93A0EC8B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88A49-7215-0259-A6DC-C654E83C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2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52C79-DE8C-C194-70BF-6ED4F9ED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7337E-B2E4-66E2-14DF-51FD6EF0F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B5A072-9797-B9DC-316D-421829FE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A97362-A5AA-0BC2-452E-E7AA137A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220027-9A3F-43D3-37E2-670D2F3E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7B0AD2-BA9B-A29C-02D4-F3403BCC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6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931BA-552E-1266-9F9E-6A2A30FA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0B5278-9D9B-9C96-B43C-C1184496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5472-E3BD-8C81-5898-E2792539C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3A6FA5-55CC-FC3E-BB99-62D43030D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644649-6F10-C277-2FB3-2FFFD5F7B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8718F2-2E53-2CA8-74C2-B40E2F56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1B976B-7E04-8942-AB7F-F794E0AA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EA54D2-D393-FAF5-7AA5-7FF00E74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101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14943-2EFC-C37F-1008-93F92C65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2842E3-8558-82B1-BC8A-BC1ACCBB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45ECC4-D8DF-E665-82CA-54F9B298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6A03E4-323E-3C02-C10C-7EFE3E54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714F58-95D9-4C46-E0C4-2754E7D2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004A3F-0BC2-E8C3-297C-21D45FA1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2DFF66-FEF9-EB7D-6034-F7C342A7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84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B3EA6-6FFC-F6BC-04D5-BA9DD934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7D702-97A7-A696-7772-974036F8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D1925-F7D4-C207-CCF5-40F135717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3755CE-0ED3-3174-281B-81616700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170E6-23D9-4F28-B0D7-C55B7BEB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5F71EA-FDB8-681A-5C70-3829507A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1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BACC9-3BC6-CB36-D90C-F83C5FD4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C744010-7ACC-B2EB-21F9-7E45EFBD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902AC5-80BF-3CB2-F77C-5011F39F0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8D8A24-A880-B2B6-0C12-7799C877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70DDFB-7E40-DC40-2B5F-37359AC5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23C8DE-A536-76EE-03B1-22194F20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610CDC-1341-FE50-A893-A3E318BF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41B691-DAD5-F4E8-8D16-4B1835846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7C4FB0-9993-2B72-EF03-533CE39FF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FE81B-9D67-424D-8FCC-D7C16C92E8F6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8FA0C-E107-8E1F-8F7B-C816EFE48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975C67-7518-98F1-E6CB-ED952581F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0A807-6719-42E8-B10D-E60688AACE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9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01FF7-E42C-E934-BA5A-08D6D5E23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VS Code Extension</a:t>
            </a:r>
            <a:r>
              <a:rPr kumimoji="1" lang="ja-JP" altLang="en-US" dirty="0"/>
              <a:t>の作り方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21FAFC-E590-2B61-2F08-3535854BD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649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6BCD8-5BBA-CEBB-856E-3E60E037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94253-A978-C2A6-F9B6-C7B1273E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Microsoft </a:t>
            </a:r>
            <a:r>
              <a:rPr lang="ja-JP" altLang="en-US" dirty="0"/>
              <a:t>のソースコードエディタの</a:t>
            </a:r>
            <a:r>
              <a:rPr lang="en-US" altLang="ja-JP" dirty="0"/>
              <a:t>VS Code</a:t>
            </a:r>
            <a:r>
              <a:rPr lang="ja-JP" altLang="en-US" dirty="0"/>
              <a:t>には、既存の様々な</a:t>
            </a:r>
            <a:r>
              <a:rPr lang="en-US" altLang="ja-JP" dirty="0"/>
              <a:t>Extension </a:t>
            </a:r>
            <a:r>
              <a:rPr lang="ja-JP" altLang="en-US" dirty="0"/>
              <a:t>が存在しますが、これは自分で作ることもできます。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今回、この</a:t>
            </a:r>
            <a:r>
              <a:rPr lang="en-US" altLang="ja-JP" dirty="0"/>
              <a:t>VS Code</a:t>
            </a:r>
            <a:r>
              <a:rPr lang="ja-JP" altLang="en-US" dirty="0"/>
              <a:t>の</a:t>
            </a:r>
            <a:r>
              <a:rPr lang="en-US" altLang="ja-JP" dirty="0"/>
              <a:t>Extension</a:t>
            </a:r>
            <a:r>
              <a:rPr lang="ja-JP" altLang="en-US" dirty="0"/>
              <a:t>を自分で作ろうと思ったときに、どういった環境が必要で、どのような手順で作る事ができるのか、またどのようなサイトに情報が掲載されているのか、そのあたり、実演を交えて解説いたします。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56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0780A-B869-6682-6088-ADDADAC7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 Code </a:t>
            </a:r>
            <a:r>
              <a:rPr kumimoji="1" lang="ja-JP" altLang="en-US" dirty="0"/>
              <a:t>の</a:t>
            </a:r>
            <a:r>
              <a:rPr lang="en-US" altLang="ja-JP" dirty="0"/>
              <a:t> Extension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C1A278-2318-B205-0DE4-13586339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Extension API | Visual Studio Code Extension API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56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CEB29-0005-C428-D47C-DFE99E88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3590B-CFA1-E23D-E368-2AAC6EF4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node.js</a:t>
            </a:r>
            <a:r>
              <a:rPr kumimoji="1" lang="ja-JP" altLang="en-US" dirty="0"/>
              <a:t>のインストール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Node.js — Run JavaScript Everywhere (nodejs.org)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これを入れると、以下の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つが使える</a:t>
            </a:r>
            <a:r>
              <a:rPr lang="ja-JP" altLang="en-US" dirty="0"/>
              <a:t>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node: JavaScript</a:t>
            </a:r>
            <a:r>
              <a:rPr lang="ja-JP" altLang="en-US" dirty="0"/>
              <a:t>を実行する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n-US" altLang="ja-JP" dirty="0" err="1"/>
              <a:t>npm</a:t>
            </a:r>
            <a:r>
              <a:rPr lang="en-US" altLang="ja-JP" dirty="0"/>
              <a:t>: JavaScript</a:t>
            </a:r>
            <a:r>
              <a:rPr lang="ja-JP" altLang="en-US" dirty="0"/>
              <a:t>のパッケージを入れたり削除したりできる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VS Code Extension </a:t>
            </a:r>
            <a:r>
              <a:rPr lang="ja-JP" altLang="en-US" dirty="0"/>
              <a:t>開発環境のインストール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es-ES" altLang="ja-JP" dirty="0"/>
              <a:t>npx --package yo --package generator-code -- yo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s-ES" altLang="ja-JP" dirty="0"/>
              <a:t>npm install --global yo generator-code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1" lang="es-ES" altLang="ja-JP" dirty="0"/>
              <a:t>yo code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086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9E3E-AC94-DBFB-7D14-462ECAA0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パッケージの説明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71A7-F0F5-15F7-34BD-500CBFDB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yo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generator-code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81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17657-C3CC-1211-03D8-474DC20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あとは手順にしたがいつつ・・・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00E5D-05B6-2A32-C8D2-E6748A81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819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B3E1A3-AD93-2AFE-56E8-6703D6EAD4A0}"/>
              </a:ext>
            </a:extLst>
          </p:cNvPr>
          <p:cNvSpPr/>
          <p:nvPr/>
        </p:nvSpPr>
        <p:spPr>
          <a:xfrm>
            <a:off x="838200" y="2394839"/>
            <a:ext cx="10805160" cy="41253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Electron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FA5E04-E66D-A55C-2106-3F835D45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VS-Code</a:t>
            </a:r>
            <a:r>
              <a:rPr lang="ja-JP" altLang="en-US" dirty="0"/>
              <a:t>が使用する</a:t>
            </a:r>
            <a:r>
              <a:rPr lang="en-US" altLang="ja-JP" dirty="0"/>
              <a:t>Electron</a:t>
            </a:r>
            <a:r>
              <a:rPr lang="ja-JP" altLang="en-US" dirty="0"/>
              <a:t>のおさらい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4C354-DFB0-D9CD-A3BB-192A7943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1560" cy="442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TS/JS</a:t>
            </a:r>
            <a:r>
              <a:rPr kumimoji="1" lang="ja-JP" altLang="en-US" dirty="0"/>
              <a:t>ベースのネイティブアプリ作成フレームワーク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3C57C-158F-B94A-6073-28F86788294D}"/>
              </a:ext>
            </a:extLst>
          </p:cNvPr>
          <p:cNvSpPr/>
          <p:nvPr/>
        </p:nvSpPr>
        <p:spPr>
          <a:xfrm>
            <a:off x="6535675" y="5800853"/>
            <a:ext cx="287496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Node.js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D46C5C-0EC5-6AEA-29A6-C9843DD7E5F5}"/>
              </a:ext>
            </a:extLst>
          </p:cNvPr>
          <p:cNvSpPr/>
          <p:nvPr/>
        </p:nvSpPr>
        <p:spPr>
          <a:xfrm>
            <a:off x="1283912" y="5754308"/>
            <a:ext cx="3080824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740074-E7E9-5991-B54C-0076AE211DB7}"/>
              </a:ext>
            </a:extLst>
          </p:cNvPr>
          <p:cNvSpPr/>
          <p:nvPr/>
        </p:nvSpPr>
        <p:spPr>
          <a:xfrm>
            <a:off x="1283912" y="4864292"/>
            <a:ext cx="3080824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Electron</a:t>
            </a:r>
            <a:r>
              <a:rPr kumimoji="1" lang="ja-JP" altLang="en-US" dirty="0"/>
              <a:t>のライブラリ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FAE5F6-BE75-1039-89FA-C6FED2836D91}"/>
              </a:ext>
            </a:extLst>
          </p:cNvPr>
          <p:cNvSpPr/>
          <p:nvPr/>
        </p:nvSpPr>
        <p:spPr>
          <a:xfrm>
            <a:off x="6535675" y="4868100"/>
            <a:ext cx="2874966" cy="609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Electron</a:t>
            </a:r>
            <a:r>
              <a:rPr lang="ja-JP" altLang="en-US" dirty="0"/>
              <a:t>のライブラリ</a:t>
            </a:r>
            <a:endParaRPr kumimoji="1" lang="ja-JP" altLang="en-US" dirty="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57413AFC-E6D0-FFE4-0721-1D77BE443635}"/>
              </a:ext>
            </a:extLst>
          </p:cNvPr>
          <p:cNvSpPr/>
          <p:nvPr/>
        </p:nvSpPr>
        <p:spPr>
          <a:xfrm>
            <a:off x="1283912" y="2754503"/>
            <a:ext cx="950976" cy="83350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HTML</a:t>
            </a:r>
            <a:endParaRPr kumimoji="1" lang="ja-JP" altLang="en-US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6D013805-4AF2-07BB-2AD3-67C9FA511D56}"/>
              </a:ext>
            </a:extLst>
          </p:cNvPr>
          <p:cNvSpPr/>
          <p:nvPr/>
        </p:nvSpPr>
        <p:spPr>
          <a:xfrm>
            <a:off x="4810448" y="4724084"/>
            <a:ext cx="1409582" cy="89001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IPC</a:t>
            </a:r>
            <a:endParaRPr kumimoji="1" lang="ja-JP" altLang="en-US" dirty="0"/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3F4BC5CD-C35C-B288-D2F6-109D7C10E611}"/>
              </a:ext>
            </a:extLst>
          </p:cNvPr>
          <p:cNvSpPr/>
          <p:nvPr/>
        </p:nvSpPr>
        <p:spPr>
          <a:xfrm>
            <a:off x="6535675" y="3694176"/>
            <a:ext cx="2874966" cy="83350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JS/TS</a:t>
            </a:r>
            <a:endParaRPr kumimoji="1" lang="ja-JP" altLang="en-US" dirty="0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999FCDBD-14F9-FF54-7E51-8BE50F0D316E}"/>
              </a:ext>
            </a:extLst>
          </p:cNvPr>
          <p:cNvSpPr/>
          <p:nvPr/>
        </p:nvSpPr>
        <p:spPr>
          <a:xfrm>
            <a:off x="1222950" y="3728213"/>
            <a:ext cx="3141785" cy="83350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JS/TS</a:t>
            </a:r>
            <a:endParaRPr kumimoji="1" lang="ja-JP" altLang="en-US" dirty="0"/>
          </a:p>
        </p:txBody>
      </p:sp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37481BA2-4F60-3375-2DD7-C4E157454A71}"/>
              </a:ext>
            </a:extLst>
          </p:cNvPr>
          <p:cNvSpPr/>
          <p:nvPr/>
        </p:nvSpPr>
        <p:spPr>
          <a:xfrm>
            <a:off x="2382012" y="2743423"/>
            <a:ext cx="950976" cy="83350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CSS</a:t>
            </a:r>
            <a:endParaRPr kumimoji="1" lang="ja-JP" altLang="en-US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DE44EDD8-7CCA-ECB2-F8F4-9D8F16ADBAB6}"/>
              </a:ext>
            </a:extLst>
          </p:cNvPr>
          <p:cNvSpPr/>
          <p:nvPr/>
        </p:nvSpPr>
        <p:spPr>
          <a:xfrm>
            <a:off x="3480112" y="2743423"/>
            <a:ext cx="950976" cy="833502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PNG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751EB47D-8CCD-7486-D930-1B09F7C1842F}"/>
              </a:ext>
            </a:extLst>
          </p:cNvPr>
          <p:cNvSpPr/>
          <p:nvPr/>
        </p:nvSpPr>
        <p:spPr>
          <a:xfrm>
            <a:off x="9726286" y="5107816"/>
            <a:ext cx="1807464" cy="936561"/>
          </a:xfrm>
          <a:prstGeom prst="wedgeRectCallout">
            <a:avLst>
              <a:gd name="adj1" fmla="val -99754"/>
              <a:gd name="adj2" fmla="val -12886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Native</a:t>
            </a:r>
            <a:r>
              <a:rPr lang="ja-JP" altLang="en-US" dirty="0"/>
              <a:t>リソースへアクセス可能</a:t>
            </a:r>
          </a:p>
        </p:txBody>
      </p:sp>
    </p:spTree>
    <p:extLst>
      <p:ext uri="{BB962C8B-B14F-4D97-AF65-F5344CB8AC3E}">
        <p14:creationId xmlns:p14="http://schemas.microsoft.com/office/powerpoint/2010/main" val="314731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0B3E1A3-AD93-2AFE-56E8-6703D6EAD4A0}"/>
              </a:ext>
            </a:extLst>
          </p:cNvPr>
          <p:cNvSpPr/>
          <p:nvPr/>
        </p:nvSpPr>
        <p:spPr>
          <a:xfrm>
            <a:off x="838200" y="2394839"/>
            <a:ext cx="10805160" cy="41253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/>
              <a:t>Electron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CFA5E04-E66D-A55C-2106-3F835D45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VS-Code</a:t>
            </a:r>
            <a:r>
              <a:rPr lang="ja-JP" altLang="en-US" dirty="0"/>
              <a:t>の構成イメージ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4C354-DFB0-D9CD-A3BB-192A79431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1560" cy="4420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VS</a:t>
            </a:r>
            <a:r>
              <a:rPr kumimoji="1" lang="ja-JP" altLang="en-US" dirty="0"/>
              <a:t>コードはたぶん以下のような感じになっていると思う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3C57C-158F-B94A-6073-28F86788294D}"/>
              </a:ext>
            </a:extLst>
          </p:cNvPr>
          <p:cNvSpPr/>
          <p:nvPr/>
        </p:nvSpPr>
        <p:spPr>
          <a:xfrm>
            <a:off x="6095999" y="5811649"/>
            <a:ext cx="3122998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Node.js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D46C5C-0EC5-6AEA-29A6-C9843DD7E5F5}"/>
              </a:ext>
            </a:extLst>
          </p:cNvPr>
          <p:cNvSpPr/>
          <p:nvPr/>
        </p:nvSpPr>
        <p:spPr>
          <a:xfrm>
            <a:off x="1283912" y="5754308"/>
            <a:ext cx="3080824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Browser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7740074-E7E9-5991-B54C-0076AE211DB7}"/>
              </a:ext>
            </a:extLst>
          </p:cNvPr>
          <p:cNvSpPr/>
          <p:nvPr/>
        </p:nvSpPr>
        <p:spPr>
          <a:xfrm>
            <a:off x="1283912" y="4864292"/>
            <a:ext cx="3080824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Electron</a:t>
            </a:r>
            <a:r>
              <a:rPr kumimoji="1" lang="ja-JP" altLang="en-US" dirty="0"/>
              <a:t>のライブラリ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FAE5F6-BE75-1039-89FA-C6FED2836D91}"/>
              </a:ext>
            </a:extLst>
          </p:cNvPr>
          <p:cNvSpPr/>
          <p:nvPr/>
        </p:nvSpPr>
        <p:spPr>
          <a:xfrm>
            <a:off x="6095999" y="4802697"/>
            <a:ext cx="3122999" cy="609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Electron</a:t>
            </a:r>
            <a:r>
              <a:rPr lang="ja-JP" altLang="en-US" dirty="0"/>
              <a:t>のライブラリ</a:t>
            </a:r>
            <a:endParaRPr kumimoji="1" lang="ja-JP" altLang="en-US" dirty="0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6D013805-4AF2-07BB-2AD3-67C9FA511D56}"/>
              </a:ext>
            </a:extLst>
          </p:cNvPr>
          <p:cNvSpPr/>
          <p:nvPr/>
        </p:nvSpPr>
        <p:spPr>
          <a:xfrm>
            <a:off x="4422326" y="4662490"/>
            <a:ext cx="1409582" cy="89001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IPC</a:t>
            </a:r>
            <a:endParaRPr kumimoji="1" lang="ja-JP" altLang="en-US" dirty="0"/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3F4BC5CD-C35C-B288-D2F6-109D7C10E611}"/>
              </a:ext>
            </a:extLst>
          </p:cNvPr>
          <p:cNvSpPr/>
          <p:nvPr/>
        </p:nvSpPr>
        <p:spPr>
          <a:xfrm>
            <a:off x="6096000" y="3006375"/>
            <a:ext cx="1558408" cy="155581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VS Code </a:t>
            </a:r>
            <a:r>
              <a:rPr lang="ja-JP" altLang="en-US" dirty="0"/>
              <a:t>の</a:t>
            </a:r>
            <a:r>
              <a:rPr lang="en-US" altLang="ja-JP" dirty="0"/>
              <a:t>TS</a:t>
            </a:r>
            <a:endParaRPr kumimoji="1" lang="ja-JP" altLang="en-US" dirty="0"/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999FCDBD-14F9-FF54-7E51-8BE50F0D316E}"/>
              </a:ext>
            </a:extLst>
          </p:cNvPr>
          <p:cNvSpPr/>
          <p:nvPr/>
        </p:nvSpPr>
        <p:spPr>
          <a:xfrm>
            <a:off x="1222952" y="3100896"/>
            <a:ext cx="1558408" cy="1555815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VS Code</a:t>
            </a:r>
            <a:r>
              <a:rPr lang="ja-JP" altLang="en-US" dirty="0"/>
              <a:t>の</a:t>
            </a:r>
            <a:endParaRPr lang="en-US" altLang="ja-JP" dirty="0"/>
          </a:p>
          <a:p>
            <a:pPr algn="ctr"/>
            <a:r>
              <a:rPr kumimoji="1" lang="ja-JP" altLang="en-US" dirty="0"/>
              <a:t>コンテンツ</a:t>
            </a:r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458B31F5-9F18-9A62-98A2-DFC450707861}"/>
              </a:ext>
            </a:extLst>
          </p:cNvPr>
          <p:cNvSpPr/>
          <p:nvPr/>
        </p:nvSpPr>
        <p:spPr>
          <a:xfrm>
            <a:off x="2973003" y="3840481"/>
            <a:ext cx="1449323" cy="743396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Exension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 API</a:t>
            </a:r>
            <a:endParaRPr kumimoji="1" lang="ja-JP" altLang="en-US" dirty="0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DA6B5FC8-B4CA-A6D1-A937-851EE0156131}"/>
              </a:ext>
            </a:extLst>
          </p:cNvPr>
          <p:cNvSpPr/>
          <p:nvPr/>
        </p:nvSpPr>
        <p:spPr>
          <a:xfrm>
            <a:off x="7769676" y="3840481"/>
            <a:ext cx="1449323" cy="743396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Extension</a:t>
            </a:r>
          </a:p>
          <a:p>
            <a:pPr algn="ctr"/>
            <a:r>
              <a:rPr kumimoji="1" lang="en-US" altLang="ja-JP" dirty="0"/>
              <a:t> API</a:t>
            </a:r>
            <a:endParaRPr kumimoji="1" lang="ja-JP" altLang="en-US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5143FA03-906C-672F-7A5A-186CE4C325DB}"/>
              </a:ext>
            </a:extLst>
          </p:cNvPr>
          <p:cNvSpPr/>
          <p:nvPr/>
        </p:nvSpPr>
        <p:spPr>
          <a:xfrm>
            <a:off x="2973002" y="3080133"/>
            <a:ext cx="1449323" cy="743396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</a:p>
          <a:p>
            <a:pPr algn="ctr"/>
            <a:r>
              <a:rPr kumimoji="1" lang="en-US" altLang="ja-JP" dirty="0" err="1"/>
              <a:t>Exensions</a:t>
            </a:r>
            <a:endParaRPr kumimoji="1" lang="ja-JP" altLang="en-US" dirty="0"/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0C22089B-DE8D-11BF-0D41-F44C5D17D8D5}"/>
              </a:ext>
            </a:extLst>
          </p:cNvPr>
          <p:cNvSpPr/>
          <p:nvPr/>
        </p:nvSpPr>
        <p:spPr>
          <a:xfrm>
            <a:off x="7769674" y="3019173"/>
            <a:ext cx="1449323" cy="743396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</a:p>
          <a:p>
            <a:pPr algn="ctr"/>
            <a:r>
              <a:rPr kumimoji="1" lang="en-US" altLang="ja-JP" dirty="0" err="1"/>
              <a:t>Exensions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945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F84AD-7851-6AD6-D375-4B97CAC3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引用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F6FABD-C315-1ED1-0DAB-B4D9136E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Extension API | Visual Studio Code Extension API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717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287</Words>
  <Application>Microsoft Office PowerPoint</Application>
  <PresentationFormat>ワイド画面</PresentationFormat>
  <Paragraphs>61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Wingdings</vt:lpstr>
      <vt:lpstr>Office テーマ</vt:lpstr>
      <vt:lpstr>VS Code Extensionの作り方</vt:lpstr>
      <vt:lpstr>概要</vt:lpstr>
      <vt:lpstr>VS Code の Extensionとは</vt:lpstr>
      <vt:lpstr>インストール</vt:lpstr>
      <vt:lpstr>パッケージの説明</vt:lpstr>
      <vt:lpstr>あとは手順にしたがいつつ・・・</vt:lpstr>
      <vt:lpstr>VS-Codeが使用するElectronのおさらい</vt:lpstr>
      <vt:lpstr>VS-Codeの構成イメージ</vt:lpstr>
      <vt:lpstr>引用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2024-07-31T03:26:30Z</dcterms:created>
  <dcterms:modified xsi:type="dcterms:W3CDTF">2024-08-01T23:06:29Z</dcterms:modified>
</cp:coreProperties>
</file>