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63" r:id="rId5"/>
    <p:sldId id="265" r:id="rId6"/>
    <p:sldId id="267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607F1-232B-44DB-B3B2-14DEC55E9315}" v="84" dt="2024-10-14T15:31:41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7FF04D8D-0E5C-4D85-91C7-38CEECAF421B}"/>
    <pc:docChg chg="delSld modSld">
      <pc:chgData name="Yoshiharu Hamaguchi" userId="470e288704938fe9" providerId="LiveId" clId="{7FF04D8D-0E5C-4D85-91C7-38CEECAF421B}" dt="2024-08-30T00:39:52.340" v="69" actId="47"/>
      <pc:docMkLst>
        <pc:docMk/>
      </pc:docMkLst>
      <pc:sldChg chg="modSp mod">
        <pc:chgData name="Yoshiharu Hamaguchi" userId="470e288704938fe9" providerId="LiveId" clId="{7FF04D8D-0E5C-4D85-91C7-38CEECAF421B}" dt="2024-08-30T00:31:13.672" v="66" actId="6549"/>
        <pc:sldMkLst>
          <pc:docMk/>
          <pc:sldMk cId="634982452" sldId="256"/>
        </pc:sldMkLst>
        <pc:spChg chg="mod">
          <ac:chgData name="Yoshiharu Hamaguchi" userId="470e288704938fe9" providerId="LiveId" clId="{7FF04D8D-0E5C-4D85-91C7-38CEECAF421B}" dt="2024-08-30T00:31:10.217" v="65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7FF04D8D-0E5C-4D85-91C7-38CEECAF421B}" dt="2024-08-30T00:31:13.672" v="66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del">
        <pc:chgData name="Yoshiharu Hamaguchi" userId="470e288704938fe9" providerId="LiveId" clId="{7FF04D8D-0E5C-4D85-91C7-38CEECAF421B}" dt="2024-08-30T00:39:52.340" v="69" actId="47"/>
        <pc:sldMkLst>
          <pc:docMk/>
          <pc:sldMk cId="3586103662" sldId="259"/>
        </pc:sldMkLst>
      </pc:sldChg>
      <pc:sldChg chg="del">
        <pc:chgData name="Yoshiharu Hamaguchi" userId="470e288704938fe9" providerId="LiveId" clId="{7FF04D8D-0E5C-4D85-91C7-38CEECAF421B}" dt="2024-08-30T00:39:51.276" v="67" actId="47"/>
        <pc:sldMkLst>
          <pc:docMk/>
          <pc:sldMk cId="3422986759" sldId="260"/>
        </pc:sldMkLst>
      </pc:sldChg>
      <pc:sldChg chg="del">
        <pc:chgData name="Yoshiharu Hamaguchi" userId="470e288704938fe9" providerId="LiveId" clId="{7FF04D8D-0E5C-4D85-91C7-38CEECAF421B}" dt="2024-08-30T00:39:51.823" v="68" actId="47"/>
        <pc:sldMkLst>
          <pc:docMk/>
          <pc:sldMk cId="1265752602" sldId="261"/>
        </pc:sldMkLst>
      </pc:sldChg>
    </pc:docChg>
  </pc:docChgLst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  <pc:docChgLst>
    <pc:chgData name="Yoshiharu Hamaguchi" userId="470e288704938fe9" providerId="LiveId" clId="{C43607F1-232B-44DB-B3B2-14DEC55E9315}"/>
    <pc:docChg chg="undo redo custSel addSld delSld modSld sldOrd">
      <pc:chgData name="Yoshiharu Hamaguchi" userId="470e288704938fe9" providerId="LiveId" clId="{C43607F1-232B-44DB-B3B2-14DEC55E9315}" dt="2024-10-14T15:33:47.695" v="7115"/>
      <pc:docMkLst>
        <pc:docMk/>
      </pc:docMkLst>
      <pc:sldChg chg="modSp mod">
        <pc:chgData name="Yoshiharu Hamaguchi" userId="470e288704938fe9" providerId="LiveId" clId="{C43607F1-232B-44DB-B3B2-14DEC55E9315}" dt="2024-10-14T15:27:50.977" v="7048" actId="207"/>
        <pc:sldMkLst>
          <pc:docMk/>
          <pc:sldMk cId="634982452" sldId="256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C43607F1-232B-44DB-B3B2-14DEC55E9315}" dt="2024-10-14T15:27:50.977" v="7048" actId="20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 ord">
        <pc:chgData name="Yoshiharu Hamaguchi" userId="470e288704938fe9" providerId="LiveId" clId="{C43607F1-232B-44DB-B3B2-14DEC55E9315}" dt="2024-09-25T15:42:24.869" v="6815" actId="20577"/>
        <pc:sldMkLst>
          <pc:docMk/>
          <pc:sldMk cId="4019972730" sldId="262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2:24.869" v="6815" actId="20577"/>
          <ac:spMkLst>
            <pc:docMk/>
            <pc:sldMk cId="4019972730" sldId="262"/>
            <ac:spMk id="3" creationId="{37025C41-8921-578C-16F8-6B5CF0A93AE0}"/>
          </ac:spMkLst>
        </pc:spChg>
      </pc:sldChg>
      <pc:sldChg chg="addSp modSp add mod">
        <pc:chgData name="Yoshiharu Hamaguchi" userId="470e288704938fe9" providerId="LiveId" clId="{C43607F1-232B-44DB-B3B2-14DEC55E9315}" dt="2024-10-14T15:32:59.634" v="7114" actId="1076"/>
        <pc:sldMkLst>
          <pc:docMk/>
          <pc:sldMk cId="958570635" sldId="263"/>
        </pc:sldMkLst>
        <pc:spChg chg="mod">
          <ac:chgData name="Yoshiharu Hamaguchi" userId="470e288704938fe9" providerId="LiveId" clId="{C43607F1-232B-44DB-B3B2-14DEC55E9315}" dt="2024-09-25T15:42:58.235" v="6817" actId="20577"/>
          <ac:spMkLst>
            <pc:docMk/>
            <pc:sldMk cId="958570635" sldId="263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10-14T15:27:59.103" v="7049" actId="207"/>
          <ac:spMkLst>
            <pc:docMk/>
            <pc:sldMk cId="958570635" sldId="263"/>
            <ac:spMk id="3" creationId="{37025C41-8921-578C-16F8-6B5CF0A93AE0}"/>
          </ac:spMkLst>
        </pc:spChg>
        <pc:spChg chg="add mod">
          <ac:chgData name="Yoshiharu Hamaguchi" userId="470e288704938fe9" providerId="LiveId" clId="{C43607F1-232B-44DB-B3B2-14DEC55E9315}" dt="2024-10-14T15:32:59.634" v="7114" actId="1076"/>
          <ac:spMkLst>
            <pc:docMk/>
            <pc:sldMk cId="958570635" sldId="263"/>
            <ac:spMk id="4" creationId="{C80248B0-2FB5-2C7E-6C11-2449BCC11611}"/>
          </ac:spMkLst>
        </pc:spChg>
      </pc:sldChg>
      <pc:sldChg chg="modSp add mod">
        <pc:chgData name="Yoshiharu Hamaguchi" userId="470e288704938fe9" providerId="LiveId" clId="{C43607F1-232B-44DB-B3B2-14DEC55E9315}" dt="2024-10-14T15:33:47.695" v="7115"/>
        <pc:sldMkLst>
          <pc:docMk/>
          <pc:sldMk cId="3365730422" sldId="264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3365730422" sldId="264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10-14T15:33:47.695" v="7115"/>
          <ac:spMkLst>
            <pc:docMk/>
            <pc:sldMk cId="3365730422" sldId="264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10-14T15:28:50.463" v="7058" actId="6549"/>
        <pc:sldMkLst>
          <pc:docMk/>
          <pc:sldMk cId="3485624740" sldId="265"/>
        </pc:sldMkLst>
        <pc:spChg chg="mod">
          <ac:chgData name="Yoshiharu Hamaguchi" userId="470e288704938fe9" providerId="LiveId" clId="{C43607F1-232B-44DB-B3B2-14DEC55E9315}" dt="2024-09-25T15:43:06.076" v="6818" actId="20577"/>
          <ac:spMkLst>
            <pc:docMk/>
            <pc:sldMk cId="3485624740" sldId="265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10-14T15:28:50.463" v="7058" actId="6549"/>
          <ac:spMkLst>
            <pc:docMk/>
            <pc:sldMk cId="3485624740" sldId="265"/>
            <ac:spMk id="3" creationId="{37025C41-8921-578C-16F8-6B5CF0A93AE0}"/>
          </ac:spMkLst>
        </pc:spChg>
      </pc:sldChg>
      <pc:sldChg chg="addSp delSp modSp add del mod ord">
        <pc:chgData name="Yoshiharu Hamaguchi" userId="470e288704938fe9" providerId="LiveId" clId="{C43607F1-232B-44DB-B3B2-14DEC55E9315}" dt="2024-09-25T15:43:33.374" v="6823" actId="47"/>
        <pc:sldMkLst>
          <pc:docMk/>
          <pc:sldMk cId="3544669301" sldId="266"/>
        </pc:sldMkLst>
        <pc:spChg chg="mod">
          <ac:chgData name="Yoshiharu Hamaguchi" userId="470e288704938fe9" providerId="LiveId" clId="{C43607F1-232B-44DB-B3B2-14DEC55E9315}" dt="2024-09-25T13:30:45.185" v="6550" actId="20577"/>
          <ac:spMkLst>
            <pc:docMk/>
            <pc:sldMk cId="3544669301" sldId="266"/>
            <ac:spMk id="2" creationId="{9C784ACA-9376-15C6-DD93-68B5D582FADA}"/>
          </ac:spMkLst>
        </pc:spChg>
        <pc:spChg chg="del mod">
          <ac:chgData name="Yoshiharu Hamaguchi" userId="470e288704938fe9" providerId="LiveId" clId="{C43607F1-232B-44DB-B3B2-14DEC55E9315}" dt="2024-09-25T12:13:58.063" v="6127" actId="478"/>
          <ac:spMkLst>
            <pc:docMk/>
            <pc:sldMk cId="3544669301" sldId="266"/>
            <ac:spMk id="3" creationId="{37025C41-8921-578C-16F8-6B5CF0A93AE0}"/>
          </ac:spMkLst>
        </pc:spChg>
        <pc:spChg chg="add mod">
          <ac:chgData name="Yoshiharu Hamaguchi" userId="470e288704938fe9" providerId="LiveId" clId="{C43607F1-232B-44DB-B3B2-14DEC55E9315}" dt="2024-09-25T15:24:02.544" v="6637" actId="20577"/>
          <ac:spMkLst>
            <pc:docMk/>
            <pc:sldMk cId="3544669301" sldId="266"/>
            <ac:spMk id="4" creationId="{8C13C9CE-666C-02A7-9EAA-106F1B50AE66}"/>
          </ac:spMkLst>
        </pc:spChg>
        <pc:spChg chg="add mod">
          <ac:chgData name="Yoshiharu Hamaguchi" userId="470e288704938fe9" providerId="LiveId" clId="{C43607F1-232B-44DB-B3B2-14DEC55E9315}" dt="2024-09-25T15:23:37.841" v="6553" actId="1076"/>
          <ac:spMkLst>
            <pc:docMk/>
            <pc:sldMk cId="3544669301" sldId="266"/>
            <ac:spMk id="5" creationId="{38525753-506C-CF9E-DF2A-0368D654E503}"/>
          </ac:spMkLst>
        </pc:spChg>
        <pc:graphicFrameChg chg="add del mod">
          <ac:chgData name="Yoshiharu Hamaguchi" userId="470e288704938fe9" providerId="LiveId" clId="{C43607F1-232B-44DB-B3B2-14DEC55E9315}" dt="2024-09-25T09:11:35.706" v="3118" actId="478"/>
          <ac:graphicFrameMkLst>
            <pc:docMk/>
            <pc:sldMk cId="3544669301" sldId="266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10-14T15:31:59.691" v="7080" actId="20577"/>
        <pc:sldMkLst>
          <pc:docMk/>
          <pc:sldMk cId="768576187" sldId="267"/>
        </pc:sldMkLst>
        <pc:spChg chg="mod">
          <ac:chgData name="Yoshiharu Hamaguchi" userId="470e288704938fe9" providerId="LiveId" clId="{C43607F1-232B-44DB-B3B2-14DEC55E9315}" dt="2024-09-25T15:43:23.111" v="6822" actId="20577"/>
          <ac:spMkLst>
            <pc:docMk/>
            <pc:sldMk cId="768576187" sldId="267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39:33.816" v="6418" actId="20577"/>
          <ac:spMkLst>
            <pc:docMk/>
            <pc:sldMk cId="768576187" sldId="267"/>
            <ac:spMk id="3" creationId="{37025C41-8921-578C-16F8-6B5CF0A93AE0}"/>
          </ac:spMkLst>
        </pc:spChg>
        <pc:spChg chg="add mod">
          <ac:chgData name="Yoshiharu Hamaguchi" userId="470e288704938fe9" providerId="LiveId" clId="{C43607F1-232B-44DB-B3B2-14DEC55E9315}" dt="2024-10-14T15:31:59.691" v="7080" actId="20577"/>
          <ac:spMkLst>
            <pc:docMk/>
            <pc:sldMk cId="768576187" sldId="267"/>
            <ac:spMk id="8" creationId="{FF2991D8-F66E-6B69-7CFB-2FFDF90EB049}"/>
          </ac:spMkLst>
        </pc:spChg>
        <pc:graphicFrameChg chg="add del mod">
          <ac:chgData name="Yoshiharu Hamaguchi" userId="470e288704938fe9" providerId="LiveId" clId="{C43607F1-232B-44DB-B3B2-14DEC55E9315}" dt="2024-10-14T15:30:27.186" v="7059" actId="478"/>
          <ac:graphicFrameMkLst>
            <pc:docMk/>
            <pc:sldMk cId="768576187" sldId="267"/>
            <ac:graphicFrameMk id="4" creationId="{4E5D5511-B581-66FB-A2EC-FFB9111D8C73}"/>
          </ac:graphicFrameMkLst>
        </pc:graphicFrameChg>
        <pc:graphicFrameChg chg="del">
          <ac:chgData name="Yoshiharu Hamaguchi" userId="470e288704938fe9" providerId="LiveId" clId="{C43607F1-232B-44DB-B3B2-14DEC55E9315}" dt="2024-09-25T09:09:05.412" v="2871" actId="478"/>
          <ac:graphicFrameMkLst>
            <pc:docMk/>
            <pc:sldMk cId="768576187" sldId="267"/>
            <ac:graphicFrameMk id="4" creationId="{9638860F-7C2B-CB75-3633-23A88AD1CFFF}"/>
          </ac:graphicFrameMkLst>
        </pc:graphicFrameChg>
        <pc:graphicFrameChg chg="add mod">
          <ac:chgData name="Yoshiharu Hamaguchi" userId="470e288704938fe9" providerId="LiveId" clId="{C43607F1-232B-44DB-B3B2-14DEC55E9315}" dt="2024-10-14T15:30:36.619" v="7061" actId="1076"/>
          <ac:graphicFrameMkLst>
            <pc:docMk/>
            <pc:sldMk cId="768576187" sldId="267"/>
            <ac:graphicFrameMk id="5" creationId="{0225ED33-E745-E3D0-68D1-A895E6BB24E0}"/>
          </ac:graphicFrameMkLst>
        </pc:graphicFrameChg>
        <pc:picChg chg="add mod">
          <ac:chgData name="Yoshiharu Hamaguchi" userId="470e288704938fe9" providerId="LiveId" clId="{C43607F1-232B-44DB-B3B2-14DEC55E9315}" dt="2024-10-14T15:31:35.552" v="7064" actId="1076"/>
          <ac:picMkLst>
            <pc:docMk/>
            <pc:sldMk cId="768576187" sldId="267"/>
            <ac:picMk id="7" creationId="{3C3C7FB2-CFC9-BC0A-30E4-EE16292FEAEA}"/>
          </ac:picMkLst>
        </pc:picChg>
      </pc:sldChg>
      <pc:sldChg chg="addSp delSp modSp add del mod">
        <pc:chgData name="Yoshiharu Hamaguchi" userId="470e288704938fe9" providerId="LiveId" clId="{C43607F1-232B-44DB-B3B2-14DEC55E9315}" dt="2024-09-25T15:41:14.757" v="6783" actId="47"/>
        <pc:sldMkLst>
          <pc:docMk/>
          <pc:sldMk cId="840589698" sldId="268"/>
        </pc:sldMkLst>
        <pc:spChg chg="mod">
          <ac:chgData name="Yoshiharu Hamaguchi" userId="470e288704938fe9" providerId="LiveId" clId="{C43607F1-232B-44DB-B3B2-14DEC55E9315}" dt="2024-09-25T11:54:23.312" v="5068" actId="20577"/>
          <ac:spMkLst>
            <pc:docMk/>
            <pc:sldMk cId="840589698" sldId="268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" creationId="{37025C41-8921-578C-16F8-6B5CF0A93AE0}"/>
          </ac:spMkLst>
        </pc:spChg>
        <pc:spChg chg="add del mod">
          <ac:chgData name="Yoshiharu Hamaguchi" userId="470e288704938fe9" providerId="LiveId" clId="{C43607F1-232B-44DB-B3B2-14DEC55E9315}" dt="2024-09-25T10:16:39.785" v="3447" actId="11529"/>
          <ac:spMkLst>
            <pc:docMk/>
            <pc:sldMk cId="840589698" sldId="268"/>
            <ac:spMk id="4" creationId="{F98FC884-FBB8-61AD-34FB-0D85D813F28B}"/>
          </ac:spMkLst>
        </pc:spChg>
        <pc:spChg chg="add mod">
          <ac:chgData name="Yoshiharu Hamaguchi" userId="470e288704938fe9" providerId="LiveId" clId="{C43607F1-232B-44DB-B3B2-14DEC55E9315}" dt="2024-09-25T10:16:39.267" v="3446" actId="571"/>
          <ac:spMkLst>
            <pc:docMk/>
            <pc:sldMk cId="840589698" sldId="268"/>
            <ac:spMk id="5" creationId="{F23FD391-2473-6A83-F034-27A86E8878C2}"/>
          </ac:spMkLst>
        </pc:spChg>
        <pc:spChg chg="add del">
          <ac:chgData name="Yoshiharu Hamaguchi" userId="470e288704938fe9" providerId="LiveId" clId="{C43607F1-232B-44DB-B3B2-14DEC55E9315}" dt="2024-09-25T10:18:36.849" v="3472" actId="478"/>
          <ac:spMkLst>
            <pc:docMk/>
            <pc:sldMk cId="840589698" sldId="268"/>
            <ac:spMk id="12" creationId="{5320D42A-23DA-4C62-811E-03B9E5D4BC45}"/>
          </ac:spMkLst>
        </pc:spChg>
        <pc:spChg chg="add mod">
          <ac:chgData name="Yoshiharu Hamaguchi" userId="470e288704938fe9" providerId="LiveId" clId="{C43607F1-232B-44DB-B3B2-14DEC55E9315}" dt="2024-09-25T12:00:41.153" v="5465" actId="20577"/>
          <ac:spMkLst>
            <pc:docMk/>
            <pc:sldMk cId="840589698" sldId="268"/>
            <ac:spMk id="17" creationId="{22EFD490-063C-E600-DC74-E61C4AD29849}"/>
          </ac:spMkLst>
        </pc:spChg>
        <pc:spChg chg="add del mod">
          <ac:chgData name="Yoshiharu Hamaguchi" userId="470e288704938fe9" providerId="LiveId" clId="{C43607F1-232B-44DB-B3B2-14DEC55E9315}" dt="2024-09-25T10:21:45.687" v="3627"/>
          <ac:spMkLst>
            <pc:docMk/>
            <pc:sldMk cId="840589698" sldId="268"/>
            <ac:spMk id="18" creationId="{AFC52DAA-C20B-D63E-784B-8FAFBC832FAE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19" creationId="{2CDCB588-1E89-B1B4-BB6B-210B5ECD136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0" creationId="{5D996A43-DC64-4070-A3C0-8AEBA9493CE6}"/>
          </ac:spMkLst>
        </pc:spChg>
        <pc:spChg chg="add mod">
          <ac:chgData name="Yoshiharu Hamaguchi" userId="470e288704938fe9" providerId="LiveId" clId="{C43607F1-232B-44DB-B3B2-14DEC55E9315}" dt="2024-09-25T12:01:51.040" v="5503" actId="20577"/>
          <ac:spMkLst>
            <pc:docMk/>
            <pc:sldMk cId="840589698" sldId="268"/>
            <ac:spMk id="21" creationId="{7EB19867-148A-D7FC-9274-4234BFD3440B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2" creationId="{CBA24C83-4831-1386-386F-530CF522B95C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3" creationId="{0D782016-83C1-6806-9341-108657EA9BA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4" creationId="{2C710E95-554D-F235-C3F1-BF13E1AA106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5" creationId="{432FD002-C3EC-95AB-E364-BC60A7440B0A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6" creationId="{0A5DCF7B-D5B4-2BE2-5871-8EED0BA9AE2C}"/>
          </ac:spMkLst>
        </pc:spChg>
        <pc:spChg chg="add mod">
          <ac:chgData name="Yoshiharu Hamaguchi" userId="470e288704938fe9" providerId="LiveId" clId="{C43607F1-232B-44DB-B3B2-14DEC55E9315}" dt="2024-09-25T12:03:08.078" v="5525" actId="1036"/>
          <ac:spMkLst>
            <pc:docMk/>
            <pc:sldMk cId="840589698" sldId="268"/>
            <ac:spMk id="27" creationId="{D7F52068-5699-1CBA-7FBA-D813809E2F1F}"/>
          </ac:spMkLst>
        </pc:spChg>
        <pc:spChg chg="add mod">
          <ac:chgData name="Yoshiharu Hamaguchi" userId="470e288704938fe9" providerId="LiveId" clId="{C43607F1-232B-44DB-B3B2-14DEC55E9315}" dt="2024-09-25T10:27:34.883" v="3851" actId="571"/>
          <ac:spMkLst>
            <pc:docMk/>
            <pc:sldMk cId="840589698" sldId="268"/>
            <ac:spMk id="28" creationId="{FD64C395-4E8A-6520-A2FE-4A7B5009B0AB}"/>
          </ac:spMkLst>
        </pc:spChg>
        <pc:spChg chg="add mod">
          <ac:chgData name="Yoshiharu Hamaguchi" userId="470e288704938fe9" providerId="LiveId" clId="{C43607F1-232B-44DB-B3B2-14DEC55E9315}" dt="2024-09-25T10:27:38.841" v="3853" actId="571"/>
          <ac:spMkLst>
            <pc:docMk/>
            <pc:sldMk cId="840589698" sldId="268"/>
            <ac:spMk id="29" creationId="{8D074A2A-D5C9-BBC7-E92D-C9565B37A9E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0" creationId="{9F8A6BA6-9C05-8916-B855-7146EEBA116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1" creationId="{84235BB5-BE18-15D2-8BB3-E9CB549D6AB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2" creationId="{CD126C2D-904F-6F62-E142-CA8F1BBD025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3" creationId="{0FB338FD-35EF-30D7-06A9-7A1B992B2830}"/>
          </ac:spMkLst>
        </pc:spChg>
        <pc:spChg chg="add del mod">
          <ac:chgData name="Yoshiharu Hamaguchi" userId="470e288704938fe9" providerId="LiveId" clId="{C43607F1-232B-44DB-B3B2-14DEC55E9315}" dt="2024-09-25T10:35:09.999" v="4180" actId="478"/>
          <ac:spMkLst>
            <pc:docMk/>
            <pc:sldMk cId="840589698" sldId="268"/>
            <ac:spMk id="34" creationId="{A50A472D-4099-8DAF-24F2-AF418F2F9C7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5" creationId="{1AFFE9F5-AE2D-EBB6-D84B-C52DD42E357B}"/>
          </ac:spMkLst>
        </pc:spChg>
        <pc:spChg chg="add mod">
          <ac:chgData name="Yoshiharu Hamaguchi" userId="470e288704938fe9" providerId="LiveId" clId="{C43607F1-232B-44DB-B3B2-14DEC55E9315}" dt="2024-09-25T10:39:29.891" v="4299" actId="571"/>
          <ac:spMkLst>
            <pc:docMk/>
            <pc:sldMk cId="840589698" sldId="268"/>
            <ac:spMk id="36" creationId="{24F56B13-3AC6-7FDD-8B46-EE30294A3D96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7" creationId="{D1058EA4-8932-1FDF-0C0E-3BD94FD33D65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8" creationId="{1A3E6AA3-18D3-7A9B-F0B1-B7633BF22430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9" creationId="{8A7149DE-6BB3-5177-C779-82DBB0881054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0" creationId="{AE3EDBDD-CC31-46D4-A001-B6C397E7D5A7}"/>
          </ac:spMkLst>
        </pc:spChg>
        <pc:spChg chg="add mod">
          <ac:chgData name="Yoshiharu Hamaguchi" userId="470e288704938fe9" providerId="LiveId" clId="{C43607F1-232B-44DB-B3B2-14DEC55E9315}" dt="2024-09-25T12:02:19.942" v="5505" actId="20577"/>
          <ac:spMkLst>
            <pc:docMk/>
            <pc:sldMk cId="840589698" sldId="268"/>
            <ac:spMk id="41" creationId="{78EB841D-7EEE-856E-2816-A546A25A674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2" creationId="{25617D89-2A2A-DD7D-7316-1D4B0FFFD10C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3" creationId="{5FCB99EE-0845-55B5-25FB-9528EA5E62DB}"/>
          </ac:spMkLst>
        </pc:spChg>
        <pc:spChg chg="add del">
          <ac:chgData name="Yoshiharu Hamaguchi" userId="470e288704938fe9" providerId="LiveId" clId="{C43607F1-232B-44DB-B3B2-14DEC55E9315}" dt="2024-09-25T11:27:52.577" v="4545" actId="11529"/>
          <ac:spMkLst>
            <pc:docMk/>
            <pc:sldMk cId="840589698" sldId="268"/>
            <ac:spMk id="46" creationId="{864648D8-4C7D-49CB-AC03-A530324A6D1F}"/>
          </ac:spMkLst>
        </pc:spChg>
        <pc:spChg chg="add mod">
          <ac:chgData name="Yoshiharu Hamaguchi" userId="470e288704938fe9" providerId="LiveId" clId="{C43607F1-232B-44DB-B3B2-14DEC55E9315}" dt="2024-09-25T12:22:51.936" v="6363" actId="1076"/>
          <ac:spMkLst>
            <pc:docMk/>
            <pc:sldMk cId="840589698" sldId="268"/>
            <ac:spMk id="53" creationId="{2EBDE60C-B3C7-8BCA-38EB-2B2EE296631D}"/>
          </ac:spMkLst>
        </pc:spChg>
        <pc:spChg chg="add mod">
          <ac:chgData name="Yoshiharu Hamaguchi" userId="470e288704938fe9" providerId="LiveId" clId="{C43607F1-232B-44DB-B3B2-14DEC55E9315}" dt="2024-09-25T11:29:12.246" v="4591" actId="571"/>
          <ac:spMkLst>
            <pc:docMk/>
            <pc:sldMk cId="840589698" sldId="268"/>
            <ac:spMk id="54" creationId="{64213D1F-62E0-6FE2-8DD0-98A0F7965A20}"/>
          </ac:spMkLst>
        </pc:spChg>
        <pc:spChg chg="add mod">
          <ac:chgData name="Yoshiharu Hamaguchi" userId="470e288704938fe9" providerId="LiveId" clId="{C43607F1-232B-44DB-B3B2-14DEC55E9315}" dt="2024-09-25T11:30:21.518" v="4611" actId="571"/>
          <ac:spMkLst>
            <pc:docMk/>
            <pc:sldMk cId="840589698" sldId="268"/>
            <ac:spMk id="69" creationId="{87F80CD8-AD9D-76E0-D20C-888BEB7DBF6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72" creationId="{741FC192-317D-477E-05E4-6AE0AEEE4091}"/>
          </ac:spMkLst>
        </pc:spChg>
        <pc:spChg chg="add del mod ord">
          <ac:chgData name="Yoshiharu Hamaguchi" userId="470e288704938fe9" providerId="LiveId" clId="{C43607F1-232B-44DB-B3B2-14DEC55E9315}" dt="2024-09-25T11:42:15.199" v="4772" actId="478"/>
          <ac:spMkLst>
            <pc:docMk/>
            <pc:sldMk cId="840589698" sldId="268"/>
            <ac:spMk id="73" creationId="{F290F820-E77D-22D6-2914-B8FF9F15771A}"/>
          </ac:spMkLst>
        </pc:spChg>
        <pc:spChg chg="add del mod ord">
          <ac:chgData name="Yoshiharu Hamaguchi" userId="470e288704938fe9" providerId="LiveId" clId="{C43607F1-232B-44DB-B3B2-14DEC55E9315}" dt="2024-09-25T11:42:39.516" v="4783" actId="478"/>
          <ac:spMkLst>
            <pc:docMk/>
            <pc:sldMk cId="840589698" sldId="268"/>
            <ac:spMk id="74" creationId="{773FC1F2-A6BB-000C-C4C6-25ED96C57065}"/>
          </ac:spMkLst>
        </pc:spChg>
        <pc:spChg chg="add del mod ord">
          <ac:chgData name="Yoshiharu Hamaguchi" userId="470e288704938fe9" providerId="LiveId" clId="{C43607F1-232B-44DB-B3B2-14DEC55E9315}" dt="2024-09-25T11:42:38.906" v="4782" actId="478"/>
          <ac:spMkLst>
            <pc:docMk/>
            <pc:sldMk cId="840589698" sldId="268"/>
            <ac:spMk id="76" creationId="{579EA042-E61D-672A-3ED1-E044253656A2}"/>
          </ac:spMkLst>
        </pc:spChg>
        <pc:spChg chg="add mod ord">
          <ac:chgData name="Yoshiharu Hamaguchi" userId="470e288704938fe9" providerId="LiveId" clId="{C43607F1-232B-44DB-B3B2-14DEC55E9315}" dt="2024-09-25T13:28:46.984" v="6464" actId="207"/>
          <ac:spMkLst>
            <pc:docMk/>
            <pc:sldMk cId="840589698" sldId="268"/>
            <ac:spMk id="77" creationId="{A8393CBC-1EA9-35DD-1457-F7D76951A78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83" creationId="{CCD52B30-82F7-87C0-989A-283F3DA60F6E}"/>
          </ac:spMkLst>
        </pc:spChg>
        <pc:spChg chg="add mod">
          <ac:chgData name="Yoshiharu Hamaguchi" userId="470e288704938fe9" providerId="LiveId" clId="{C43607F1-232B-44DB-B3B2-14DEC55E9315}" dt="2024-09-25T13:28:31.859" v="6463" actId="13822"/>
          <ac:spMkLst>
            <pc:docMk/>
            <pc:sldMk cId="840589698" sldId="268"/>
            <ac:spMk id="84" creationId="{A83C95F3-56CE-A8BE-4166-5101A47E4447}"/>
          </ac:spMkLst>
        </pc:spChg>
        <pc:spChg chg="add mod">
          <ac:chgData name="Yoshiharu Hamaguchi" userId="470e288704938fe9" providerId="LiveId" clId="{C43607F1-232B-44DB-B3B2-14DEC55E9315}" dt="2024-09-25T13:29:00.213" v="6471" actId="20577"/>
          <ac:spMkLst>
            <pc:docMk/>
            <pc:sldMk cId="840589698" sldId="268"/>
            <ac:spMk id="185" creationId="{130A0482-3284-7713-A99C-40E52448C831}"/>
          </ac:spMkLst>
        </pc:spChg>
        <pc:spChg chg="add del">
          <ac:chgData name="Yoshiharu Hamaguchi" userId="470e288704938fe9" providerId="LiveId" clId="{C43607F1-232B-44DB-B3B2-14DEC55E9315}" dt="2024-09-25T11:55:17.262" v="5111" actId="22"/>
          <ac:spMkLst>
            <pc:docMk/>
            <pc:sldMk cId="840589698" sldId="268"/>
            <ac:spMk id="187" creationId="{87941EAC-51C0-CC28-E79E-4F55F2887F3F}"/>
          </ac:spMkLst>
        </pc:spChg>
        <pc:spChg chg="add mod">
          <ac:chgData name="Yoshiharu Hamaguchi" userId="470e288704938fe9" providerId="LiveId" clId="{C43607F1-232B-44DB-B3B2-14DEC55E9315}" dt="2024-09-25T11:56:06.974" v="5238" actId="20577"/>
          <ac:spMkLst>
            <pc:docMk/>
            <pc:sldMk cId="840589698" sldId="268"/>
            <ac:spMk id="188" creationId="{11DC7CAE-5817-27B1-97A7-D38E5318A4A0}"/>
          </ac:spMkLst>
        </pc:spChg>
        <pc:grpChg chg="add del mod">
          <ac:chgData name="Yoshiharu Hamaguchi" userId="470e288704938fe9" providerId="LiveId" clId="{C43607F1-232B-44DB-B3B2-14DEC55E9315}" dt="2024-09-25T10:17:45.403" v="3466"/>
          <ac:grpSpMkLst>
            <pc:docMk/>
            <pc:sldMk cId="840589698" sldId="268"/>
            <ac:grpSpMk id="12" creationId="{D18CFD05-BBD4-36DD-DA7F-F09469CCC1B5}"/>
          </ac:grpSpMkLst>
        </pc:grpChg>
        <pc:grpChg chg="mod">
          <ac:chgData name="Yoshiharu Hamaguchi" userId="470e288704938fe9" providerId="LiveId" clId="{C43607F1-232B-44DB-B3B2-14DEC55E9315}" dt="2024-09-25T10:17:44.851" v="3464"/>
          <ac:grpSpMkLst>
            <pc:docMk/>
            <pc:sldMk cId="840589698" sldId="268"/>
            <ac:grpSpMk id="14" creationId="{A627047E-2A2A-4D8C-231E-9EB8FB591DA6}"/>
          </ac:grpSpMkLst>
        </pc:grpChg>
        <pc:picChg chg="add mod">
          <ac:chgData name="Yoshiharu Hamaguchi" userId="470e288704938fe9" providerId="LiveId" clId="{C43607F1-232B-44DB-B3B2-14DEC55E9315}" dt="2024-09-25T13:27:50.902" v="6461" actId="27349"/>
          <ac:picMkLst>
            <pc:docMk/>
            <pc:sldMk cId="840589698" sldId="268"/>
            <ac:picMk id="45" creationId="{59F021CE-0421-4999-5D7E-4689EC7A3063}"/>
          </ac:picMkLst>
        </pc:picChg>
        <pc:inkChg chg="add del">
          <ac:chgData name="Yoshiharu Hamaguchi" userId="470e288704938fe9" providerId="LiveId" clId="{C43607F1-232B-44DB-B3B2-14DEC55E9315}" dt="2024-09-25T10:16:57.865" v="3451" actId="9405"/>
          <ac:inkMkLst>
            <pc:docMk/>
            <pc:sldMk cId="840589698" sldId="268"/>
            <ac:inkMk id="6" creationId="{FAE79509-3D4A-0016-37ED-9DFA4CF740B5}"/>
          </ac:inkMkLst>
        </pc:inkChg>
        <pc:inkChg chg="add del">
          <ac:chgData name="Yoshiharu Hamaguchi" userId="470e288704938fe9" providerId="LiveId" clId="{C43607F1-232B-44DB-B3B2-14DEC55E9315}" dt="2024-09-25T10:16:57.597" v="3450" actId="9405"/>
          <ac:inkMkLst>
            <pc:docMk/>
            <pc:sldMk cId="840589698" sldId="268"/>
            <ac:inkMk id="7" creationId="{98E353E4-EBA4-9D1B-5CD1-850702D68DDF}"/>
          </ac:inkMkLst>
        </pc:inkChg>
        <pc:inkChg chg="add del">
          <ac:chgData name="Yoshiharu Hamaguchi" userId="470e288704938fe9" providerId="LiveId" clId="{C43607F1-232B-44DB-B3B2-14DEC55E9315}" dt="2024-09-25T10:17:10.699" v="3455" actId="9405"/>
          <ac:inkMkLst>
            <pc:docMk/>
            <pc:sldMk cId="840589698" sldId="268"/>
            <ac:inkMk id="8" creationId="{B4F14106-ED05-88B4-EAA5-FEB689F36E46}"/>
          </ac:inkMkLst>
        </pc:inkChg>
        <pc:inkChg chg="add del">
          <ac:chgData name="Yoshiharu Hamaguchi" userId="470e288704938fe9" providerId="LiveId" clId="{C43607F1-232B-44DB-B3B2-14DEC55E9315}" dt="2024-09-25T10:17:10.294" v="3454" actId="9405"/>
          <ac:inkMkLst>
            <pc:docMk/>
            <pc:sldMk cId="840589698" sldId="268"/>
            <ac:inkMk id="9" creationId="{639922C2-285F-57E3-FEDB-28FF36A73624}"/>
          </ac:inkMkLst>
        </pc:inkChg>
        <pc:inkChg chg="add del mod">
          <ac:chgData name="Yoshiharu Hamaguchi" userId="470e288704938fe9" providerId="LiveId" clId="{C43607F1-232B-44DB-B3B2-14DEC55E9315}" dt="2024-09-25T10:17:45.797" v="3467" actId="9405"/>
          <ac:inkMkLst>
            <pc:docMk/>
            <pc:sldMk cId="840589698" sldId="268"/>
            <ac:inkMk id="10" creationId="{A86EA2E0-B3D3-C193-7730-F1D3FD323FDF}"/>
          </ac:inkMkLst>
        </pc:inkChg>
        <pc:inkChg chg="add del mod">
          <ac:chgData name="Yoshiharu Hamaguchi" userId="470e288704938fe9" providerId="LiveId" clId="{C43607F1-232B-44DB-B3B2-14DEC55E9315}" dt="2024-09-25T10:17:45.403" v="3466"/>
          <ac:inkMkLst>
            <pc:docMk/>
            <pc:sldMk cId="840589698" sldId="268"/>
            <ac:inkMk id="11" creationId="{72C41B7C-67A6-DEEE-2985-21572EE01F2E}"/>
          </ac:inkMkLst>
        </pc:inkChg>
        <pc:inkChg chg="add del mod">
          <ac:chgData name="Yoshiharu Hamaguchi" userId="470e288704938fe9" providerId="LiveId" clId="{C43607F1-232B-44DB-B3B2-14DEC55E9315}" dt="2024-09-25T10:17:44.851" v="3464"/>
          <ac:inkMkLst>
            <pc:docMk/>
            <pc:sldMk cId="840589698" sldId="268"/>
            <ac:inkMk id="13" creationId="{C4D40D36-0343-45FA-6BF6-4981DF8A865E}"/>
          </ac:inkMkLst>
        </pc:inkChg>
        <pc:inkChg chg="add del">
          <ac:chgData name="Yoshiharu Hamaguchi" userId="470e288704938fe9" providerId="LiveId" clId="{C43607F1-232B-44DB-B3B2-14DEC55E9315}" dt="2024-09-25T10:18:06.916" v="3469" actId="34122"/>
          <ac:inkMkLst>
            <pc:docMk/>
            <pc:sldMk cId="840589698" sldId="268"/>
            <ac:inkMk id="15" creationId="{711A4B6F-C1B4-18D2-74EE-5C16BF14D5D2}"/>
          </ac:inkMkLst>
        </pc:inkChg>
        <pc:inkChg chg="add del">
          <ac:chgData name="Yoshiharu Hamaguchi" userId="470e288704938fe9" providerId="LiveId" clId="{C43607F1-232B-44DB-B3B2-14DEC55E9315}" dt="2024-09-25T10:18:28.771" v="3471" actId="34122"/>
          <ac:inkMkLst>
            <pc:docMk/>
            <pc:sldMk cId="840589698" sldId="268"/>
            <ac:inkMk id="16" creationId="{07121A24-52BE-CAEB-F368-C5D2ADAD134F}"/>
          </ac:inkMkLst>
        </pc:ink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48" creationId="{69393153-AEE1-5B4A-D68A-93D1FD0AFD62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50" creationId="{CFA5960C-E2FD-D6EE-A74A-8EFFBF3FA20C}"/>
          </ac:cxnSpMkLst>
        </pc:cxnChg>
        <pc:cxnChg chg="add del mod">
          <ac:chgData name="Yoshiharu Hamaguchi" userId="470e288704938fe9" providerId="LiveId" clId="{C43607F1-232B-44DB-B3B2-14DEC55E9315}" dt="2024-09-25T11:43:35.898" v="4811" actId="478"/>
          <ac:cxnSpMkLst>
            <pc:docMk/>
            <pc:sldMk cId="840589698" sldId="268"/>
            <ac:cxnSpMk id="55" creationId="{C1E6E371-5C9C-583E-BDC4-4013BC434683}"/>
          </ac:cxnSpMkLst>
        </pc:cxnChg>
        <pc:cxnChg chg="add del mod">
          <ac:chgData name="Yoshiharu Hamaguchi" userId="470e288704938fe9" providerId="LiveId" clId="{C43607F1-232B-44DB-B3B2-14DEC55E9315}" dt="2024-09-25T11:43:33.654" v="4810" actId="478"/>
          <ac:cxnSpMkLst>
            <pc:docMk/>
            <pc:sldMk cId="840589698" sldId="268"/>
            <ac:cxnSpMk id="58" creationId="{E3C02521-E9EC-676D-ACB2-046D85CADDF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1" creationId="{97380F3F-B4EC-2F06-9E3A-119161B80E1D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4" creationId="{7A976978-6192-9393-1108-B2E4A3E176A2}"/>
          </ac:cxnSpMkLst>
        </pc:cxnChg>
        <pc:cxnChg chg="add del mod or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7" creationId="{E4B332FF-DA63-222D-60B0-8C1AFCA0A5CC}"/>
          </ac:cxnSpMkLst>
        </pc:cxnChg>
        <pc:cxnChg chg="add del mod">
          <ac:chgData name="Yoshiharu Hamaguchi" userId="470e288704938fe9" providerId="LiveId" clId="{C43607F1-232B-44DB-B3B2-14DEC55E9315}" dt="2024-09-25T11:42:51.712" v="4787" actId="478"/>
          <ac:cxnSpMkLst>
            <pc:docMk/>
            <pc:sldMk cId="840589698" sldId="268"/>
            <ac:cxnSpMk id="82" creationId="{CB0EA28D-6B41-BA92-5477-F870C9BF05C8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5" creationId="{5521CAAD-A1E8-0103-75E1-A6496D12E07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8" creationId="{4B306A65-14F2-3593-3D31-60757CB57107}"/>
          </ac:cxnSpMkLst>
        </pc:cxnChg>
        <pc:cxnChg chg="add del mod">
          <ac:chgData name="Yoshiharu Hamaguchi" userId="470e288704938fe9" providerId="LiveId" clId="{C43607F1-232B-44DB-B3B2-14DEC55E9315}" dt="2024-09-25T11:45:01.527" v="4859" actId="478"/>
          <ac:cxnSpMkLst>
            <pc:docMk/>
            <pc:sldMk cId="840589698" sldId="268"/>
            <ac:cxnSpMk id="91" creationId="{00310F9F-3183-EBDA-F940-FACA4B25E9D1}"/>
          </ac:cxnSpMkLst>
        </pc:cxnChg>
        <pc:cxnChg chg="add del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4" creationId="{D3A0DDA0-90A1-7E9A-338D-464A0AB369B6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7" creationId="{9EC78F66-EF39-54B3-AB98-E84927268771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0" creationId="{04B8B0AB-0A41-F5D9-4C41-10446EE21735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5" creationId="{152005CE-C530-4496-5760-AA3F6AA1AEE2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79" creationId="{7A4A3A67-DD95-558D-CEE2-3908D3A834BF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addSp delSp modSp add del mod">
        <pc:chgData name="Yoshiharu Hamaguchi" userId="470e288704938fe9" providerId="LiveId" clId="{C43607F1-232B-44DB-B3B2-14DEC55E9315}" dt="2024-09-25T15:43:33.374" v="6823" actId="47"/>
        <pc:sldMkLst>
          <pc:docMk/>
          <pc:sldMk cId="2142688305" sldId="269"/>
        </pc:sldMkLst>
        <pc:spChg chg="mod">
          <ac:chgData name="Yoshiharu Hamaguchi" userId="470e288704938fe9" providerId="LiveId" clId="{C43607F1-232B-44DB-B3B2-14DEC55E9315}" dt="2024-09-25T15:24:31.506" v="6651" actId="14100"/>
          <ac:spMkLst>
            <pc:docMk/>
            <pc:sldMk cId="2142688305" sldId="269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7:25.266" v="6758" actId="20577"/>
          <ac:spMkLst>
            <pc:docMk/>
            <pc:sldMk cId="2142688305" sldId="269"/>
            <ac:spMk id="4" creationId="{8C13C9CE-666C-02A7-9EAA-106F1B50AE66}"/>
          </ac:spMkLst>
        </pc:spChg>
        <pc:spChg chg="del">
          <ac:chgData name="Yoshiharu Hamaguchi" userId="470e288704938fe9" providerId="LiveId" clId="{C43607F1-232B-44DB-B3B2-14DEC55E9315}" dt="2024-09-25T15:24:43.991" v="6652" actId="478"/>
          <ac:spMkLst>
            <pc:docMk/>
            <pc:sldMk cId="2142688305" sldId="269"/>
            <ac:spMk id="5" creationId="{38525753-506C-CF9E-DF2A-0368D654E503}"/>
          </ac:spMkLst>
        </pc:spChg>
        <pc:picChg chg="add mod">
          <ac:chgData name="Yoshiharu Hamaguchi" userId="470e288704938fe9" providerId="LiveId" clId="{C43607F1-232B-44DB-B3B2-14DEC55E9315}" dt="2024-09-25T15:27:23.110" v="6757" actId="1076"/>
          <ac:picMkLst>
            <pc:docMk/>
            <pc:sldMk cId="2142688305" sldId="269"/>
            <ac:picMk id="6" creationId="{48B13ABD-A7EC-8A70-7FC9-8BE6883BF949}"/>
          </ac:picMkLst>
        </pc:picChg>
      </pc:sldChg>
      <pc:sldChg chg="addSp delSp modSp add mod">
        <pc:chgData name="Yoshiharu Hamaguchi" userId="470e288704938fe9" providerId="LiveId" clId="{C43607F1-232B-44DB-B3B2-14DEC55E9315}" dt="2024-10-14T15:27:31.736" v="7047" actId="13822"/>
        <pc:sldMkLst>
          <pc:docMk/>
          <pc:sldMk cId="1811470058" sldId="270"/>
        </pc:sldMkLst>
        <pc:spChg chg="add del mod">
          <ac:chgData name="Yoshiharu Hamaguchi" userId="470e288704938fe9" providerId="LiveId" clId="{C43607F1-232B-44DB-B3B2-14DEC55E9315}" dt="2024-10-14T15:23:46.394" v="6828" actId="11529"/>
          <ac:spMkLst>
            <pc:docMk/>
            <pc:sldMk cId="1811470058" sldId="270"/>
            <ac:spMk id="4" creationId="{2026EB3D-D917-DBAA-C040-30D31D66A44A}"/>
          </ac:spMkLst>
        </pc:spChg>
        <pc:spChg chg="add mod">
          <ac:chgData name="Yoshiharu Hamaguchi" userId="470e288704938fe9" providerId="LiveId" clId="{C43607F1-232B-44DB-B3B2-14DEC55E9315}" dt="2024-10-14T15:27:31.736" v="7047" actId="13822"/>
          <ac:spMkLst>
            <pc:docMk/>
            <pc:sldMk cId="1811470058" sldId="270"/>
            <ac:spMk id="5" creationId="{5D84D08A-38DE-0DB3-2F0F-BD3F7683FB1E}"/>
          </ac:spMkLst>
        </pc:spChg>
        <pc:spChg chg="mod">
          <ac:chgData name="Yoshiharu Hamaguchi" userId="470e288704938fe9" providerId="LiveId" clId="{C43607F1-232B-44DB-B3B2-14DEC55E9315}" dt="2024-09-25T15:42:37.074" v="6816" actId="20577"/>
          <ac:spMkLst>
            <pc:docMk/>
            <pc:sldMk cId="1811470058" sldId="270"/>
            <ac:spMk id="24" creationId="{2C710E95-554D-F235-C3F1-BF13E1AA1068}"/>
          </ac:spMkLst>
        </pc:spChg>
        <pc:spChg chg="mod">
          <ac:chgData name="Yoshiharu Hamaguchi" userId="470e288704938fe9" providerId="LiveId" clId="{C43607F1-232B-44DB-B3B2-14DEC55E9315}" dt="2024-10-14T15:24:17.474" v="6839" actId="1076"/>
          <ac:spMkLst>
            <pc:docMk/>
            <pc:sldMk cId="1811470058" sldId="270"/>
            <ac:spMk id="26" creationId="{0A5DCF7B-D5B4-2BE2-5871-8EED0BA9AE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araage0703/articles/5fd411a9358898" TargetMode="External"/><Relationship Id="rId2" Type="http://schemas.openxmlformats.org/officeDocument/2006/relationships/hyperlink" Target="https://zenn.dev/karaage0703/articles/72db4c9925846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llama.com/lucas2024/gemma-2-2b-jpn-it:q8_0" TargetMode="External"/><Relationship Id="rId4" Type="http://schemas.openxmlformats.org/officeDocument/2006/relationships/hyperlink" Target="https://developers-jp.googleblog.com/2024/10/gemma-2-for-japa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ラズパイ</a:t>
            </a:r>
            <a:r>
              <a:rPr lang="en-US" altLang="ja-JP" dirty="0"/>
              <a:t>5</a:t>
            </a:r>
            <a:r>
              <a:rPr lang="ja-JP" altLang="en-US" dirty="0"/>
              <a:t>でローカル</a:t>
            </a:r>
            <a:r>
              <a:rPr lang="en-US" altLang="ja-JP" dirty="0"/>
              <a:t>LLM</a:t>
            </a:r>
            <a:r>
              <a:rPr lang="ja-JP" altLang="en-US" dirty="0"/>
              <a:t>を動かす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Gemma2</a:t>
            </a:r>
            <a:r>
              <a:rPr lang="ja-JP" altLang="en-US" dirty="0"/>
              <a:t>モデルを</a:t>
            </a:r>
            <a:r>
              <a:rPr lang="en-US" altLang="ja-JP" dirty="0" err="1"/>
              <a:t>Ollama</a:t>
            </a:r>
            <a:r>
              <a:rPr lang="ja-JP" altLang="en-US" dirty="0"/>
              <a:t>で動かし</a:t>
            </a:r>
            <a:r>
              <a:rPr lang="en-US" altLang="ja-JP" dirty="0" err="1"/>
              <a:t>LangChain</a:t>
            </a:r>
            <a:r>
              <a:rPr lang="ja-JP" altLang="en-US" dirty="0"/>
              <a:t>でアクセスする</a:t>
            </a:r>
            <a:endParaRPr lang="en-US" altLang="ja-JP" dirty="0"/>
          </a:p>
          <a:p>
            <a:r>
              <a:rPr lang="en-US" altLang="ja-JP" dirty="0">
                <a:solidFill>
                  <a:schemeClr val="accent3"/>
                </a:solidFill>
              </a:rPr>
              <a:t>※</a:t>
            </a:r>
            <a:r>
              <a:rPr kumimoji="1" lang="en-US" altLang="ja-JP" dirty="0">
                <a:solidFill>
                  <a:schemeClr val="accent3"/>
                </a:solidFill>
              </a:rPr>
              <a:t>2024/10/15 gemma2:2b</a:t>
            </a:r>
            <a:r>
              <a:rPr kumimoji="1" lang="ja-JP" altLang="en-US" dirty="0">
                <a:solidFill>
                  <a:schemeClr val="accent3"/>
                </a:solidFill>
              </a:rPr>
              <a:t>の日本語版に関する設定記述追加</a:t>
            </a:r>
            <a:r>
              <a:rPr kumimoji="1" lang="en-US" altLang="ja-JP" dirty="0">
                <a:solidFill>
                  <a:schemeClr val="accent3"/>
                </a:solidFill>
              </a:rPr>
              <a:t> 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そもそもラズパイ</a:t>
            </a:r>
            <a:r>
              <a:rPr lang="ja-JP" altLang="en-US" sz="3600" dirty="0"/>
              <a:t>でローカル</a:t>
            </a:r>
            <a:r>
              <a:rPr lang="en-US" altLang="ja-JP" sz="3600" dirty="0"/>
              <a:t>LLM</a:t>
            </a:r>
            <a:r>
              <a:rPr lang="ja-JP" altLang="en-US" sz="3600" dirty="0"/>
              <a:t>は動くのか？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・結論、</a:t>
            </a:r>
            <a:r>
              <a:rPr kumimoji="1" lang="en-US" altLang="ja-JP" dirty="0"/>
              <a:t>RAM</a:t>
            </a:r>
            <a:r>
              <a:rPr kumimoji="1" lang="ja-JP" altLang="en-US" dirty="0"/>
              <a:t> </a:t>
            </a:r>
            <a:r>
              <a:rPr lang="en-US" altLang="ja-JP" dirty="0"/>
              <a:t>8GB</a:t>
            </a:r>
            <a:r>
              <a:rPr lang="ja-JP" altLang="en-US" dirty="0"/>
              <a:t>のタイプなら</a:t>
            </a:r>
            <a:r>
              <a:rPr lang="en-US" altLang="ja-JP" dirty="0"/>
              <a:t>Gemma2</a:t>
            </a:r>
            <a:r>
              <a:rPr lang="ja-JP" altLang="en-US" dirty="0"/>
              <a:t>の</a:t>
            </a:r>
            <a:r>
              <a:rPr lang="en-US" altLang="ja-JP" dirty="0"/>
              <a:t>2B</a:t>
            </a:r>
            <a:r>
              <a:rPr lang="ja-JP" altLang="en-US" dirty="0"/>
              <a:t>はそこそこ動く！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900" dirty="0">
                <a:solidFill>
                  <a:srgbClr val="0070C0"/>
                </a:solidFill>
              </a:rPr>
              <a:t>※</a:t>
            </a:r>
            <a:r>
              <a:rPr lang="ja-JP" altLang="en-US" sz="1900" dirty="0">
                <a:solidFill>
                  <a:srgbClr val="0070C0"/>
                </a:solidFill>
              </a:rPr>
              <a:t>但し</a:t>
            </a:r>
            <a:r>
              <a:rPr lang="en-US" altLang="ja-JP" sz="1900" dirty="0">
                <a:solidFill>
                  <a:srgbClr val="0070C0"/>
                </a:solidFill>
              </a:rPr>
              <a:t>gemma2</a:t>
            </a:r>
            <a:r>
              <a:rPr lang="ja-JP" altLang="en-US" sz="1900" dirty="0">
                <a:solidFill>
                  <a:srgbClr val="0070C0"/>
                </a:solidFill>
              </a:rPr>
              <a:t>の</a:t>
            </a:r>
            <a:r>
              <a:rPr lang="en-US" altLang="ja-JP" sz="1900" dirty="0">
                <a:solidFill>
                  <a:srgbClr val="0070C0"/>
                </a:solidFill>
              </a:rPr>
              <a:t>9B</a:t>
            </a:r>
            <a:r>
              <a:rPr lang="ja-JP" altLang="en-US" sz="1900" dirty="0">
                <a:solidFill>
                  <a:srgbClr val="0070C0"/>
                </a:solidFill>
              </a:rPr>
              <a:t>以上は</a:t>
            </a:r>
            <a:r>
              <a:rPr lang="en-US" altLang="ja-JP" sz="1900" dirty="0">
                <a:solidFill>
                  <a:srgbClr val="0070C0"/>
                </a:solidFill>
              </a:rPr>
              <a:t>NG</a:t>
            </a:r>
            <a:r>
              <a:rPr lang="ja-JP" altLang="en-US" sz="1900" dirty="0">
                <a:solidFill>
                  <a:srgbClr val="0070C0"/>
                </a:solidFill>
              </a:rPr>
              <a:t>。ちなみに</a:t>
            </a:r>
            <a:r>
              <a:rPr lang="en-US" altLang="ja-JP" sz="1900" dirty="0">
                <a:solidFill>
                  <a:srgbClr val="0070C0"/>
                </a:solidFill>
              </a:rPr>
              <a:t>RAM 4GB</a:t>
            </a:r>
            <a:r>
              <a:rPr lang="ja-JP" altLang="en-US" sz="1900" dirty="0">
                <a:solidFill>
                  <a:srgbClr val="0070C0"/>
                </a:solidFill>
              </a:rPr>
              <a:t>だと前段の</a:t>
            </a:r>
            <a:r>
              <a:rPr lang="en-US" altLang="ja-JP" sz="1900" dirty="0" err="1">
                <a:solidFill>
                  <a:srgbClr val="0070C0"/>
                </a:solidFill>
              </a:rPr>
              <a:t>ollama</a:t>
            </a:r>
            <a:r>
              <a:rPr lang="ja-JP" altLang="en-US" sz="1900" dirty="0">
                <a:solidFill>
                  <a:srgbClr val="0070C0"/>
                </a:solidFill>
              </a:rPr>
              <a:t>の</a:t>
            </a:r>
            <a:r>
              <a:rPr lang="en-US" altLang="ja-JP" sz="1900" dirty="0">
                <a:solidFill>
                  <a:srgbClr val="0070C0"/>
                </a:solidFill>
              </a:rPr>
              <a:t>install</a:t>
            </a:r>
            <a:r>
              <a:rPr lang="ja-JP" altLang="en-US" sz="1900" dirty="0">
                <a:solidFill>
                  <a:srgbClr val="0070C0"/>
                </a:solidFill>
              </a:rPr>
              <a:t>すらできない</a:t>
            </a:r>
            <a:r>
              <a:rPr lang="en-US" altLang="ja-JP" sz="1900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ja-JP" altLang="en-US" dirty="0"/>
              <a:t>・今回は</a:t>
            </a:r>
            <a:r>
              <a:rPr lang="en-US" altLang="ja-JP" dirty="0"/>
              <a:t>Web</a:t>
            </a:r>
            <a:r>
              <a:rPr lang="ja-JP" altLang="en-US" dirty="0"/>
              <a:t>の情報を参考に、</a:t>
            </a:r>
            <a:r>
              <a:rPr lang="en-US" altLang="ja-JP" dirty="0" err="1"/>
              <a:t>Ollama</a:t>
            </a:r>
            <a:r>
              <a:rPr lang="ja-JP" altLang="en-US" dirty="0"/>
              <a:t>で</a:t>
            </a:r>
            <a:r>
              <a:rPr lang="en-US" altLang="ja-JP" dirty="0"/>
              <a:t>Google</a:t>
            </a:r>
            <a:r>
              <a:rPr lang="ja-JP" altLang="en-US" dirty="0"/>
              <a:t>の</a:t>
            </a:r>
            <a:r>
              <a:rPr lang="en-US" altLang="ja-JP" dirty="0"/>
              <a:t>Gemma2</a:t>
            </a:r>
            <a:r>
              <a:rPr lang="ja-JP" altLang="en-US" dirty="0"/>
              <a:t>モデルを動作させ、かつ</a:t>
            </a:r>
            <a:r>
              <a:rPr lang="en-US" altLang="ja-JP" dirty="0" err="1"/>
              <a:t>LangChain</a:t>
            </a:r>
            <a:r>
              <a:rPr lang="ja-JP" altLang="en-US" dirty="0"/>
              <a:t>を用いて</a:t>
            </a:r>
            <a:r>
              <a:rPr lang="en-US" altLang="ja-JP" dirty="0"/>
              <a:t>Python</a:t>
            </a:r>
            <a:r>
              <a:rPr lang="ja-JP" altLang="en-US" dirty="0"/>
              <a:t>のソースコードからアクセスできるようにして、簡単な翻訳アプリを作ったところまで共有します。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997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104"/>
            <a:ext cx="10515600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996A43-DC64-4070-A3C0-8AEBA9493CE6}"/>
              </a:ext>
            </a:extLst>
          </p:cNvPr>
          <p:cNvSpPr/>
          <p:nvPr/>
        </p:nvSpPr>
        <p:spPr>
          <a:xfrm>
            <a:off x="1145310" y="1713722"/>
            <a:ext cx="10437090" cy="491658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EFD490-063C-E600-DC74-E61C4AD29849}"/>
              </a:ext>
            </a:extLst>
          </p:cNvPr>
          <p:cNvSpPr txBox="1"/>
          <p:nvPr/>
        </p:nvSpPr>
        <p:spPr>
          <a:xfrm>
            <a:off x="1145309" y="1782533"/>
            <a:ext cx="2361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ラズパイ</a:t>
            </a:r>
            <a:r>
              <a:rPr kumimoji="1" lang="en-US" altLang="ja-JP" dirty="0"/>
              <a:t>5(8GB)</a:t>
            </a:r>
            <a:r>
              <a:rPr kumimoji="1" lang="ja-JP" altLang="en-US" dirty="0"/>
              <a:t>本体</a:t>
            </a:r>
            <a:endParaRPr kumimoji="1" lang="en-US" altLang="ja-JP" dirty="0"/>
          </a:p>
          <a:p>
            <a:endParaRPr lang="en-US" altLang="ja-JP" sz="1200" dirty="0">
              <a:solidFill>
                <a:schemeClr val="tx2"/>
              </a:solidFill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2CDCB588-1E89-B1B4-BB6B-210B5ECD1361}"/>
              </a:ext>
            </a:extLst>
          </p:cNvPr>
          <p:cNvSpPr/>
          <p:nvPr/>
        </p:nvSpPr>
        <p:spPr>
          <a:xfrm>
            <a:off x="1376219" y="3824579"/>
            <a:ext cx="4343255" cy="260328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B19867-148A-D7FC-9274-4234BFD3440B}"/>
              </a:ext>
            </a:extLst>
          </p:cNvPr>
          <p:cNvSpPr txBox="1"/>
          <p:nvPr/>
        </p:nvSpPr>
        <p:spPr>
          <a:xfrm>
            <a:off x="1420600" y="3888590"/>
            <a:ext cx="2344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Ollama</a:t>
            </a:r>
            <a:endParaRPr kumimoji="1" lang="en-US" altLang="ja-JP" dirty="0"/>
          </a:p>
          <a:p>
            <a:r>
              <a:rPr lang="en-US" altLang="ja-JP" sz="1200" dirty="0">
                <a:solidFill>
                  <a:schemeClr val="tx2"/>
                </a:solidFill>
              </a:rPr>
              <a:t>※</a:t>
            </a:r>
            <a:r>
              <a:rPr lang="ja-JP" altLang="en-US" sz="1200" dirty="0">
                <a:solidFill>
                  <a:schemeClr val="tx2"/>
                </a:solidFill>
              </a:rPr>
              <a:t>今回は</a:t>
            </a:r>
            <a:r>
              <a:rPr kumimoji="1" lang="en-US" altLang="ja-JP" sz="1200" dirty="0">
                <a:solidFill>
                  <a:schemeClr val="tx2"/>
                </a:solidFill>
              </a:rPr>
              <a:t>Docker</a:t>
            </a:r>
            <a:r>
              <a:rPr kumimoji="1" lang="ja-JP" altLang="en-US" sz="1200" dirty="0">
                <a:solidFill>
                  <a:schemeClr val="tx2"/>
                </a:solidFill>
              </a:rPr>
              <a:t>コンテナで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r>
              <a:rPr lang="ja-JP" altLang="en-US" sz="1200" dirty="0">
                <a:solidFill>
                  <a:schemeClr val="tx2"/>
                </a:solidFill>
              </a:rPr>
              <a:t>　</a:t>
            </a:r>
            <a:r>
              <a:rPr kumimoji="1" lang="ja-JP" altLang="en-US" sz="1200" dirty="0">
                <a:solidFill>
                  <a:schemeClr val="tx2"/>
                </a:solidFill>
              </a:rPr>
              <a:t>動かすタイプのものを使用</a:t>
            </a: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D7F52068-5699-1CBA-7FBA-D813809E2F1F}"/>
              </a:ext>
            </a:extLst>
          </p:cNvPr>
          <p:cNvSpPr/>
          <p:nvPr/>
        </p:nvSpPr>
        <p:spPr>
          <a:xfrm>
            <a:off x="3737025" y="4047613"/>
            <a:ext cx="1330036" cy="6842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CUI</a:t>
            </a: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Ollama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矩形 19">
            <a:extLst>
              <a:ext uri="{FF2B5EF4-FFF2-40B4-BE49-F238E27FC236}">
                <a16:creationId xmlns:a16="http://schemas.microsoft.com/office/drawing/2014/main" id="{9F8A6BA6-9C05-8916-B855-7146EEBA1167}"/>
              </a:ext>
            </a:extLst>
          </p:cNvPr>
          <p:cNvSpPr/>
          <p:nvPr/>
        </p:nvSpPr>
        <p:spPr>
          <a:xfrm>
            <a:off x="1458664" y="5053549"/>
            <a:ext cx="3991939" cy="130154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矩形 19">
            <a:extLst>
              <a:ext uri="{FF2B5EF4-FFF2-40B4-BE49-F238E27FC236}">
                <a16:creationId xmlns:a16="http://schemas.microsoft.com/office/drawing/2014/main" id="{432FD002-C3EC-95AB-E364-BC60A7440B0A}"/>
              </a:ext>
            </a:extLst>
          </p:cNvPr>
          <p:cNvSpPr/>
          <p:nvPr/>
        </p:nvSpPr>
        <p:spPr>
          <a:xfrm>
            <a:off x="1709476" y="5372348"/>
            <a:ext cx="3390438" cy="86446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矩形 19">
            <a:extLst>
              <a:ext uri="{FF2B5EF4-FFF2-40B4-BE49-F238E27FC236}">
                <a16:creationId xmlns:a16="http://schemas.microsoft.com/office/drawing/2014/main" id="{2C710E95-554D-F235-C3F1-BF13E1AA1068}"/>
              </a:ext>
            </a:extLst>
          </p:cNvPr>
          <p:cNvSpPr/>
          <p:nvPr/>
        </p:nvSpPr>
        <p:spPr>
          <a:xfrm>
            <a:off x="3047772" y="5545777"/>
            <a:ext cx="1668159" cy="5397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Gemma2(</a:t>
            </a:r>
            <a:r>
              <a:rPr lang="en-US" altLang="ja-JP" dirty="0">
                <a:solidFill>
                  <a:srgbClr val="000000"/>
                </a:solidFill>
              </a:rPr>
              <a:t>2B)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5DCF7B-D5B4-2BE2-5871-8EED0BA9AE2C}"/>
              </a:ext>
            </a:extLst>
          </p:cNvPr>
          <p:cNvSpPr txBox="1"/>
          <p:nvPr/>
        </p:nvSpPr>
        <p:spPr>
          <a:xfrm>
            <a:off x="1717402" y="5360451"/>
            <a:ext cx="145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モデル群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235BB5-BE18-15D2-8BB3-E9CB549D6AB3}"/>
              </a:ext>
            </a:extLst>
          </p:cNvPr>
          <p:cNvSpPr txBox="1"/>
          <p:nvPr/>
        </p:nvSpPr>
        <p:spPr>
          <a:xfrm>
            <a:off x="1592577" y="5065803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Server</a:t>
            </a:r>
            <a:endParaRPr lang="ja-JP" altLang="en-US" dirty="0"/>
          </a:p>
        </p:txBody>
      </p:sp>
      <p:sp>
        <p:nvSpPr>
          <p:cNvPr id="32" name="矩形 19">
            <a:extLst>
              <a:ext uri="{FF2B5EF4-FFF2-40B4-BE49-F238E27FC236}">
                <a16:creationId xmlns:a16="http://schemas.microsoft.com/office/drawing/2014/main" id="{CD126C2D-904F-6F62-E142-CA8F1BBD0251}"/>
              </a:ext>
            </a:extLst>
          </p:cNvPr>
          <p:cNvSpPr/>
          <p:nvPr/>
        </p:nvSpPr>
        <p:spPr>
          <a:xfrm>
            <a:off x="1376219" y="2275357"/>
            <a:ext cx="4343254" cy="13307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Terminal(bash)</a:t>
            </a:r>
          </a:p>
        </p:txBody>
      </p:sp>
      <p:sp>
        <p:nvSpPr>
          <p:cNvPr id="33" name="矩形 19">
            <a:extLst>
              <a:ext uri="{FF2B5EF4-FFF2-40B4-BE49-F238E27FC236}">
                <a16:creationId xmlns:a16="http://schemas.microsoft.com/office/drawing/2014/main" id="{0FB338FD-35EF-30D7-06A9-7A1B992B2830}"/>
              </a:ext>
            </a:extLst>
          </p:cNvPr>
          <p:cNvSpPr/>
          <p:nvPr/>
        </p:nvSpPr>
        <p:spPr>
          <a:xfrm>
            <a:off x="6017942" y="1940120"/>
            <a:ext cx="5422861" cy="45253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FFE9F5-AE2D-EBB6-D84B-C52DD42E357B}"/>
              </a:ext>
            </a:extLst>
          </p:cNvPr>
          <p:cNvSpPr txBox="1"/>
          <p:nvPr/>
        </p:nvSpPr>
        <p:spPr>
          <a:xfrm>
            <a:off x="6017942" y="1947939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Python</a:t>
            </a:r>
            <a:endParaRPr lang="ja-JP" altLang="en-US" dirty="0"/>
          </a:p>
        </p:txBody>
      </p:sp>
      <p:sp>
        <p:nvSpPr>
          <p:cNvPr id="40" name="矩形 19">
            <a:extLst>
              <a:ext uri="{FF2B5EF4-FFF2-40B4-BE49-F238E27FC236}">
                <a16:creationId xmlns:a16="http://schemas.microsoft.com/office/drawing/2014/main" id="{AE3EDBDD-CC31-46D4-A001-B6C397E7D5A7}"/>
              </a:ext>
            </a:extLst>
          </p:cNvPr>
          <p:cNvSpPr/>
          <p:nvPr/>
        </p:nvSpPr>
        <p:spPr>
          <a:xfrm>
            <a:off x="6151471" y="4194205"/>
            <a:ext cx="3219668" cy="21688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D1058EA4-8932-1FDF-0C0E-3BD94FD33D65}"/>
              </a:ext>
            </a:extLst>
          </p:cNvPr>
          <p:cNvSpPr/>
          <p:nvPr/>
        </p:nvSpPr>
        <p:spPr>
          <a:xfrm>
            <a:off x="6318015" y="5823238"/>
            <a:ext cx="1359957" cy="45068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Ollama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矩形 19">
            <a:extLst>
              <a:ext uri="{FF2B5EF4-FFF2-40B4-BE49-F238E27FC236}">
                <a16:creationId xmlns:a16="http://schemas.microsoft.com/office/drawing/2014/main" id="{8A7149DE-6BB3-5177-C779-82DBB0881054}"/>
              </a:ext>
            </a:extLst>
          </p:cNvPr>
          <p:cNvSpPr/>
          <p:nvPr/>
        </p:nvSpPr>
        <p:spPr>
          <a:xfrm>
            <a:off x="6997994" y="4553479"/>
            <a:ext cx="1230845" cy="102712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community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8EB841D-7EEE-856E-2816-A546A25A6747}"/>
              </a:ext>
            </a:extLst>
          </p:cNvPr>
          <p:cNvSpPr txBox="1"/>
          <p:nvPr/>
        </p:nvSpPr>
        <p:spPr>
          <a:xfrm>
            <a:off x="6131558" y="4210567"/>
            <a:ext cx="164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 err="1"/>
              <a:t>LangChain</a:t>
            </a:r>
            <a:endParaRPr lang="ja-JP" altLang="en-US" dirty="0"/>
          </a:p>
        </p:txBody>
      </p:sp>
      <p:sp>
        <p:nvSpPr>
          <p:cNvPr id="43" name="矩形 19">
            <a:extLst>
              <a:ext uri="{FF2B5EF4-FFF2-40B4-BE49-F238E27FC236}">
                <a16:creationId xmlns:a16="http://schemas.microsoft.com/office/drawing/2014/main" id="{5FCB99EE-0845-55B5-25FB-9528EA5E62DB}"/>
              </a:ext>
            </a:extLst>
          </p:cNvPr>
          <p:cNvSpPr/>
          <p:nvPr/>
        </p:nvSpPr>
        <p:spPr>
          <a:xfrm>
            <a:off x="9588563" y="5101329"/>
            <a:ext cx="1681199" cy="47738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openpyxl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5" name="グラフィックス 44" descr="男性 単色塗りつぶし">
            <a:extLst>
              <a:ext uri="{FF2B5EF4-FFF2-40B4-BE49-F238E27FC236}">
                <a16:creationId xmlns:a16="http://schemas.microsoft.com/office/drawing/2014/main" id="{59F021CE-0421-4999-5D7E-4689EC7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102" y="1759831"/>
            <a:ext cx="914400" cy="91440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9393153-AEE1-5B4A-D68A-93D1FD0AFD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3717" y="2198905"/>
            <a:ext cx="3348326" cy="184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A5960C-E2FD-D6EE-A74A-8EFFBF3FA20C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402043" y="4731833"/>
            <a:ext cx="0" cy="333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BDE60C-B3C7-8BCA-38EB-2B2EE296631D}"/>
              </a:ext>
            </a:extLst>
          </p:cNvPr>
          <p:cNvSpPr txBox="1"/>
          <p:nvPr/>
        </p:nvSpPr>
        <p:spPr>
          <a:xfrm>
            <a:off x="4394277" y="4850896"/>
            <a:ext cx="173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2"/>
                </a:solidFill>
              </a:rPr>
              <a:t>Localhost:11434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83" name="矩形 19">
            <a:extLst>
              <a:ext uri="{FF2B5EF4-FFF2-40B4-BE49-F238E27FC236}">
                <a16:creationId xmlns:a16="http://schemas.microsoft.com/office/drawing/2014/main" id="{CCD52B30-82F7-87C0-989A-283F3DA60F6E}"/>
              </a:ext>
            </a:extLst>
          </p:cNvPr>
          <p:cNvSpPr/>
          <p:nvPr/>
        </p:nvSpPr>
        <p:spPr>
          <a:xfrm>
            <a:off x="6151470" y="2234436"/>
            <a:ext cx="5091610" cy="17870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83C95F3-56CE-A8BE-4166-5101A47E4447}"/>
              </a:ext>
            </a:extLst>
          </p:cNvPr>
          <p:cNvSpPr txBox="1"/>
          <p:nvPr/>
        </p:nvSpPr>
        <p:spPr>
          <a:xfrm>
            <a:off x="6913095" y="2906571"/>
            <a:ext cx="3745669" cy="61248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 anchorCtr="1"/>
          <a:lstStyle>
            <a:defPPr>
              <a:defRPr lang="ja-JP"/>
            </a:defPPr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gemma2_transration_test</a:t>
            </a:r>
            <a:endParaRPr lang="ja-JP" altLang="en-US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521CAAD-A1E8-0103-75E1-A6496D12E07F}"/>
              </a:ext>
            </a:extLst>
          </p:cNvPr>
          <p:cNvCxnSpPr>
            <a:cxnSpLocks/>
            <a:stCxn id="84" idx="2"/>
            <a:endCxn id="39" idx="0"/>
          </p:cNvCxnSpPr>
          <p:nvPr/>
        </p:nvCxnSpPr>
        <p:spPr>
          <a:xfrm flipH="1">
            <a:off x="7613417" y="3519054"/>
            <a:ext cx="1172513" cy="103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B306A65-14F2-3593-3D31-60757CB57107}"/>
              </a:ext>
            </a:extLst>
          </p:cNvPr>
          <p:cNvCxnSpPr>
            <a:cxnSpLocks/>
            <a:stCxn id="37" idx="1"/>
            <a:endCxn id="30" idx="3"/>
          </p:cNvCxnSpPr>
          <p:nvPr/>
        </p:nvCxnSpPr>
        <p:spPr>
          <a:xfrm flipH="1" flipV="1">
            <a:off x="5450603" y="5704323"/>
            <a:ext cx="867412" cy="344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4B332FF-DA63-222D-60B0-8C1AFCA0A5CC}"/>
              </a:ext>
            </a:extLst>
          </p:cNvPr>
          <p:cNvCxnSpPr>
            <a:cxnSpLocks/>
            <a:stCxn id="84" idx="2"/>
            <a:endCxn id="43" idx="0"/>
          </p:cNvCxnSpPr>
          <p:nvPr/>
        </p:nvCxnSpPr>
        <p:spPr>
          <a:xfrm>
            <a:off x="8785930" y="3519054"/>
            <a:ext cx="1643233" cy="1582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D3A0DDA0-90A1-7E9A-338D-464A0AB369B6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476714" y="5580601"/>
            <a:ext cx="136703" cy="242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82CC0E9E-8ADB-EC6E-7027-6781BBB288FA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074511" y="2189788"/>
            <a:ext cx="5838584" cy="102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30A0482-3284-7713-A99C-40E52448C831}"/>
              </a:ext>
            </a:extLst>
          </p:cNvPr>
          <p:cNvSpPr txBox="1"/>
          <p:nvPr/>
        </p:nvSpPr>
        <p:spPr>
          <a:xfrm>
            <a:off x="8513297" y="2250743"/>
            <a:ext cx="29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User programming area</a:t>
            </a:r>
            <a:endParaRPr lang="ja-JP" altLang="en-US" dirty="0"/>
          </a:p>
        </p:txBody>
      </p:sp>
      <p:sp>
        <p:nvSpPr>
          <p:cNvPr id="188" name="コンテンツ プレースホルダー 2">
            <a:extLst>
              <a:ext uri="{FF2B5EF4-FFF2-40B4-BE49-F238E27FC236}">
                <a16:creationId xmlns:a16="http://schemas.microsoft.com/office/drawing/2014/main" id="{11DC7CAE-5817-27B1-97A7-D38E5318A4A0}"/>
              </a:ext>
            </a:extLst>
          </p:cNvPr>
          <p:cNvSpPr txBox="1">
            <a:spLocks/>
          </p:cNvSpPr>
          <p:nvPr/>
        </p:nvSpPr>
        <p:spPr>
          <a:xfrm>
            <a:off x="838200" y="1245151"/>
            <a:ext cx="8440972" cy="4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・今回の説明に含まれる構成内容を図示します</a:t>
            </a:r>
            <a:endParaRPr lang="en-US" altLang="ja-JP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3306F1F-A019-3A3C-1092-654C198FEEBE}"/>
              </a:ext>
            </a:extLst>
          </p:cNvPr>
          <p:cNvSpPr txBox="1"/>
          <p:nvPr/>
        </p:nvSpPr>
        <p:spPr>
          <a:xfrm>
            <a:off x="460166" y="2696933"/>
            <a:ext cx="6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ユーザ</a:t>
            </a:r>
            <a:endParaRPr lang="en-US" altLang="ja-JP" sz="1200" b="1" dirty="0">
              <a:solidFill>
                <a:schemeClr val="accent2"/>
              </a:solidFill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D84D08A-38DE-0DB3-2F0F-BD3F7683FB1E}"/>
              </a:ext>
            </a:extLst>
          </p:cNvPr>
          <p:cNvSpPr/>
          <p:nvPr/>
        </p:nvSpPr>
        <p:spPr>
          <a:xfrm>
            <a:off x="112140" y="6125382"/>
            <a:ext cx="4981307" cy="705620"/>
          </a:xfrm>
          <a:prstGeom prst="wedgeRectCallout">
            <a:avLst>
              <a:gd name="adj1" fmla="val 28785"/>
              <a:gd name="adj2" fmla="val -73641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Google</a:t>
            </a:r>
            <a:r>
              <a:rPr kumimoji="1" lang="ja-JP" altLang="en-US" sz="1400" b="1" dirty="0"/>
              <a:t>の</a:t>
            </a:r>
            <a:r>
              <a:rPr kumimoji="1" lang="en-US" altLang="ja-JP" sz="1400" b="1" dirty="0"/>
              <a:t>Gemma2:2B </a:t>
            </a:r>
            <a:r>
              <a:rPr kumimoji="1" lang="ja-JP" altLang="en-US" sz="1400" b="1" dirty="0"/>
              <a:t>日本語版から有志がモデル作成！</a:t>
            </a:r>
            <a:endParaRPr kumimoji="1" lang="en-US" altLang="ja-JP" sz="1400" b="1" dirty="0"/>
          </a:p>
          <a:p>
            <a:pPr algn="ctr"/>
            <a:r>
              <a:rPr kumimoji="1" lang="en-US" altLang="ja-JP" sz="1400" b="1" dirty="0"/>
              <a:t>lucas2024/gemma-2-2b-jpn-it:q8_0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114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Ollama</a:t>
            </a:r>
            <a:r>
              <a:rPr lang="ja-JP" altLang="en-US" dirty="0"/>
              <a:t>と</a:t>
            </a:r>
            <a:r>
              <a:rPr lang="en-US" altLang="ja-JP" dirty="0"/>
              <a:t>Gemma2</a:t>
            </a:r>
            <a:r>
              <a:rPr lang="ja-JP" altLang="en-US" dirty="0"/>
              <a:t>の</a:t>
            </a:r>
            <a:r>
              <a:rPr kumimoji="1" lang="ja-JP" altLang="en-US" dirty="0"/>
              <a:t>インストール手順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①</a:t>
            </a:r>
            <a:r>
              <a:rPr lang="en-US" altLang="ja-JP" dirty="0"/>
              <a:t>Docker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$ curl -</a:t>
            </a:r>
            <a:r>
              <a:rPr lang="en-US" altLang="ja-JP" sz="1600" dirty="0" err="1"/>
              <a:t>fsSL</a:t>
            </a:r>
            <a:r>
              <a:rPr lang="en-US" altLang="ja-JP" sz="1600" dirty="0"/>
              <a:t> https://get.docker.com -o get-docker.sh</a:t>
            </a:r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get-docker.sh</a:t>
            </a:r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</a:t>
            </a:r>
            <a:r>
              <a:rPr lang="en-US" altLang="ja-JP" sz="1600" dirty="0" err="1"/>
              <a:t>gpasswd</a:t>
            </a:r>
            <a:r>
              <a:rPr lang="en-US" altLang="ja-JP" sz="1600" dirty="0"/>
              <a:t> -a $USER docker</a:t>
            </a:r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newgrp</a:t>
            </a:r>
            <a:r>
              <a:rPr lang="en-US" altLang="ja-JP" sz="1600" dirty="0"/>
              <a:t> docker</a:t>
            </a:r>
          </a:p>
          <a:p>
            <a:pPr marL="0" indent="0">
              <a:buNone/>
            </a:pPr>
            <a:r>
              <a:rPr lang="en-US" altLang="ja-JP" sz="1500" dirty="0">
                <a:solidFill>
                  <a:srgbClr val="0070C0"/>
                </a:solidFill>
              </a:rPr>
              <a:t>※</a:t>
            </a:r>
            <a:r>
              <a:rPr lang="ja-JP" altLang="en-US" sz="1500" dirty="0">
                <a:solidFill>
                  <a:srgbClr val="0070C0"/>
                </a:solidFill>
              </a:rPr>
              <a:t>インストール後、</a:t>
            </a:r>
            <a:r>
              <a:rPr lang="en-US" altLang="ja-JP" sz="1500" dirty="0">
                <a:solidFill>
                  <a:srgbClr val="0070C0"/>
                </a:solidFill>
              </a:rPr>
              <a:t> ”docker run --rm hello-world” </a:t>
            </a:r>
            <a:r>
              <a:rPr lang="ja-JP" altLang="en-US" sz="1500" dirty="0">
                <a:solidFill>
                  <a:srgbClr val="0070C0"/>
                </a:solidFill>
              </a:rPr>
              <a:t>を実行して、</a:t>
            </a:r>
            <a:r>
              <a:rPr lang="en-US" altLang="ja-JP" sz="1500" dirty="0">
                <a:solidFill>
                  <a:srgbClr val="0070C0"/>
                </a:solidFill>
              </a:rPr>
              <a:t>”Hello from Docker!”</a:t>
            </a:r>
            <a:r>
              <a:rPr lang="ja-JP" altLang="en-US" sz="1500" dirty="0">
                <a:solidFill>
                  <a:srgbClr val="0070C0"/>
                </a:solidFill>
              </a:rPr>
              <a:t>が表示されたらインストール成功です。</a:t>
            </a:r>
            <a:endParaRPr lang="en-US" altLang="ja-JP" sz="1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②</a:t>
            </a:r>
            <a:r>
              <a:rPr kumimoji="1" lang="en-US" altLang="ja-JP" dirty="0" err="1"/>
              <a:t>Ollama</a:t>
            </a:r>
            <a:r>
              <a:rPr lang="ja-JP" altLang="en-US" dirty="0"/>
              <a:t>のセットアップ</a:t>
            </a:r>
            <a:endParaRPr lang="en-US" altLang="ja-JP" dirty="0"/>
          </a:p>
          <a:p>
            <a:pPr marL="0" indent="0">
              <a:buNone/>
            </a:pPr>
            <a:r>
              <a:rPr kumimoji="1" lang="fi-FI" altLang="ja-JP" sz="1600" dirty="0"/>
              <a:t>$ docker run -d -v ollama:/root/.ollama -p 11434:11434 --name ollama ollama/ollama</a:t>
            </a:r>
          </a:p>
          <a:p>
            <a:pPr marL="0" indent="0">
              <a:buNone/>
            </a:pPr>
            <a:r>
              <a:rPr lang="ja-JP" altLang="en-US" dirty="0"/>
              <a:t>③</a:t>
            </a:r>
            <a:r>
              <a:rPr lang="en-US" altLang="ja-JP" dirty="0"/>
              <a:t>gemma2:2b</a:t>
            </a:r>
            <a:r>
              <a:rPr lang="ja-JP" altLang="en-US" dirty="0"/>
              <a:t>モデルを</a:t>
            </a:r>
            <a:r>
              <a:rPr lang="en-US" altLang="ja-JP" dirty="0" err="1"/>
              <a:t>Ollama</a:t>
            </a:r>
            <a:r>
              <a:rPr lang="ja-JP" altLang="en-US" dirty="0"/>
              <a:t>内に</a:t>
            </a:r>
            <a:r>
              <a:rPr lang="en-US" altLang="ja-JP" dirty="0"/>
              <a:t>pull</a:t>
            </a:r>
            <a:r>
              <a:rPr lang="ja-JP" altLang="en-US" dirty="0"/>
              <a:t>してくる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$ docker exec -it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pull gemma2:2b</a:t>
            </a:r>
          </a:p>
          <a:p>
            <a:pPr marL="0" indent="0">
              <a:buNone/>
            </a:pPr>
            <a:r>
              <a:rPr lang="en-US" altLang="ja-JP" sz="1600" dirty="0">
                <a:solidFill>
                  <a:schemeClr val="accent3"/>
                </a:solidFill>
              </a:rPr>
              <a:t>$ docker exec -it </a:t>
            </a:r>
            <a:r>
              <a:rPr lang="en-US" altLang="ja-JP" sz="1600" dirty="0" err="1">
                <a:solidFill>
                  <a:schemeClr val="accent3"/>
                </a:solidFill>
              </a:rPr>
              <a:t>ollama</a:t>
            </a:r>
            <a:r>
              <a:rPr lang="en-US" altLang="ja-JP" sz="1600" dirty="0">
                <a:solidFill>
                  <a:schemeClr val="accent3"/>
                </a:solidFill>
              </a:rPr>
              <a:t> </a:t>
            </a:r>
            <a:r>
              <a:rPr lang="en-US" altLang="ja-JP" sz="1600" dirty="0" err="1">
                <a:solidFill>
                  <a:schemeClr val="accent3"/>
                </a:solidFill>
              </a:rPr>
              <a:t>ollama</a:t>
            </a:r>
            <a:r>
              <a:rPr lang="en-US" altLang="ja-JP" sz="1600" dirty="0">
                <a:solidFill>
                  <a:schemeClr val="accent3"/>
                </a:solidFill>
              </a:rPr>
              <a:t> pull lucas2024/gemma-2-2b-jpn-it:q8_0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C80248B0-2FB5-2C7E-6C11-2449BCC11611}"/>
              </a:ext>
            </a:extLst>
          </p:cNvPr>
          <p:cNvSpPr/>
          <p:nvPr/>
        </p:nvSpPr>
        <p:spPr>
          <a:xfrm>
            <a:off x="8186292" y="5698662"/>
            <a:ext cx="3167508" cy="705620"/>
          </a:xfrm>
          <a:prstGeom prst="wedgeRectCallout">
            <a:avLst>
              <a:gd name="adj1" fmla="val -64748"/>
              <a:gd name="adj2" fmla="val -4527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Google</a:t>
            </a:r>
            <a:r>
              <a:rPr kumimoji="1" lang="ja-JP" altLang="en-US" sz="1400" b="1" dirty="0"/>
              <a:t>の</a:t>
            </a:r>
            <a:r>
              <a:rPr kumimoji="1" lang="en-US" altLang="ja-JP" sz="1400" b="1" dirty="0"/>
              <a:t>Gemma2:2B </a:t>
            </a:r>
            <a:r>
              <a:rPr kumimoji="1" lang="ja-JP" altLang="en-US" sz="1400" b="1" dirty="0"/>
              <a:t>日本語版</a:t>
            </a:r>
          </a:p>
        </p:txBody>
      </p:sp>
    </p:spTree>
    <p:extLst>
      <p:ext uri="{BB962C8B-B14F-4D97-AF65-F5344CB8AC3E}">
        <p14:creationId xmlns:p14="http://schemas.microsoft.com/office/powerpoint/2010/main" val="95857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Gemma2</a:t>
            </a:r>
            <a:r>
              <a:rPr lang="ja-JP" altLang="en-US" dirty="0"/>
              <a:t>モデルの起動</a:t>
            </a:r>
            <a:r>
              <a:rPr kumimoji="1" lang="ja-JP" altLang="en-US" dirty="0"/>
              <a:t>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①</a:t>
            </a:r>
            <a:r>
              <a:rPr lang="en-US" altLang="ja-JP" dirty="0" err="1"/>
              <a:t>Ollama</a:t>
            </a:r>
            <a:r>
              <a:rPr lang="ja-JP" altLang="en-US" dirty="0"/>
              <a:t>のコンテナを起動　</a:t>
            </a:r>
            <a:r>
              <a:rPr lang="en-US" altLang="ja-JP" dirty="0"/>
              <a:t>※</a:t>
            </a:r>
            <a:r>
              <a:rPr lang="ja-JP" altLang="en-US" dirty="0"/>
              <a:t>ラズパイ起動時のみ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1600" dirty="0"/>
              <a:t>　　</a:t>
            </a:r>
            <a:r>
              <a:rPr kumimoji="1" lang="en-US" altLang="ja-JP" sz="1800" dirty="0"/>
              <a:t>$ docker start </a:t>
            </a:r>
            <a:r>
              <a:rPr kumimoji="1" lang="en-US" altLang="ja-JP" sz="1800" dirty="0" err="1"/>
              <a:t>ollama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562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ローカル</a:t>
            </a:r>
            <a:r>
              <a:rPr lang="en-US" altLang="ja-JP" sz="4000" dirty="0"/>
              <a:t>LLM(Gemma2)</a:t>
            </a:r>
            <a:r>
              <a:rPr lang="ja-JP" altLang="en-US" sz="4000" dirty="0"/>
              <a:t>を使った翻訳アプリ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585"/>
            <a:ext cx="10515600" cy="3823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内容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Excel</a:t>
            </a:r>
            <a:r>
              <a:rPr lang="ja-JP" altLang="en-US" dirty="0"/>
              <a:t>ファイル</a:t>
            </a:r>
            <a:r>
              <a:rPr lang="en-US" altLang="ja-JP" dirty="0"/>
              <a:t>A</a:t>
            </a:r>
            <a:r>
              <a:rPr lang="ja-JP" altLang="en-US" dirty="0"/>
              <a:t>列の英語を各々</a:t>
            </a:r>
            <a:r>
              <a:rPr lang="en-US" altLang="ja-JP" dirty="0"/>
              <a:t>B</a:t>
            </a:r>
            <a:r>
              <a:rPr lang="ja-JP" altLang="en-US" dirty="0"/>
              <a:t>列へ日本語に翻訳する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手順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①必要モジュールのインストール（最初だけ）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pip install </a:t>
            </a:r>
            <a:r>
              <a:rPr lang="en-US" altLang="ja-JP" sz="1600" dirty="0" err="1"/>
              <a:t>langchain_community</a:t>
            </a:r>
            <a:r>
              <a:rPr lang="en-US" altLang="ja-JP" sz="1600" dirty="0"/>
              <a:t> --break-system-packages</a:t>
            </a:r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pip install </a:t>
            </a:r>
            <a:r>
              <a:rPr lang="en-US" altLang="ja-JP" sz="1600" dirty="0" err="1"/>
              <a:t>openpyxl</a:t>
            </a:r>
            <a:r>
              <a:rPr lang="en-US" altLang="ja-JP" sz="1600" dirty="0"/>
              <a:t> --break-system-packages</a:t>
            </a:r>
          </a:p>
          <a:p>
            <a:pPr marL="0" indent="0">
              <a:buNone/>
            </a:pPr>
            <a:r>
              <a:rPr kumimoji="1" lang="ja-JP" altLang="en-US" dirty="0"/>
              <a:t>②</a:t>
            </a:r>
            <a:r>
              <a:rPr lang="ja-JP" altLang="en-US" dirty="0"/>
              <a:t>機能実行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python3 excel_translator.py input.xlsx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5" name="オブジェクト 4">
            <a:extLst>
              <a:ext uri="{FF2B5EF4-FFF2-40B4-BE49-F238E27FC236}">
                <a16:creationId xmlns:a16="http://schemas.microsoft.com/office/drawing/2014/main" id="{0225ED33-E745-E3D0-68D1-A895E6BB2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5789125"/>
              </p:ext>
            </p:extLst>
          </p:nvPr>
        </p:nvGraphicFramePr>
        <p:xfrm>
          <a:off x="1116521" y="1690688"/>
          <a:ext cx="1771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パッケージャー シェル オブジェクト" showAsIcon="1" r:id="rId2" imgW="1771628" imgH="514350" progId="Package">
                  <p:embed/>
                </p:oleObj>
              </mc:Choice>
              <mc:Fallback>
                <p:oleObj name="パッケージャー シェル オブジェクト" showAsIcon="1" r:id="rId2" imgW="1771628" imgH="514350" progId="Package">
                  <p:embed/>
                  <p:pic>
                    <p:nvPicPr>
                      <p:cNvPr id="5" name="オブジェクト 4">
                        <a:extLst>
                          <a:ext uri="{FF2B5EF4-FFF2-40B4-BE49-F238E27FC236}">
                            <a16:creationId xmlns:a16="http://schemas.microsoft.com/office/drawing/2014/main" id="{0225ED33-E745-E3D0-68D1-A895E6BB24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6521" y="1690688"/>
                        <a:ext cx="17716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3C3C7FB2-CFC9-BC0A-30E4-EE16292FE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912" y="1387711"/>
            <a:ext cx="6288741" cy="1268851"/>
          </a:xfrm>
          <a:prstGeom prst="rect">
            <a:avLst/>
          </a:prstGeom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FF2991D8-F66E-6B69-7CFB-2FFDF90EB049}"/>
              </a:ext>
            </a:extLst>
          </p:cNvPr>
          <p:cNvSpPr/>
          <p:nvPr/>
        </p:nvSpPr>
        <p:spPr>
          <a:xfrm>
            <a:off x="7078914" y="1337878"/>
            <a:ext cx="3723197" cy="705620"/>
          </a:xfrm>
          <a:prstGeom prst="wedgeRectCallout">
            <a:avLst>
              <a:gd name="adj1" fmla="val -69367"/>
              <a:gd name="adj2" fmla="val 5594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Google</a:t>
            </a:r>
            <a:r>
              <a:rPr kumimoji="1" lang="ja-JP" altLang="en-US" sz="1400" b="1" dirty="0"/>
              <a:t>の</a:t>
            </a:r>
            <a:r>
              <a:rPr kumimoji="1" lang="en-US" altLang="ja-JP" sz="1400" b="1" dirty="0"/>
              <a:t>Gemma2:2B </a:t>
            </a:r>
            <a:r>
              <a:rPr kumimoji="1" lang="ja-JP" altLang="en-US" sz="1400" b="1" dirty="0"/>
              <a:t>日本語版を設定</a:t>
            </a:r>
          </a:p>
        </p:txBody>
      </p:sp>
    </p:spTree>
    <p:extLst>
      <p:ext uri="{BB962C8B-B14F-4D97-AF65-F5344CB8AC3E}">
        <p14:creationId xmlns:p14="http://schemas.microsoft.com/office/powerpoint/2010/main" val="7685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引用サイト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1.</a:t>
            </a:r>
            <a:r>
              <a:rPr lang="ja-JP" altLang="en-US" dirty="0">
                <a:hlinkClick r:id="rId2"/>
              </a:rPr>
              <a:t> </a:t>
            </a:r>
            <a:r>
              <a:rPr lang="en-US" altLang="ja-JP" dirty="0">
                <a:hlinkClick r:id="rId2"/>
              </a:rPr>
              <a:t>Raspberry Pi</a:t>
            </a:r>
            <a:r>
              <a:rPr lang="ja-JP" altLang="en-US" dirty="0">
                <a:hlinkClick r:id="rId2"/>
              </a:rPr>
              <a:t>で</a:t>
            </a:r>
            <a:r>
              <a:rPr lang="en-US" altLang="ja-JP" dirty="0">
                <a:hlinkClick r:id="rId2"/>
              </a:rPr>
              <a:t>Docker</a:t>
            </a:r>
            <a:r>
              <a:rPr lang="ja-JP" altLang="en-US" dirty="0">
                <a:hlinkClick r:id="rId2"/>
              </a:rPr>
              <a:t>をセットアップ </a:t>
            </a:r>
            <a:r>
              <a:rPr lang="en-US" altLang="ja-JP" dirty="0">
                <a:hlinkClick r:id="rId2"/>
              </a:rPr>
              <a:t>(</a:t>
            </a:r>
            <a:r>
              <a:rPr lang="en-US" altLang="ja-JP" dirty="0" err="1">
                <a:hlinkClick r:id="rId2"/>
              </a:rPr>
              <a:t>zenn.dev</a:t>
            </a:r>
            <a:r>
              <a:rPr lang="en-US" altLang="ja-JP" dirty="0">
                <a:hlinkClick r:id="rId2"/>
              </a:rPr>
              <a:t>)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2.</a:t>
            </a:r>
            <a:r>
              <a:rPr lang="ja-JP" altLang="en-US" dirty="0">
                <a:hlinkClick r:id="rId3"/>
              </a:rPr>
              <a:t> </a:t>
            </a:r>
            <a:r>
              <a:rPr lang="en-US" altLang="ja-JP" dirty="0">
                <a:hlinkClick r:id="rId3"/>
              </a:rPr>
              <a:t>Raspberry Pi</a:t>
            </a:r>
            <a:r>
              <a:rPr lang="ja-JP" altLang="en-US" dirty="0">
                <a:hlinkClick r:id="rId3"/>
              </a:rPr>
              <a:t>（ラズパイ）のローカル環境で</a:t>
            </a:r>
            <a:r>
              <a:rPr lang="en-US" altLang="ja-JP" dirty="0">
                <a:hlinkClick r:id="rId3"/>
              </a:rPr>
              <a:t>LLM</a:t>
            </a:r>
            <a:r>
              <a:rPr lang="ja-JP" altLang="en-US" dirty="0">
                <a:hlinkClick r:id="rId3"/>
              </a:rPr>
              <a:t>を動かす </a:t>
            </a:r>
            <a:r>
              <a:rPr lang="en-US" altLang="ja-JP" dirty="0">
                <a:hlinkClick r:id="rId3"/>
              </a:rPr>
              <a:t>(</a:t>
            </a:r>
            <a:r>
              <a:rPr lang="en-US" altLang="ja-JP" dirty="0" err="1">
                <a:hlinkClick r:id="rId3"/>
              </a:rPr>
              <a:t>zenn.dev</a:t>
            </a:r>
            <a:r>
              <a:rPr lang="en-US" altLang="ja-JP" dirty="0">
                <a:hlinkClick r:id="rId3"/>
              </a:rPr>
              <a:t>)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3. </a:t>
            </a:r>
            <a:r>
              <a:rPr lang="en-US" altLang="ja-JP" dirty="0">
                <a:hlinkClick r:id="rId4"/>
              </a:rPr>
              <a:t>Google Developers Japan: </a:t>
            </a:r>
            <a:r>
              <a:rPr lang="ja-JP" altLang="en-US" dirty="0">
                <a:hlinkClick r:id="rId4"/>
              </a:rPr>
              <a:t>日本語版 </a:t>
            </a:r>
            <a:r>
              <a:rPr lang="en-US" altLang="ja-JP" dirty="0">
                <a:hlinkClick r:id="rId4"/>
              </a:rPr>
              <a:t>Gemma 2 2B </a:t>
            </a:r>
            <a:r>
              <a:rPr lang="ja-JP" altLang="en-US" dirty="0">
                <a:hlinkClick r:id="rId4"/>
              </a:rPr>
              <a:t>を公開 </a:t>
            </a:r>
            <a:r>
              <a:rPr lang="en-US" altLang="ja-JP" dirty="0">
                <a:hlinkClick r:id="rId4"/>
              </a:rPr>
              <a:t>(googleblog.com)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4. </a:t>
            </a:r>
            <a:r>
              <a:rPr lang="en-US" altLang="ja-JP" dirty="0">
                <a:hlinkClick r:id="rId5"/>
              </a:rPr>
              <a:t>lucas2024/gemma-2-2b-jpn-it:q8_0 (ollama.com)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3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</TotalTime>
  <Words>487</Words>
  <Application>Microsoft Office PowerPoint</Application>
  <PresentationFormat>ワイド画面</PresentationFormat>
  <Paragraphs>70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パッケージ</vt:lpstr>
      <vt:lpstr>ラズパイ5でローカルLLMを動かす</vt:lpstr>
      <vt:lpstr>そもそもラズパイでローカルLLMは動くのか？</vt:lpstr>
      <vt:lpstr>構成</vt:lpstr>
      <vt:lpstr>OllamaとGemma2のインストール手順</vt:lpstr>
      <vt:lpstr>Gemma2モデルの起動手順</vt:lpstr>
      <vt:lpstr>ローカルLLM(Gemma2)を使った翻訳アプリ</vt:lpstr>
      <vt:lpstr>引用サイト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2024-08-17T02:49:21Z</dcterms:created>
  <dcterms:modified xsi:type="dcterms:W3CDTF">2024-10-14T15:33:57Z</dcterms:modified>
</cp:coreProperties>
</file>