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oshiharu Hamaguchi" userId="470e288704938fe9" providerId="LiveId" clId="{7FF04D8D-0E5C-4D85-91C7-38CEECAF421B}"/>
    <pc:docChg chg="delSld modSld">
      <pc:chgData name="Yoshiharu Hamaguchi" userId="470e288704938fe9" providerId="LiveId" clId="{7FF04D8D-0E5C-4D85-91C7-38CEECAF421B}" dt="2024-08-30T00:39:52.340" v="69" actId="47"/>
      <pc:docMkLst>
        <pc:docMk/>
      </pc:docMkLst>
      <pc:sldChg chg="modSp mod">
        <pc:chgData name="Yoshiharu Hamaguchi" userId="470e288704938fe9" providerId="LiveId" clId="{7FF04D8D-0E5C-4D85-91C7-38CEECAF421B}" dt="2024-08-30T00:31:13.672" v="66" actId="6549"/>
        <pc:sldMkLst>
          <pc:docMk/>
          <pc:sldMk cId="634982452" sldId="256"/>
        </pc:sldMkLst>
        <pc:spChg chg="mod">
          <ac:chgData name="Yoshiharu Hamaguchi" userId="470e288704938fe9" providerId="LiveId" clId="{7FF04D8D-0E5C-4D85-91C7-38CEECAF421B}" dt="2024-08-30T00:31:10.217" v="65" actId="20577"/>
          <ac:spMkLst>
            <pc:docMk/>
            <pc:sldMk cId="634982452" sldId="256"/>
            <ac:spMk id="2" creationId="{3F0D190A-A8DB-32F1-0D56-13F6D381B778}"/>
          </ac:spMkLst>
        </pc:spChg>
        <pc:spChg chg="mod">
          <ac:chgData name="Yoshiharu Hamaguchi" userId="470e288704938fe9" providerId="LiveId" clId="{7FF04D8D-0E5C-4D85-91C7-38CEECAF421B}" dt="2024-08-30T00:31:13.672" v="66" actId="6549"/>
          <ac:spMkLst>
            <pc:docMk/>
            <pc:sldMk cId="634982452" sldId="256"/>
            <ac:spMk id="3" creationId="{BC817A74-920C-0926-7C76-24BA4993B9F3}"/>
          </ac:spMkLst>
        </pc:spChg>
      </pc:sldChg>
      <pc:sldChg chg="del">
        <pc:chgData name="Yoshiharu Hamaguchi" userId="470e288704938fe9" providerId="LiveId" clId="{7FF04D8D-0E5C-4D85-91C7-38CEECAF421B}" dt="2024-08-30T00:39:52.340" v="69" actId="47"/>
        <pc:sldMkLst>
          <pc:docMk/>
          <pc:sldMk cId="3586103662" sldId="259"/>
        </pc:sldMkLst>
      </pc:sldChg>
      <pc:sldChg chg="del">
        <pc:chgData name="Yoshiharu Hamaguchi" userId="470e288704938fe9" providerId="LiveId" clId="{7FF04D8D-0E5C-4D85-91C7-38CEECAF421B}" dt="2024-08-30T00:39:51.276" v="67" actId="47"/>
        <pc:sldMkLst>
          <pc:docMk/>
          <pc:sldMk cId="3422986759" sldId="260"/>
        </pc:sldMkLst>
      </pc:sldChg>
      <pc:sldChg chg="del">
        <pc:chgData name="Yoshiharu Hamaguchi" userId="470e288704938fe9" providerId="LiveId" clId="{7FF04D8D-0E5C-4D85-91C7-38CEECAF421B}" dt="2024-08-30T00:39:51.823" v="68" actId="47"/>
        <pc:sldMkLst>
          <pc:docMk/>
          <pc:sldMk cId="1265752602" sldId="261"/>
        </pc:sldMkLst>
      </pc:sldChg>
    </pc:docChg>
  </pc:docChgLst>
  <pc:docChgLst>
    <pc:chgData name="Yoshiharu Hamaguchi" userId="470e288704938fe9" providerId="LiveId" clId="{46C12E7F-E35C-42BF-B856-810C3AAE2138}"/>
    <pc:docChg chg="custSel modSld">
      <pc:chgData name="Yoshiharu Hamaguchi" userId="470e288704938fe9" providerId="LiveId" clId="{46C12E7F-E35C-42BF-B856-810C3AAE2138}" dt="2024-08-17T07:15:42.746" v="129" actId="20577"/>
      <pc:docMkLst>
        <pc:docMk/>
      </pc:docMkLst>
      <pc:sldChg chg="modSp mod">
        <pc:chgData name="Yoshiharu Hamaguchi" userId="470e288704938fe9" providerId="LiveId" clId="{46C12E7F-E35C-42BF-B856-810C3AAE2138}" dt="2024-08-17T07:13:46.984" v="43" actId="20577"/>
        <pc:sldMkLst>
          <pc:docMk/>
          <pc:sldMk cId="634982452" sldId="256"/>
        </pc:sldMkLst>
        <pc:spChg chg="mod">
          <ac:chgData name="Yoshiharu Hamaguchi" userId="470e288704938fe9" providerId="LiveId" clId="{46C12E7F-E35C-42BF-B856-810C3AAE2138}" dt="2024-08-17T07:13:17.184" v="10" actId="20577"/>
          <ac:spMkLst>
            <pc:docMk/>
            <pc:sldMk cId="634982452" sldId="256"/>
            <ac:spMk id="2" creationId="{3F0D190A-A8DB-32F1-0D56-13F6D381B778}"/>
          </ac:spMkLst>
        </pc:spChg>
        <pc:spChg chg="mod">
          <ac:chgData name="Yoshiharu Hamaguchi" userId="470e288704938fe9" providerId="LiveId" clId="{46C12E7F-E35C-42BF-B856-810C3AAE2138}" dt="2024-08-17T07:13:46.984" v="43" actId="20577"/>
          <ac:spMkLst>
            <pc:docMk/>
            <pc:sldMk cId="634982452" sldId="256"/>
            <ac:spMk id="3" creationId="{BC817A74-920C-0926-7C76-24BA4993B9F3}"/>
          </ac:spMkLst>
        </pc:spChg>
      </pc:sldChg>
      <pc:sldChg chg="modSp mod">
        <pc:chgData name="Yoshiharu Hamaguchi" userId="470e288704938fe9" providerId="LiveId" clId="{46C12E7F-E35C-42BF-B856-810C3AAE2138}" dt="2024-08-17T07:14:18.771" v="52" actId="20577"/>
        <pc:sldMkLst>
          <pc:docMk/>
          <pc:sldMk cId="3586103662" sldId="259"/>
        </pc:sldMkLst>
        <pc:spChg chg="mod">
          <ac:chgData name="Yoshiharu Hamaguchi" userId="470e288704938fe9" providerId="LiveId" clId="{46C12E7F-E35C-42BF-B856-810C3AAE2138}" dt="2024-08-17T07:14:18.771" v="52" actId="20577"/>
          <ac:spMkLst>
            <pc:docMk/>
            <pc:sldMk cId="3586103662" sldId="259"/>
            <ac:spMk id="3" creationId="{37025C41-8921-578C-16F8-6B5CF0A93AE0}"/>
          </ac:spMkLst>
        </pc:spChg>
      </pc:sldChg>
      <pc:sldChg chg="modSp mod">
        <pc:chgData name="Yoshiharu Hamaguchi" userId="470e288704938fe9" providerId="LiveId" clId="{46C12E7F-E35C-42BF-B856-810C3AAE2138}" dt="2024-08-17T07:13:56.935" v="45" actId="27636"/>
        <pc:sldMkLst>
          <pc:docMk/>
          <pc:sldMk cId="3422986759" sldId="260"/>
        </pc:sldMkLst>
        <pc:spChg chg="mod">
          <ac:chgData name="Yoshiharu Hamaguchi" userId="470e288704938fe9" providerId="LiveId" clId="{46C12E7F-E35C-42BF-B856-810C3AAE2138}" dt="2024-08-17T07:13:56.935" v="45" actId="27636"/>
          <ac:spMkLst>
            <pc:docMk/>
            <pc:sldMk cId="3422986759" sldId="260"/>
            <ac:spMk id="3" creationId="{37025C41-8921-578C-16F8-6B5CF0A93AE0}"/>
          </ac:spMkLst>
        </pc:spChg>
      </pc:sldChg>
      <pc:sldChg chg="modSp mod">
        <pc:chgData name="Yoshiharu Hamaguchi" userId="470e288704938fe9" providerId="LiveId" clId="{46C12E7F-E35C-42BF-B856-810C3AAE2138}" dt="2024-08-17T07:15:42.746" v="129" actId="20577"/>
        <pc:sldMkLst>
          <pc:docMk/>
          <pc:sldMk cId="4019972730" sldId="262"/>
        </pc:sldMkLst>
        <pc:spChg chg="mod">
          <ac:chgData name="Yoshiharu Hamaguchi" userId="470e288704938fe9" providerId="LiveId" clId="{46C12E7F-E35C-42BF-B856-810C3AAE2138}" dt="2024-08-17T07:15:42.746" v="129" actId="20577"/>
          <ac:spMkLst>
            <pc:docMk/>
            <pc:sldMk cId="4019972730" sldId="262"/>
            <ac:spMk id="3" creationId="{37025C41-8921-578C-16F8-6B5CF0A93AE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6BAB0D-BC5E-6653-04A1-63D29C9AC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E82A148-FC9A-086D-9CB8-3138DCBE29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22582BC-59E5-16E5-45F6-F4BB253F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E0264D8-5FFD-45DB-CF47-8ADB966C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E109B4-CF29-6001-0938-7AD637CFF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1019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E49D4C5-533C-9635-C421-70C0A1F5A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CF0F36-7714-71CE-1DB5-A52C02097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416463-62CE-D96C-4B6A-D3F33C1FC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A163F17-678B-DDF8-496F-DC3A4B4A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79D320-C0B6-E84E-2024-0A689F76B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064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9694536-CCDD-03AD-BC96-6A9D3B1A4E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994F37-3382-49B1-A7D4-3E8A02AA2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101AE0-F036-20D1-012A-C066BED70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DD783E3-9663-5DDF-B54D-99018C8E12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6898E2-A55F-E6BB-CBC0-3F56C12B5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5009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AC796-D792-B2E8-C819-8C15EAD61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D90211-45C6-B623-D04A-664F354FF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CFF9BC5-7C5B-2A78-C4B2-B0547E2F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63002B5-EBC2-28E6-096A-FEF5B776F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731704-F92C-0A74-BFFE-B9AC67B7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21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792D6D-9687-A676-F547-4EC52940A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23BEB69-B094-1602-E75A-FE732A2DA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71653C-8BCE-8332-CC16-EE83B99FA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4CFBE6-538C-4DF7-3D6B-4FF0D12D6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5433328-5629-F95B-AD7D-3C84F88F5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599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3C2CB1-DCD6-9070-A14A-3D33A7E9B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771F067-2C37-0DE8-1954-553A4A4DE3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AB6691D-9A4C-F90F-C83F-B5955B1B05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9827F4-F96C-9CF8-8258-2D7200BFD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C2E0CA3-6D78-96DD-3EF3-3A3FB2476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ADA621-4A5E-86D1-DDAB-0DB153B1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2311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CD479D-0782-AB1E-2F73-D41DEE757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67F6B47-E2D6-54A9-1FDA-F079D33B94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9C21EA-A153-CCFE-AB55-FA997EF25A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22BA453-4923-7661-501F-E189547CC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2245810-E328-C08A-E441-E535829A3D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4E993D6-A452-73F9-EF7B-322D1B6B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2024/8/30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CC1172B-C6D5-3F92-3CC7-8A6984E11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E2FBCBC-5AA8-3F5C-98A7-4FF607D68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980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D1993C3-79DC-B413-AA67-20B449CD8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443713B-8559-AF35-FB38-BED6A7C7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2024/8/30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9AAE60A-E161-8D9E-6614-1BC128211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53AD3F7-DC9F-0034-849E-45C3EFC68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778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1F0CEB-07E6-BB99-02F3-51207D33A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2024/8/30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E032D4F1-371A-B04C-0EAB-2A516C4C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32C58DE-F7FC-D29F-3D47-FEC904518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85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7CB9F-9525-5457-98A5-47D66E027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688F5C2-DDA8-DBA3-6558-2D76689286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8EC735A-7B60-1380-15BB-D09EE51AF2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5E94756-D8AE-A267-CDA6-96939690A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514A1F6-1102-194F-5863-88537C7EB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84231B4-8C75-8BE1-4EB8-8D4A98572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141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B2CC8E-13CB-B2A7-1558-E3707B61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369E3F1-4083-D92F-478A-9A4FFA6E9A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977C58-0A9F-7900-38B3-6898556E3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9F518B7-7DAC-7423-473C-9D562B4AF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7246E-3903-4E01-B28D-BFF5567D65C3}" type="datetimeFigureOut">
              <a:rPr kumimoji="1" lang="ja-JP" altLang="en-US" smtClean="0"/>
              <a:t>2024/8/30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A6D0CC-16E9-D009-16B4-05C01B6BF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AD942C-09CB-DA11-4FF1-753B4A424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46186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FF4083-A477-3ED5-156C-AD40750CE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E7CA38-54DD-7CFB-256B-D25158F17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A4EA3A-2140-DA0F-A603-B97273FED4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27246E-3903-4E01-B28D-BFF5567D65C3}" type="datetimeFigureOut">
              <a:rPr kumimoji="1" lang="ja-JP" altLang="en-US" smtClean="0"/>
              <a:t>2024/8/30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E37FC-FE1A-627D-C1B9-396FE265B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101B58-2867-60AD-B309-1CE6972C5D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215255-A4EB-4CA9-80B8-E4554434392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3786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0D190A-A8DB-32F1-0D56-13F6D381B7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様々な生成</a:t>
            </a:r>
            <a:r>
              <a:rPr kumimoji="1" lang="en-US" altLang="ja-JP" dirty="0"/>
              <a:t>AI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C817A74-920C-0926-7C76-24BA4993B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634982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784ACA-9376-15C6-DD93-68B5D582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結果まとめ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7025C41-8921-578C-16F8-6B5CF0A93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kumimoji="1" lang="ja-JP" altLang="en-US" dirty="0"/>
              <a:t>・時間の差は明確に出るが、</a:t>
            </a:r>
            <a:r>
              <a:rPr lang="en-US" altLang="ja-JP" dirty="0"/>
              <a:t>CLASS10</a:t>
            </a:r>
            <a:r>
              <a:rPr lang="ja-JP" altLang="en-US" dirty="0"/>
              <a:t>以上なら、結局</a:t>
            </a:r>
            <a:r>
              <a:rPr kumimoji="1" lang="ja-JP" altLang="en-US" dirty="0"/>
              <a:t>それほど大きな差はない印象</a:t>
            </a:r>
            <a:endParaRPr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ja-JP" altLang="en-US"/>
              <a:t>・但し、今回</a:t>
            </a:r>
            <a:r>
              <a:rPr lang="ja-JP" altLang="en-US" dirty="0"/>
              <a:t>の計測対象外ではあるが、</a:t>
            </a:r>
            <a:r>
              <a:rPr lang="en-US" altLang="ja-JP" dirty="0"/>
              <a:t>OS</a:t>
            </a:r>
            <a:r>
              <a:rPr lang="ja-JP" altLang="en-US" dirty="0"/>
              <a:t>を書き込む際の時間は、①</a:t>
            </a:r>
            <a:r>
              <a:rPr lang="en-US" altLang="ja-JP" dirty="0"/>
              <a:t>(64GB U3) &lt; </a:t>
            </a:r>
            <a:r>
              <a:rPr lang="ja-JP" altLang="en-US" dirty="0"/>
              <a:t>②</a:t>
            </a:r>
            <a:r>
              <a:rPr lang="en-US" altLang="ja-JP" dirty="0"/>
              <a:t>(64GB U1) &lt;&lt; </a:t>
            </a:r>
            <a:r>
              <a:rPr lang="ja-JP" altLang="en-US" dirty="0"/>
              <a:t>③</a:t>
            </a:r>
            <a:r>
              <a:rPr lang="en-US" altLang="ja-JP" dirty="0"/>
              <a:t>(32GB U1)</a:t>
            </a:r>
            <a:r>
              <a:rPr lang="ja-JP" altLang="en-US" dirty="0"/>
              <a:t>で、これは特に③が時間がかかる印象を受けた。</a:t>
            </a:r>
            <a:endParaRPr lang="en-US" altLang="ja-JP" dirty="0"/>
          </a:p>
          <a:p>
            <a:pPr marL="0" indent="0">
              <a:buNone/>
            </a:pPr>
            <a:r>
              <a:rPr lang="en-US" altLang="ja-JP" sz="2200" dirty="0"/>
              <a:t>※</a:t>
            </a:r>
            <a:r>
              <a:rPr lang="ja-JP" altLang="en-US" sz="2200" dirty="0"/>
              <a:t>②と③と性能は大差ないはずなので、もしかするとデバイス自体の残り寿命（③が短そう）の影響が出ている可能性はある。</a:t>
            </a:r>
            <a:endParaRPr lang="en-US" altLang="ja-JP" sz="2200" dirty="0"/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br>
              <a:rPr lang="en-US" altLang="ja-JP" dirty="0"/>
            </a:br>
            <a:endParaRPr kumimoji="1" lang="en-US" altLang="ja-JP" dirty="0"/>
          </a:p>
          <a:p>
            <a:pPr marL="0" indent="0">
              <a:buNone/>
            </a:pP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19972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116</Words>
  <Application>Microsoft Office PowerPoint</Application>
  <PresentationFormat>ワイド画面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様々な生成AI</vt:lpstr>
      <vt:lpstr>結果まとめ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Yoshiharu Hamaguchi</dc:creator>
  <cp:lastModifiedBy>Yoshiharu Hamaguchi</cp:lastModifiedBy>
  <cp:revision>1</cp:revision>
  <dcterms:created xsi:type="dcterms:W3CDTF">2024-08-17T02:49:21Z</dcterms:created>
  <dcterms:modified xsi:type="dcterms:W3CDTF">2024-08-30T00:40:01Z</dcterms:modified>
</cp:coreProperties>
</file>