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9" r:id="rId4"/>
    <p:sldId id="263" r:id="rId5"/>
    <p:sldId id="266" r:id="rId6"/>
    <p:sldId id="270" r:id="rId7"/>
    <p:sldId id="267"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97544-B22B-4A13-B6C3-E7FBEF954393}" v="6" dt="2024-10-04T00:08:27.8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p:scale>
          <a:sx n="53" d="100"/>
          <a:sy n="53" d="100"/>
        </p:scale>
        <p:origin x="1676" y="7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pChg chg="mod">
          <ac:chgData name="Yoshiharu Hamaguchi" userId="470e288704938fe9" providerId="LiveId" clId="{46C12E7F-E35C-42BF-B856-810C3AAE2138}" dt="2024-08-17T07:13:17.184" v="10" actId="20577"/>
          <ac:spMkLst>
            <pc:docMk/>
            <pc:sldMk cId="634982452" sldId="256"/>
            <ac:spMk id="2" creationId="{3F0D190A-A8DB-32F1-0D56-13F6D381B778}"/>
          </ac:spMkLst>
        </pc:spChg>
        <pc:spChg chg="mod">
          <ac:chgData name="Yoshiharu Hamaguchi" userId="470e288704938fe9" providerId="LiveId" clId="{46C12E7F-E35C-42BF-B856-810C3AAE2138}" dt="2024-08-17T07:13:46.984" v="43" actId="20577"/>
          <ac:spMkLst>
            <pc:docMk/>
            <pc:sldMk cId="634982452" sldId="256"/>
            <ac:spMk id="3" creationId="{BC817A74-920C-0926-7C76-24BA4993B9F3}"/>
          </ac:spMkLst>
        </pc:spChg>
      </pc:sldChg>
      <pc:sldChg chg="modSp mod">
        <pc:chgData name="Yoshiharu Hamaguchi" userId="470e288704938fe9" providerId="LiveId" clId="{46C12E7F-E35C-42BF-B856-810C3AAE2138}" dt="2024-08-17T07:14:18.771" v="52" actId="20577"/>
        <pc:sldMkLst>
          <pc:docMk/>
          <pc:sldMk cId="3586103662" sldId="259"/>
        </pc:sldMkLst>
        <pc:spChg chg="mod">
          <ac:chgData name="Yoshiharu Hamaguchi" userId="470e288704938fe9" providerId="LiveId" clId="{46C12E7F-E35C-42BF-B856-810C3AAE2138}" dt="2024-08-17T07:14:18.771" v="52" actId="20577"/>
          <ac:spMkLst>
            <pc:docMk/>
            <pc:sldMk cId="3586103662" sldId="259"/>
            <ac:spMk id="3" creationId="{37025C41-8921-578C-16F8-6B5CF0A93AE0}"/>
          </ac:spMkLst>
        </pc:spChg>
      </pc:sldChg>
      <pc:sldChg chg="modSp mod">
        <pc:chgData name="Yoshiharu Hamaguchi" userId="470e288704938fe9" providerId="LiveId" clId="{46C12E7F-E35C-42BF-B856-810C3AAE2138}" dt="2024-08-17T07:13:56.935" v="45" actId="27636"/>
        <pc:sldMkLst>
          <pc:docMk/>
          <pc:sldMk cId="3422986759" sldId="260"/>
        </pc:sldMkLst>
        <pc:spChg chg="mod">
          <ac:chgData name="Yoshiharu Hamaguchi" userId="470e288704938fe9" providerId="LiveId" clId="{46C12E7F-E35C-42BF-B856-810C3AAE2138}" dt="2024-08-17T07:13:56.935" v="45" actId="27636"/>
          <ac:spMkLst>
            <pc:docMk/>
            <pc:sldMk cId="3422986759" sldId="260"/>
            <ac:spMk id="3" creationId="{37025C41-8921-578C-16F8-6B5CF0A93AE0}"/>
          </ac:spMkLst>
        </pc:spChg>
      </pc:sldChg>
      <pc:sldChg chg="modSp mod">
        <pc:chgData name="Yoshiharu Hamaguchi" userId="470e288704938fe9" providerId="LiveId" clId="{46C12E7F-E35C-42BF-B856-810C3AAE2138}" dt="2024-08-17T07:15:42.746" v="129" actId="20577"/>
        <pc:sldMkLst>
          <pc:docMk/>
          <pc:sldMk cId="4019972730" sldId="262"/>
        </pc:sldMkLst>
        <pc:spChg chg="mod">
          <ac:chgData name="Yoshiharu Hamaguchi" userId="470e288704938fe9" providerId="LiveId" clId="{46C12E7F-E35C-42BF-B856-810C3AAE2138}" dt="2024-08-17T07:15:42.746" v="129" actId="20577"/>
          <ac:spMkLst>
            <pc:docMk/>
            <pc:sldMk cId="4019972730" sldId="262"/>
            <ac:spMk id="3" creationId="{37025C41-8921-578C-16F8-6B5CF0A93AE0}"/>
          </ac:spMkLst>
        </pc:spChg>
      </pc:sldChg>
    </pc:docChg>
  </pc:docChgLst>
  <pc:docChgLst>
    <pc:chgData name="Yoshiharu Hamaguchi" userId="470e288704938fe9" providerId="LiveId" clId="{C43607F1-232B-44DB-B3B2-14DEC55E9315}"/>
    <pc:docChg chg="undo redo custSel addSld delSld modSld sldOrd">
      <pc:chgData name="Yoshiharu Hamaguchi" userId="470e288704938fe9" providerId="LiveId" clId="{C43607F1-232B-44DB-B3B2-14DEC55E9315}" dt="2024-09-25T15:43:37.002" v="6824" actId="6549"/>
      <pc:docMkLst>
        <pc:docMk/>
      </pc:docMkLst>
      <pc:sldChg chg="modSp mod">
        <pc:chgData name="Yoshiharu Hamaguchi" userId="470e288704938fe9" providerId="LiveId" clId="{C43607F1-232B-44DB-B3B2-14DEC55E9315}" dt="2024-09-25T15:42:09.206" v="6806" actId="20577"/>
        <pc:sldMkLst>
          <pc:docMk/>
          <pc:sldMk cId="634982452" sldId="256"/>
        </pc:sldMkLst>
        <pc:spChg chg="mod">
          <ac:chgData name="Yoshiharu Hamaguchi" userId="470e288704938fe9" providerId="LiveId" clId="{C43607F1-232B-44DB-B3B2-14DEC55E9315}" dt="2024-09-25T10:11:46.044" v="3377"/>
          <ac:spMkLst>
            <pc:docMk/>
            <pc:sldMk cId="634982452" sldId="256"/>
            <ac:spMk id="2" creationId="{3F0D190A-A8DB-32F1-0D56-13F6D381B778}"/>
          </ac:spMkLst>
        </pc:spChg>
        <pc:spChg chg="mod">
          <ac:chgData name="Yoshiharu Hamaguchi" userId="470e288704938fe9" providerId="LiveId" clId="{C43607F1-232B-44DB-B3B2-14DEC55E9315}" dt="2024-09-25T15:42:09.206" v="6806" actId="20577"/>
          <ac:spMkLst>
            <pc:docMk/>
            <pc:sldMk cId="634982452" sldId="256"/>
            <ac:spMk id="3" creationId="{BC817A74-920C-0926-7C76-24BA4993B9F3}"/>
          </ac:spMkLst>
        </pc:spChg>
      </pc:sldChg>
      <pc:sldChg chg="modSp mod ord">
        <pc:chgData name="Yoshiharu Hamaguchi" userId="470e288704938fe9" providerId="LiveId" clId="{C43607F1-232B-44DB-B3B2-14DEC55E9315}" dt="2024-09-25T15:42:24.869" v="6815" actId="20577"/>
        <pc:sldMkLst>
          <pc:docMk/>
          <pc:sldMk cId="4019972730" sldId="262"/>
        </pc:sldMkLst>
        <pc:spChg chg="mod">
          <ac:chgData name="Yoshiharu Hamaguchi" userId="470e288704938fe9" providerId="LiveId" clId="{C43607F1-232B-44DB-B3B2-14DEC55E9315}" dt="2024-09-25T10:11:46.044" v="3377"/>
          <ac:spMkLst>
            <pc:docMk/>
            <pc:sldMk cId="4019972730" sldId="262"/>
            <ac:spMk id="2" creationId="{9C784ACA-9376-15C6-DD93-68B5D582FADA}"/>
          </ac:spMkLst>
        </pc:spChg>
        <pc:spChg chg="mod">
          <ac:chgData name="Yoshiharu Hamaguchi" userId="470e288704938fe9" providerId="LiveId" clId="{C43607F1-232B-44DB-B3B2-14DEC55E9315}" dt="2024-09-25T15:42:24.869" v="6815" actId="20577"/>
          <ac:spMkLst>
            <pc:docMk/>
            <pc:sldMk cId="4019972730" sldId="262"/>
            <ac:spMk id="3" creationId="{37025C41-8921-578C-16F8-6B5CF0A93AE0}"/>
          </ac:spMkLst>
        </pc:spChg>
      </pc:sldChg>
      <pc:sldChg chg="modSp add mod">
        <pc:chgData name="Yoshiharu Hamaguchi" userId="470e288704938fe9" providerId="LiveId" clId="{C43607F1-232B-44DB-B3B2-14DEC55E9315}" dt="2024-09-25T15:42:58.235" v="6817" actId="20577"/>
        <pc:sldMkLst>
          <pc:docMk/>
          <pc:sldMk cId="958570635" sldId="263"/>
        </pc:sldMkLst>
        <pc:spChg chg="mod">
          <ac:chgData name="Yoshiharu Hamaguchi" userId="470e288704938fe9" providerId="LiveId" clId="{C43607F1-232B-44DB-B3B2-14DEC55E9315}" dt="2024-09-25T15:42:58.235" v="6817" actId="20577"/>
          <ac:spMkLst>
            <pc:docMk/>
            <pc:sldMk cId="958570635" sldId="263"/>
            <ac:spMk id="2" creationId="{9C784ACA-9376-15C6-DD93-68B5D582FADA}"/>
          </ac:spMkLst>
        </pc:spChg>
        <pc:spChg chg="mod">
          <ac:chgData name="Yoshiharu Hamaguchi" userId="470e288704938fe9" providerId="LiveId" clId="{C43607F1-232B-44DB-B3B2-14DEC55E9315}" dt="2024-09-25T11:59:29.129" v="5429" actId="20577"/>
          <ac:spMkLst>
            <pc:docMk/>
            <pc:sldMk cId="958570635" sldId="263"/>
            <ac:spMk id="3" creationId="{37025C41-8921-578C-16F8-6B5CF0A93AE0}"/>
          </ac:spMkLst>
        </pc:spChg>
      </pc:sldChg>
      <pc:sldChg chg="modSp add mod">
        <pc:chgData name="Yoshiharu Hamaguchi" userId="470e288704938fe9" providerId="LiveId" clId="{C43607F1-232B-44DB-B3B2-14DEC55E9315}" dt="2024-09-25T15:43:37.002" v="6824" actId="6549"/>
        <pc:sldMkLst>
          <pc:docMk/>
          <pc:sldMk cId="3365730422" sldId="264"/>
        </pc:sldMkLst>
        <pc:spChg chg="mod">
          <ac:chgData name="Yoshiharu Hamaguchi" userId="470e288704938fe9" providerId="LiveId" clId="{C43607F1-232B-44DB-B3B2-14DEC55E9315}" dt="2024-09-25T10:11:46.044" v="3377"/>
          <ac:spMkLst>
            <pc:docMk/>
            <pc:sldMk cId="3365730422" sldId="264"/>
            <ac:spMk id="2" creationId="{9C784ACA-9376-15C6-DD93-68B5D582FADA}"/>
          </ac:spMkLst>
        </pc:spChg>
        <pc:spChg chg="mod">
          <ac:chgData name="Yoshiharu Hamaguchi" userId="470e288704938fe9" providerId="LiveId" clId="{C43607F1-232B-44DB-B3B2-14DEC55E9315}" dt="2024-09-25T15:43:37.002" v="6824" actId="6549"/>
          <ac:spMkLst>
            <pc:docMk/>
            <pc:sldMk cId="3365730422" sldId="264"/>
            <ac:spMk id="3" creationId="{37025C41-8921-578C-16F8-6B5CF0A93AE0}"/>
          </ac:spMkLst>
        </pc:spChg>
      </pc:sldChg>
      <pc:sldChg chg="modSp add mod">
        <pc:chgData name="Yoshiharu Hamaguchi" userId="470e288704938fe9" providerId="LiveId" clId="{C43607F1-232B-44DB-B3B2-14DEC55E9315}" dt="2024-09-25T15:43:14.495" v="6821" actId="20577"/>
        <pc:sldMkLst>
          <pc:docMk/>
          <pc:sldMk cId="3485624740" sldId="265"/>
        </pc:sldMkLst>
        <pc:spChg chg="mod">
          <ac:chgData name="Yoshiharu Hamaguchi" userId="470e288704938fe9" providerId="LiveId" clId="{C43607F1-232B-44DB-B3B2-14DEC55E9315}" dt="2024-09-25T15:43:06.076" v="6818" actId="20577"/>
          <ac:spMkLst>
            <pc:docMk/>
            <pc:sldMk cId="3485624740" sldId="265"/>
            <ac:spMk id="2" creationId="{9C784ACA-9376-15C6-DD93-68B5D582FADA}"/>
          </ac:spMkLst>
        </pc:spChg>
        <pc:spChg chg="mod">
          <ac:chgData name="Yoshiharu Hamaguchi" userId="470e288704938fe9" providerId="LiveId" clId="{C43607F1-232B-44DB-B3B2-14DEC55E9315}" dt="2024-09-25T15:43:14.495" v="6821" actId="20577"/>
          <ac:spMkLst>
            <pc:docMk/>
            <pc:sldMk cId="3485624740" sldId="265"/>
            <ac:spMk id="3" creationId="{37025C41-8921-578C-16F8-6B5CF0A93AE0}"/>
          </ac:spMkLst>
        </pc:spChg>
      </pc:sldChg>
      <pc:sldChg chg="addSp delSp modSp add del mod ord">
        <pc:chgData name="Yoshiharu Hamaguchi" userId="470e288704938fe9" providerId="LiveId" clId="{C43607F1-232B-44DB-B3B2-14DEC55E9315}" dt="2024-09-25T15:43:33.374" v="6823" actId="47"/>
        <pc:sldMkLst>
          <pc:docMk/>
          <pc:sldMk cId="3544669301" sldId="266"/>
        </pc:sldMkLst>
        <pc:spChg chg="mod">
          <ac:chgData name="Yoshiharu Hamaguchi" userId="470e288704938fe9" providerId="LiveId" clId="{C43607F1-232B-44DB-B3B2-14DEC55E9315}" dt="2024-09-25T13:30:45.185" v="6550" actId="20577"/>
          <ac:spMkLst>
            <pc:docMk/>
            <pc:sldMk cId="3544669301" sldId="266"/>
            <ac:spMk id="2" creationId="{9C784ACA-9376-15C6-DD93-68B5D582FADA}"/>
          </ac:spMkLst>
        </pc:spChg>
        <pc:spChg chg="del mod">
          <ac:chgData name="Yoshiharu Hamaguchi" userId="470e288704938fe9" providerId="LiveId" clId="{C43607F1-232B-44DB-B3B2-14DEC55E9315}" dt="2024-09-25T12:13:58.063" v="6127" actId="478"/>
          <ac:spMkLst>
            <pc:docMk/>
            <pc:sldMk cId="3544669301" sldId="266"/>
            <ac:spMk id="3" creationId="{37025C41-8921-578C-16F8-6B5CF0A93AE0}"/>
          </ac:spMkLst>
        </pc:spChg>
        <pc:spChg chg="add mod">
          <ac:chgData name="Yoshiharu Hamaguchi" userId="470e288704938fe9" providerId="LiveId" clId="{C43607F1-232B-44DB-B3B2-14DEC55E9315}" dt="2024-09-25T15:24:02.544" v="6637" actId="20577"/>
          <ac:spMkLst>
            <pc:docMk/>
            <pc:sldMk cId="3544669301" sldId="266"/>
            <ac:spMk id="4" creationId="{8C13C9CE-666C-02A7-9EAA-106F1B50AE66}"/>
          </ac:spMkLst>
        </pc:spChg>
        <pc:spChg chg="add mod">
          <ac:chgData name="Yoshiharu Hamaguchi" userId="470e288704938fe9" providerId="LiveId" clId="{C43607F1-232B-44DB-B3B2-14DEC55E9315}" dt="2024-09-25T15:23:37.841" v="6553" actId="1076"/>
          <ac:spMkLst>
            <pc:docMk/>
            <pc:sldMk cId="3544669301" sldId="266"/>
            <ac:spMk id="5" creationId="{38525753-506C-CF9E-DF2A-0368D654E503}"/>
          </ac:spMkLst>
        </pc:spChg>
        <pc:graphicFrameChg chg="add del mod">
          <ac:chgData name="Yoshiharu Hamaguchi" userId="470e288704938fe9" providerId="LiveId" clId="{C43607F1-232B-44DB-B3B2-14DEC55E9315}" dt="2024-09-25T09:11:35.706" v="3118" actId="478"/>
          <ac:graphicFrameMkLst>
            <pc:docMk/>
            <pc:sldMk cId="3544669301" sldId="266"/>
            <ac:graphicFrameMk id="4" creationId="{9638860F-7C2B-CB75-3633-23A88AD1CFFF}"/>
          </ac:graphicFrameMkLst>
        </pc:graphicFrameChg>
      </pc:sldChg>
      <pc:sldChg chg="addSp delSp modSp add mod">
        <pc:chgData name="Yoshiharu Hamaguchi" userId="470e288704938fe9" providerId="LiveId" clId="{C43607F1-232B-44DB-B3B2-14DEC55E9315}" dt="2024-09-25T15:43:23.111" v="6822" actId="20577"/>
        <pc:sldMkLst>
          <pc:docMk/>
          <pc:sldMk cId="768576187" sldId="267"/>
        </pc:sldMkLst>
        <pc:spChg chg="mod">
          <ac:chgData name="Yoshiharu Hamaguchi" userId="470e288704938fe9" providerId="LiveId" clId="{C43607F1-232B-44DB-B3B2-14DEC55E9315}" dt="2024-09-25T15:43:23.111" v="6822" actId="20577"/>
          <ac:spMkLst>
            <pc:docMk/>
            <pc:sldMk cId="768576187" sldId="267"/>
            <ac:spMk id="2" creationId="{9C784ACA-9376-15C6-DD93-68B5D582FADA}"/>
          </ac:spMkLst>
        </pc:spChg>
        <pc:spChg chg="mod">
          <ac:chgData name="Yoshiharu Hamaguchi" userId="470e288704938fe9" providerId="LiveId" clId="{C43607F1-232B-44DB-B3B2-14DEC55E9315}" dt="2024-09-25T12:39:33.816" v="6418" actId="20577"/>
          <ac:spMkLst>
            <pc:docMk/>
            <pc:sldMk cId="768576187" sldId="267"/>
            <ac:spMk id="3" creationId="{37025C41-8921-578C-16F8-6B5CF0A93AE0}"/>
          </ac:spMkLst>
        </pc:spChg>
        <pc:graphicFrameChg chg="add mod">
          <ac:chgData name="Yoshiharu Hamaguchi" userId="470e288704938fe9" providerId="LiveId" clId="{C43607F1-232B-44DB-B3B2-14DEC55E9315}" dt="2024-09-25T12:12:56.408" v="6045" actId="1076"/>
          <ac:graphicFrameMkLst>
            <pc:docMk/>
            <pc:sldMk cId="768576187" sldId="267"/>
            <ac:graphicFrameMk id="4" creationId="{4E5D5511-B581-66FB-A2EC-FFB9111D8C73}"/>
          </ac:graphicFrameMkLst>
        </pc:graphicFrameChg>
        <pc:graphicFrameChg chg="del">
          <ac:chgData name="Yoshiharu Hamaguchi" userId="470e288704938fe9" providerId="LiveId" clId="{C43607F1-232B-44DB-B3B2-14DEC55E9315}" dt="2024-09-25T09:09:05.412" v="2871" actId="478"/>
          <ac:graphicFrameMkLst>
            <pc:docMk/>
            <pc:sldMk cId="768576187" sldId="267"/>
            <ac:graphicFrameMk id="4" creationId="{9638860F-7C2B-CB75-3633-23A88AD1CFFF}"/>
          </ac:graphicFrameMkLst>
        </pc:graphicFrameChg>
      </pc:sldChg>
      <pc:sldChg chg="addSp delSp modSp add del mod">
        <pc:chgData name="Yoshiharu Hamaguchi" userId="470e288704938fe9" providerId="LiveId" clId="{C43607F1-232B-44DB-B3B2-14DEC55E9315}" dt="2024-09-25T15:41:14.757" v="6783" actId="47"/>
        <pc:sldMkLst>
          <pc:docMk/>
          <pc:sldMk cId="840589698" sldId="268"/>
        </pc:sldMkLst>
        <pc:spChg chg="mod">
          <ac:chgData name="Yoshiharu Hamaguchi" userId="470e288704938fe9" providerId="LiveId" clId="{C43607F1-232B-44DB-B3B2-14DEC55E9315}" dt="2024-09-25T11:54:23.312" v="5068" actId="20577"/>
          <ac:spMkLst>
            <pc:docMk/>
            <pc:sldMk cId="840589698" sldId="268"/>
            <ac:spMk id="2" creationId="{9C784ACA-9376-15C6-DD93-68B5D582FADA}"/>
          </ac:spMkLst>
        </pc:spChg>
        <pc:spChg chg="mod">
          <ac:chgData name="Yoshiharu Hamaguchi" userId="470e288704938fe9" providerId="LiveId" clId="{C43607F1-232B-44DB-B3B2-14DEC55E9315}" dt="2024-09-25T11:55:02.095" v="5109" actId="1035"/>
          <ac:spMkLst>
            <pc:docMk/>
            <pc:sldMk cId="840589698" sldId="268"/>
            <ac:spMk id="3" creationId="{37025C41-8921-578C-16F8-6B5CF0A93AE0}"/>
          </ac:spMkLst>
        </pc:spChg>
        <pc:spChg chg="add del mod">
          <ac:chgData name="Yoshiharu Hamaguchi" userId="470e288704938fe9" providerId="LiveId" clId="{C43607F1-232B-44DB-B3B2-14DEC55E9315}" dt="2024-09-25T10:16:39.785" v="3447" actId="11529"/>
          <ac:spMkLst>
            <pc:docMk/>
            <pc:sldMk cId="840589698" sldId="268"/>
            <ac:spMk id="4" creationId="{F98FC884-FBB8-61AD-34FB-0D85D813F28B}"/>
          </ac:spMkLst>
        </pc:spChg>
        <pc:spChg chg="add mod">
          <ac:chgData name="Yoshiharu Hamaguchi" userId="470e288704938fe9" providerId="LiveId" clId="{C43607F1-232B-44DB-B3B2-14DEC55E9315}" dt="2024-09-25T10:16:39.267" v="3446" actId="571"/>
          <ac:spMkLst>
            <pc:docMk/>
            <pc:sldMk cId="840589698" sldId="268"/>
            <ac:spMk id="5" creationId="{F23FD391-2473-6A83-F034-27A86E8878C2}"/>
          </ac:spMkLst>
        </pc:spChg>
        <pc:spChg chg="add del">
          <ac:chgData name="Yoshiharu Hamaguchi" userId="470e288704938fe9" providerId="LiveId" clId="{C43607F1-232B-44DB-B3B2-14DEC55E9315}" dt="2024-09-25T10:18:36.849" v="3472" actId="478"/>
          <ac:spMkLst>
            <pc:docMk/>
            <pc:sldMk cId="840589698" sldId="268"/>
            <ac:spMk id="12" creationId="{5320D42A-23DA-4C62-811E-03B9E5D4BC45}"/>
          </ac:spMkLst>
        </pc:spChg>
        <pc:spChg chg="add mod">
          <ac:chgData name="Yoshiharu Hamaguchi" userId="470e288704938fe9" providerId="LiveId" clId="{C43607F1-232B-44DB-B3B2-14DEC55E9315}" dt="2024-09-25T12:00:41.153" v="5465" actId="20577"/>
          <ac:spMkLst>
            <pc:docMk/>
            <pc:sldMk cId="840589698" sldId="268"/>
            <ac:spMk id="17" creationId="{22EFD490-063C-E600-DC74-E61C4AD29849}"/>
          </ac:spMkLst>
        </pc:spChg>
        <pc:spChg chg="add del mod">
          <ac:chgData name="Yoshiharu Hamaguchi" userId="470e288704938fe9" providerId="LiveId" clId="{C43607F1-232B-44DB-B3B2-14DEC55E9315}" dt="2024-09-25T10:21:45.687" v="3627"/>
          <ac:spMkLst>
            <pc:docMk/>
            <pc:sldMk cId="840589698" sldId="268"/>
            <ac:spMk id="18" creationId="{AFC52DAA-C20B-D63E-784B-8FAFBC832FAE}"/>
          </ac:spMkLst>
        </pc:spChg>
        <pc:spChg chg="add mod">
          <ac:chgData name="Yoshiharu Hamaguchi" userId="470e288704938fe9" providerId="LiveId" clId="{C43607F1-232B-44DB-B3B2-14DEC55E9315}" dt="2024-09-25T11:55:02.095" v="5109" actId="1035"/>
          <ac:spMkLst>
            <pc:docMk/>
            <pc:sldMk cId="840589698" sldId="268"/>
            <ac:spMk id="19" creationId="{2CDCB588-1E89-B1B4-BB6B-210B5ECD1361}"/>
          </ac:spMkLst>
        </pc:spChg>
        <pc:spChg chg="add mod">
          <ac:chgData name="Yoshiharu Hamaguchi" userId="470e288704938fe9" providerId="LiveId" clId="{C43607F1-232B-44DB-B3B2-14DEC55E9315}" dt="2024-09-25T11:55:02.095" v="5109" actId="1035"/>
          <ac:spMkLst>
            <pc:docMk/>
            <pc:sldMk cId="840589698" sldId="268"/>
            <ac:spMk id="20" creationId="{5D996A43-DC64-4070-A3C0-8AEBA9493CE6}"/>
          </ac:spMkLst>
        </pc:spChg>
        <pc:spChg chg="add mod">
          <ac:chgData name="Yoshiharu Hamaguchi" userId="470e288704938fe9" providerId="LiveId" clId="{C43607F1-232B-44DB-B3B2-14DEC55E9315}" dt="2024-09-25T12:01:51.040" v="5503" actId="20577"/>
          <ac:spMkLst>
            <pc:docMk/>
            <pc:sldMk cId="840589698" sldId="268"/>
            <ac:spMk id="21" creationId="{7EB19867-148A-D7FC-9274-4234BFD3440B}"/>
          </ac:spMkLst>
        </pc:spChg>
        <pc:spChg chg="add mod">
          <ac:chgData name="Yoshiharu Hamaguchi" userId="470e288704938fe9" providerId="LiveId" clId="{C43607F1-232B-44DB-B3B2-14DEC55E9315}" dt="2024-09-25T10:22:00.581" v="3631" actId="571"/>
          <ac:spMkLst>
            <pc:docMk/>
            <pc:sldMk cId="840589698" sldId="268"/>
            <ac:spMk id="22" creationId="{CBA24C83-4831-1386-386F-530CF522B95C}"/>
          </ac:spMkLst>
        </pc:spChg>
        <pc:spChg chg="add mod">
          <ac:chgData name="Yoshiharu Hamaguchi" userId="470e288704938fe9" providerId="LiveId" clId="{C43607F1-232B-44DB-B3B2-14DEC55E9315}" dt="2024-09-25T10:22:00.581" v="3631" actId="571"/>
          <ac:spMkLst>
            <pc:docMk/>
            <pc:sldMk cId="840589698" sldId="268"/>
            <ac:spMk id="23" creationId="{0D782016-83C1-6806-9341-108657EA9BA8}"/>
          </ac:spMkLst>
        </pc:spChg>
        <pc:spChg chg="add mod ord">
          <ac:chgData name="Yoshiharu Hamaguchi" userId="470e288704938fe9" providerId="LiveId" clId="{C43607F1-232B-44DB-B3B2-14DEC55E9315}" dt="2024-09-25T11:55:02.095" v="5109" actId="1035"/>
          <ac:spMkLst>
            <pc:docMk/>
            <pc:sldMk cId="840589698" sldId="268"/>
            <ac:spMk id="24" creationId="{2C710E95-554D-F235-C3F1-BF13E1AA1068}"/>
          </ac:spMkLst>
        </pc:spChg>
        <pc:spChg chg="add mod ord">
          <ac:chgData name="Yoshiharu Hamaguchi" userId="470e288704938fe9" providerId="LiveId" clId="{C43607F1-232B-44DB-B3B2-14DEC55E9315}" dt="2024-09-25T11:55:02.095" v="5109" actId="1035"/>
          <ac:spMkLst>
            <pc:docMk/>
            <pc:sldMk cId="840589698" sldId="268"/>
            <ac:spMk id="25" creationId="{432FD002-C3EC-95AB-E364-BC60A7440B0A}"/>
          </ac:spMkLst>
        </pc:spChg>
        <pc:spChg chg="add mod ord">
          <ac:chgData name="Yoshiharu Hamaguchi" userId="470e288704938fe9" providerId="LiveId" clId="{C43607F1-232B-44DB-B3B2-14DEC55E9315}" dt="2024-09-25T11:55:02.095" v="5109" actId="1035"/>
          <ac:spMkLst>
            <pc:docMk/>
            <pc:sldMk cId="840589698" sldId="268"/>
            <ac:spMk id="26" creationId="{0A5DCF7B-D5B4-2BE2-5871-8EED0BA9AE2C}"/>
          </ac:spMkLst>
        </pc:spChg>
        <pc:spChg chg="add mod">
          <ac:chgData name="Yoshiharu Hamaguchi" userId="470e288704938fe9" providerId="LiveId" clId="{C43607F1-232B-44DB-B3B2-14DEC55E9315}" dt="2024-09-25T12:03:08.078" v="5525" actId="1036"/>
          <ac:spMkLst>
            <pc:docMk/>
            <pc:sldMk cId="840589698" sldId="268"/>
            <ac:spMk id="27" creationId="{D7F52068-5699-1CBA-7FBA-D813809E2F1F}"/>
          </ac:spMkLst>
        </pc:spChg>
        <pc:spChg chg="add mod">
          <ac:chgData name="Yoshiharu Hamaguchi" userId="470e288704938fe9" providerId="LiveId" clId="{C43607F1-232B-44DB-B3B2-14DEC55E9315}" dt="2024-09-25T10:27:34.883" v="3851" actId="571"/>
          <ac:spMkLst>
            <pc:docMk/>
            <pc:sldMk cId="840589698" sldId="268"/>
            <ac:spMk id="28" creationId="{FD64C395-4E8A-6520-A2FE-4A7B5009B0AB}"/>
          </ac:spMkLst>
        </pc:spChg>
        <pc:spChg chg="add mod">
          <ac:chgData name="Yoshiharu Hamaguchi" userId="470e288704938fe9" providerId="LiveId" clId="{C43607F1-232B-44DB-B3B2-14DEC55E9315}" dt="2024-09-25T10:27:38.841" v="3853" actId="571"/>
          <ac:spMkLst>
            <pc:docMk/>
            <pc:sldMk cId="840589698" sldId="268"/>
            <ac:spMk id="29" creationId="{8D074A2A-D5C9-BBC7-E92D-C9565B37A9E9}"/>
          </ac:spMkLst>
        </pc:spChg>
        <pc:spChg chg="add mod">
          <ac:chgData name="Yoshiharu Hamaguchi" userId="470e288704938fe9" providerId="LiveId" clId="{C43607F1-232B-44DB-B3B2-14DEC55E9315}" dt="2024-09-25T11:55:02.095" v="5109" actId="1035"/>
          <ac:spMkLst>
            <pc:docMk/>
            <pc:sldMk cId="840589698" sldId="268"/>
            <ac:spMk id="30" creationId="{9F8A6BA6-9C05-8916-B855-7146EEBA1167}"/>
          </ac:spMkLst>
        </pc:spChg>
        <pc:spChg chg="add mod">
          <ac:chgData name="Yoshiharu Hamaguchi" userId="470e288704938fe9" providerId="LiveId" clId="{C43607F1-232B-44DB-B3B2-14DEC55E9315}" dt="2024-09-25T11:55:02.095" v="5109" actId="1035"/>
          <ac:spMkLst>
            <pc:docMk/>
            <pc:sldMk cId="840589698" sldId="268"/>
            <ac:spMk id="31" creationId="{84235BB5-BE18-15D2-8BB3-E9CB549D6AB3}"/>
          </ac:spMkLst>
        </pc:spChg>
        <pc:spChg chg="add mod">
          <ac:chgData name="Yoshiharu Hamaguchi" userId="470e288704938fe9" providerId="LiveId" clId="{C43607F1-232B-44DB-B3B2-14DEC55E9315}" dt="2024-09-25T11:55:02.095" v="5109" actId="1035"/>
          <ac:spMkLst>
            <pc:docMk/>
            <pc:sldMk cId="840589698" sldId="268"/>
            <ac:spMk id="32" creationId="{CD126C2D-904F-6F62-E142-CA8F1BBD0251}"/>
          </ac:spMkLst>
        </pc:spChg>
        <pc:spChg chg="add mod">
          <ac:chgData name="Yoshiharu Hamaguchi" userId="470e288704938fe9" providerId="LiveId" clId="{C43607F1-232B-44DB-B3B2-14DEC55E9315}" dt="2024-09-25T11:55:02.095" v="5109" actId="1035"/>
          <ac:spMkLst>
            <pc:docMk/>
            <pc:sldMk cId="840589698" sldId="268"/>
            <ac:spMk id="33" creationId="{0FB338FD-35EF-30D7-06A9-7A1B992B2830}"/>
          </ac:spMkLst>
        </pc:spChg>
        <pc:spChg chg="add del mod">
          <ac:chgData name="Yoshiharu Hamaguchi" userId="470e288704938fe9" providerId="LiveId" clId="{C43607F1-232B-44DB-B3B2-14DEC55E9315}" dt="2024-09-25T10:35:09.999" v="4180" actId="478"/>
          <ac:spMkLst>
            <pc:docMk/>
            <pc:sldMk cId="840589698" sldId="268"/>
            <ac:spMk id="34" creationId="{A50A472D-4099-8DAF-24F2-AF418F2F9C79}"/>
          </ac:spMkLst>
        </pc:spChg>
        <pc:spChg chg="add mod">
          <ac:chgData name="Yoshiharu Hamaguchi" userId="470e288704938fe9" providerId="LiveId" clId="{C43607F1-232B-44DB-B3B2-14DEC55E9315}" dt="2024-09-25T11:55:02.095" v="5109" actId="1035"/>
          <ac:spMkLst>
            <pc:docMk/>
            <pc:sldMk cId="840589698" sldId="268"/>
            <ac:spMk id="35" creationId="{1AFFE9F5-AE2D-EBB6-D84B-C52DD42E357B}"/>
          </ac:spMkLst>
        </pc:spChg>
        <pc:spChg chg="add mod">
          <ac:chgData name="Yoshiharu Hamaguchi" userId="470e288704938fe9" providerId="LiveId" clId="{C43607F1-232B-44DB-B3B2-14DEC55E9315}" dt="2024-09-25T10:39:29.891" v="4299" actId="571"/>
          <ac:spMkLst>
            <pc:docMk/>
            <pc:sldMk cId="840589698" sldId="268"/>
            <ac:spMk id="36" creationId="{24F56B13-3AC6-7FDD-8B46-EE30294A3D96}"/>
          </ac:spMkLst>
        </pc:spChg>
        <pc:spChg chg="add mod ord">
          <ac:chgData name="Yoshiharu Hamaguchi" userId="470e288704938fe9" providerId="LiveId" clId="{C43607F1-232B-44DB-B3B2-14DEC55E9315}" dt="2024-09-25T11:55:02.095" v="5109" actId="1035"/>
          <ac:spMkLst>
            <pc:docMk/>
            <pc:sldMk cId="840589698" sldId="268"/>
            <ac:spMk id="37" creationId="{D1058EA4-8932-1FDF-0C0E-3BD94FD33D65}"/>
          </ac:spMkLst>
        </pc:spChg>
        <pc:spChg chg="add mod ord">
          <ac:chgData name="Yoshiharu Hamaguchi" userId="470e288704938fe9" providerId="LiveId" clId="{C43607F1-232B-44DB-B3B2-14DEC55E9315}" dt="2024-09-25T11:55:02.095" v="5109" actId="1035"/>
          <ac:spMkLst>
            <pc:docMk/>
            <pc:sldMk cId="840589698" sldId="268"/>
            <ac:spMk id="38" creationId="{1A3E6AA3-18D3-7A9B-F0B1-B7633BF22430}"/>
          </ac:spMkLst>
        </pc:spChg>
        <pc:spChg chg="add mod ord">
          <ac:chgData name="Yoshiharu Hamaguchi" userId="470e288704938fe9" providerId="LiveId" clId="{C43607F1-232B-44DB-B3B2-14DEC55E9315}" dt="2024-09-25T11:55:02.095" v="5109" actId="1035"/>
          <ac:spMkLst>
            <pc:docMk/>
            <pc:sldMk cId="840589698" sldId="268"/>
            <ac:spMk id="39" creationId="{8A7149DE-6BB3-5177-C779-82DBB0881054}"/>
          </ac:spMkLst>
        </pc:spChg>
        <pc:spChg chg="add mod">
          <ac:chgData name="Yoshiharu Hamaguchi" userId="470e288704938fe9" providerId="LiveId" clId="{C43607F1-232B-44DB-B3B2-14DEC55E9315}" dt="2024-09-25T11:55:02.095" v="5109" actId="1035"/>
          <ac:spMkLst>
            <pc:docMk/>
            <pc:sldMk cId="840589698" sldId="268"/>
            <ac:spMk id="40" creationId="{AE3EDBDD-CC31-46D4-A001-B6C397E7D5A7}"/>
          </ac:spMkLst>
        </pc:spChg>
        <pc:spChg chg="add mod">
          <ac:chgData name="Yoshiharu Hamaguchi" userId="470e288704938fe9" providerId="LiveId" clId="{C43607F1-232B-44DB-B3B2-14DEC55E9315}" dt="2024-09-25T12:02:19.942" v="5505" actId="20577"/>
          <ac:spMkLst>
            <pc:docMk/>
            <pc:sldMk cId="840589698" sldId="268"/>
            <ac:spMk id="41" creationId="{78EB841D-7EEE-856E-2816-A546A25A6747}"/>
          </ac:spMkLst>
        </pc:spChg>
        <pc:spChg chg="add mod">
          <ac:chgData name="Yoshiharu Hamaguchi" userId="470e288704938fe9" providerId="LiveId" clId="{C43607F1-232B-44DB-B3B2-14DEC55E9315}" dt="2024-09-25T11:55:02.095" v="5109" actId="1035"/>
          <ac:spMkLst>
            <pc:docMk/>
            <pc:sldMk cId="840589698" sldId="268"/>
            <ac:spMk id="42" creationId="{25617D89-2A2A-DD7D-7316-1D4B0FFFD10C}"/>
          </ac:spMkLst>
        </pc:spChg>
        <pc:spChg chg="add mod">
          <ac:chgData name="Yoshiharu Hamaguchi" userId="470e288704938fe9" providerId="LiveId" clId="{C43607F1-232B-44DB-B3B2-14DEC55E9315}" dt="2024-09-25T11:55:02.095" v="5109" actId="1035"/>
          <ac:spMkLst>
            <pc:docMk/>
            <pc:sldMk cId="840589698" sldId="268"/>
            <ac:spMk id="43" creationId="{5FCB99EE-0845-55B5-25FB-9528EA5E62DB}"/>
          </ac:spMkLst>
        </pc:spChg>
        <pc:spChg chg="add del">
          <ac:chgData name="Yoshiharu Hamaguchi" userId="470e288704938fe9" providerId="LiveId" clId="{C43607F1-232B-44DB-B3B2-14DEC55E9315}" dt="2024-09-25T11:27:52.577" v="4545" actId="11529"/>
          <ac:spMkLst>
            <pc:docMk/>
            <pc:sldMk cId="840589698" sldId="268"/>
            <ac:spMk id="46" creationId="{864648D8-4C7D-49CB-AC03-A530324A6D1F}"/>
          </ac:spMkLst>
        </pc:spChg>
        <pc:spChg chg="add mod">
          <ac:chgData name="Yoshiharu Hamaguchi" userId="470e288704938fe9" providerId="LiveId" clId="{C43607F1-232B-44DB-B3B2-14DEC55E9315}" dt="2024-09-25T12:22:51.936" v="6363" actId="1076"/>
          <ac:spMkLst>
            <pc:docMk/>
            <pc:sldMk cId="840589698" sldId="268"/>
            <ac:spMk id="53" creationId="{2EBDE60C-B3C7-8BCA-38EB-2B2EE296631D}"/>
          </ac:spMkLst>
        </pc:spChg>
        <pc:spChg chg="add mod">
          <ac:chgData name="Yoshiharu Hamaguchi" userId="470e288704938fe9" providerId="LiveId" clId="{C43607F1-232B-44DB-B3B2-14DEC55E9315}" dt="2024-09-25T11:29:12.246" v="4591" actId="571"/>
          <ac:spMkLst>
            <pc:docMk/>
            <pc:sldMk cId="840589698" sldId="268"/>
            <ac:spMk id="54" creationId="{64213D1F-62E0-6FE2-8DD0-98A0F7965A20}"/>
          </ac:spMkLst>
        </pc:spChg>
        <pc:spChg chg="add mod">
          <ac:chgData name="Yoshiharu Hamaguchi" userId="470e288704938fe9" providerId="LiveId" clId="{C43607F1-232B-44DB-B3B2-14DEC55E9315}" dt="2024-09-25T11:30:21.518" v="4611" actId="571"/>
          <ac:spMkLst>
            <pc:docMk/>
            <pc:sldMk cId="840589698" sldId="268"/>
            <ac:spMk id="69" creationId="{87F80CD8-AD9D-76E0-D20C-888BEB7DBF63}"/>
          </ac:spMkLst>
        </pc:spChg>
        <pc:spChg chg="add mod">
          <ac:chgData name="Yoshiharu Hamaguchi" userId="470e288704938fe9" providerId="LiveId" clId="{C43607F1-232B-44DB-B3B2-14DEC55E9315}" dt="2024-09-25T11:55:02.095" v="5109" actId="1035"/>
          <ac:spMkLst>
            <pc:docMk/>
            <pc:sldMk cId="840589698" sldId="268"/>
            <ac:spMk id="72" creationId="{741FC192-317D-477E-05E4-6AE0AEEE4091}"/>
          </ac:spMkLst>
        </pc:spChg>
        <pc:spChg chg="add del mod ord">
          <ac:chgData name="Yoshiharu Hamaguchi" userId="470e288704938fe9" providerId="LiveId" clId="{C43607F1-232B-44DB-B3B2-14DEC55E9315}" dt="2024-09-25T11:42:15.199" v="4772" actId="478"/>
          <ac:spMkLst>
            <pc:docMk/>
            <pc:sldMk cId="840589698" sldId="268"/>
            <ac:spMk id="73" creationId="{F290F820-E77D-22D6-2914-B8FF9F15771A}"/>
          </ac:spMkLst>
        </pc:spChg>
        <pc:spChg chg="add del mod ord">
          <ac:chgData name="Yoshiharu Hamaguchi" userId="470e288704938fe9" providerId="LiveId" clId="{C43607F1-232B-44DB-B3B2-14DEC55E9315}" dt="2024-09-25T11:42:39.516" v="4783" actId="478"/>
          <ac:spMkLst>
            <pc:docMk/>
            <pc:sldMk cId="840589698" sldId="268"/>
            <ac:spMk id="74" creationId="{773FC1F2-A6BB-000C-C4C6-25ED96C57065}"/>
          </ac:spMkLst>
        </pc:spChg>
        <pc:spChg chg="add del mod ord">
          <ac:chgData name="Yoshiharu Hamaguchi" userId="470e288704938fe9" providerId="LiveId" clId="{C43607F1-232B-44DB-B3B2-14DEC55E9315}" dt="2024-09-25T11:42:38.906" v="4782" actId="478"/>
          <ac:spMkLst>
            <pc:docMk/>
            <pc:sldMk cId="840589698" sldId="268"/>
            <ac:spMk id="76" creationId="{579EA042-E61D-672A-3ED1-E044253656A2}"/>
          </ac:spMkLst>
        </pc:spChg>
        <pc:spChg chg="add mod ord">
          <ac:chgData name="Yoshiharu Hamaguchi" userId="470e288704938fe9" providerId="LiveId" clId="{C43607F1-232B-44DB-B3B2-14DEC55E9315}" dt="2024-09-25T13:28:46.984" v="6464" actId="207"/>
          <ac:spMkLst>
            <pc:docMk/>
            <pc:sldMk cId="840589698" sldId="268"/>
            <ac:spMk id="77" creationId="{A8393CBC-1EA9-35DD-1457-F7D76951A781}"/>
          </ac:spMkLst>
        </pc:spChg>
        <pc:spChg chg="add mod">
          <ac:chgData name="Yoshiharu Hamaguchi" userId="470e288704938fe9" providerId="LiveId" clId="{C43607F1-232B-44DB-B3B2-14DEC55E9315}" dt="2024-09-25T11:55:02.095" v="5109" actId="1035"/>
          <ac:spMkLst>
            <pc:docMk/>
            <pc:sldMk cId="840589698" sldId="268"/>
            <ac:spMk id="83" creationId="{CCD52B30-82F7-87C0-989A-283F3DA60F6E}"/>
          </ac:spMkLst>
        </pc:spChg>
        <pc:spChg chg="add mod">
          <ac:chgData name="Yoshiharu Hamaguchi" userId="470e288704938fe9" providerId="LiveId" clId="{C43607F1-232B-44DB-B3B2-14DEC55E9315}" dt="2024-09-25T13:28:31.859" v="6463" actId="13822"/>
          <ac:spMkLst>
            <pc:docMk/>
            <pc:sldMk cId="840589698" sldId="268"/>
            <ac:spMk id="84" creationId="{A83C95F3-56CE-A8BE-4166-5101A47E4447}"/>
          </ac:spMkLst>
        </pc:spChg>
        <pc:spChg chg="add mod">
          <ac:chgData name="Yoshiharu Hamaguchi" userId="470e288704938fe9" providerId="LiveId" clId="{C43607F1-232B-44DB-B3B2-14DEC55E9315}" dt="2024-09-25T13:29:00.213" v="6471" actId="20577"/>
          <ac:spMkLst>
            <pc:docMk/>
            <pc:sldMk cId="840589698" sldId="268"/>
            <ac:spMk id="185" creationId="{130A0482-3284-7713-A99C-40E52448C831}"/>
          </ac:spMkLst>
        </pc:spChg>
        <pc:spChg chg="add del">
          <ac:chgData name="Yoshiharu Hamaguchi" userId="470e288704938fe9" providerId="LiveId" clId="{C43607F1-232B-44DB-B3B2-14DEC55E9315}" dt="2024-09-25T11:55:17.262" v="5111" actId="22"/>
          <ac:spMkLst>
            <pc:docMk/>
            <pc:sldMk cId="840589698" sldId="268"/>
            <ac:spMk id="187" creationId="{87941EAC-51C0-CC28-E79E-4F55F2887F3F}"/>
          </ac:spMkLst>
        </pc:spChg>
        <pc:spChg chg="add mod">
          <ac:chgData name="Yoshiharu Hamaguchi" userId="470e288704938fe9" providerId="LiveId" clId="{C43607F1-232B-44DB-B3B2-14DEC55E9315}" dt="2024-09-25T11:56:06.974" v="5238" actId="20577"/>
          <ac:spMkLst>
            <pc:docMk/>
            <pc:sldMk cId="840589698" sldId="268"/>
            <ac:spMk id="188" creationId="{11DC7CAE-5817-27B1-97A7-D38E5318A4A0}"/>
          </ac:spMkLst>
        </pc:spChg>
        <pc:grpChg chg="add del mod">
          <ac:chgData name="Yoshiharu Hamaguchi" userId="470e288704938fe9" providerId="LiveId" clId="{C43607F1-232B-44DB-B3B2-14DEC55E9315}" dt="2024-09-25T10:17:45.403" v="3466"/>
          <ac:grpSpMkLst>
            <pc:docMk/>
            <pc:sldMk cId="840589698" sldId="268"/>
            <ac:grpSpMk id="12" creationId="{D18CFD05-BBD4-36DD-DA7F-F09469CCC1B5}"/>
          </ac:grpSpMkLst>
        </pc:grpChg>
        <pc:grpChg chg="mod">
          <ac:chgData name="Yoshiharu Hamaguchi" userId="470e288704938fe9" providerId="LiveId" clId="{C43607F1-232B-44DB-B3B2-14DEC55E9315}" dt="2024-09-25T10:17:44.851" v="3464"/>
          <ac:grpSpMkLst>
            <pc:docMk/>
            <pc:sldMk cId="840589698" sldId="268"/>
            <ac:grpSpMk id="14" creationId="{A627047E-2A2A-4D8C-231E-9EB8FB591DA6}"/>
          </ac:grpSpMkLst>
        </pc:grpChg>
        <pc:picChg chg="add mod">
          <ac:chgData name="Yoshiharu Hamaguchi" userId="470e288704938fe9" providerId="LiveId" clId="{C43607F1-232B-44DB-B3B2-14DEC55E9315}" dt="2024-09-25T13:27:50.902" v="6461" actId="27349"/>
          <ac:picMkLst>
            <pc:docMk/>
            <pc:sldMk cId="840589698" sldId="268"/>
            <ac:picMk id="45" creationId="{59F021CE-0421-4999-5D7E-4689EC7A3063}"/>
          </ac:picMkLst>
        </pc:picChg>
        <pc:inkChg chg="add del">
          <ac:chgData name="Yoshiharu Hamaguchi" userId="470e288704938fe9" providerId="LiveId" clId="{C43607F1-232B-44DB-B3B2-14DEC55E9315}" dt="2024-09-25T10:16:57.865" v="3451" actId="9405"/>
          <ac:inkMkLst>
            <pc:docMk/>
            <pc:sldMk cId="840589698" sldId="268"/>
            <ac:inkMk id="6" creationId="{FAE79509-3D4A-0016-37ED-9DFA4CF740B5}"/>
          </ac:inkMkLst>
        </pc:inkChg>
        <pc:inkChg chg="add del">
          <ac:chgData name="Yoshiharu Hamaguchi" userId="470e288704938fe9" providerId="LiveId" clId="{C43607F1-232B-44DB-B3B2-14DEC55E9315}" dt="2024-09-25T10:16:57.597" v="3450" actId="9405"/>
          <ac:inkMkLst>
            <pc:docMk/>
            <pc:sldMk cId="840589698" sldId="268"/>
            <ac:inkMk id="7" creationId="{98E353E4-EBA4-9D1B-5CD1-850702D68DDF}"/>
          </ac:inkMkLst>
        </pc:inkChg>
        <pc:inkChg chg="add del">
          <ac:chgData name="Yoshiharu Hamaguchi" userId="470e288704938fe9" providerId="LiveId" clId="{C43607F1-232B-44DB-B3B2-14DEC55E9315}" dt="2024-09-25T10:17:10.699" v="3455" actId="9405"/>
          <ac:inkMkLst>
            <pc:docMk/>
            <pc:sldMk cId="840589698" sldId="268"/>
            <ac:inkMk id="8" creationId="{B4F14106-ED05-88B4-EAA5-FEB689F36E46}"/>
          </ac:inkMkLst>
        </pc:inkChg>
        <pc:inkChg chg="add del">
          <ac:chgData name="Yoshiharu Hamaguchi" userId="470e288704938fe9" providerId="LiveId" clId="{C43607F1-232B-44DB-B3B2-14DEC55E9315}" dt="2024-09-25T10:17:10.294" v="3454" actId="9405"/>
          <ac:inkMkLst>
            <pc:docMk/>
            <pc:sldMk cId="840589698" sldId="268"/>
            <ac:inkMk id="9" creationId="{639922C2-285F-57E3-FEDB-28FF36A73624}"/>
          </ac:inkMkLst>
        </pc:inkChg>
        <pc:inkChg chg="add del mod">
          <ac:chgData name="Yoshiharu Hamaguchi" userId="470e288704938fe9" providerId="LiveId" clId="{C43607F1-232B-44DB-B3B2-14DEC55E9315}" dt="2024-09-25T10:17:45.797" v="3467" actId="9405"/>
          <ac:inkMkLst>
            <pc:docMk/>
            <pc:sldMk cId="840589698" sldId="268"/>
            <ac:inkMk id="10" creationId="{A86EA2E0-B3D3-C193-7730-F1D3FD323FDF}"/>
          </ac:inkMkLst>
        </pc:inkChg>
        <pc:inkChg chg="add del mod">
          <ac:chgData name="Yoshiharu Hamaguchi" userId="470e288704938fe9" providerId="LiveId" clId="{C43607F1-232B-44DB-B3B2-14DEC55E9315}" dt="2024-09-25T10:17:45.403" v="3466"/>
          <ac:inkMkLst>
            <pc:docMk/>
            <pc:sldMk cId="840589698" sldId="268"/>
            <ac:inkMk id="11" creationId="{72C41B7C-67A6-DEEE-2985-21572EE01F2E}"/>
          </ac:inkMkLst>
        </pc:inkChg>
        <pc:inkChg chg="add del mod">
          <ac:chgData name="Yoshiharu Hamaguchi" userId="470e288704938fe9" providerId="LiveId" clId="{C43607F1-232B-44DB-B3B2-14DEC55E9315}" dt="2024-09-25T10:17:44.851" v="3464"/>
          <ac:inkMkLst>
            <pc:docMk/>
            <pc:sldMk cId="840589698" sldId="268"/>
            <ac:inkMk id="13" creationId="{C4D40D36-0343-45FA-6BF6-4981DF8A865E}"/>
          </ac:inkMkLst>
        </pc:inkChg>
        <pc:inkChg chg="add del">
          <ac:chgData name="Yoshiharu Hamaguchi" userId="470e288704938fe9" providerId="LiveId" clId="{C43607F1-232B-44DB-B3B2-14DEC55E9315}" dt="2024-09-25T10:18:06.916" v="3469" actId="34122"/>
          <ac:inkMkLst>
            <pc:docMk/>
            <pc:sldMk cId="840589698" sldId="268"/>
            <ac:inkMk id="15" creationId="{711A4B6F-C1B4-18D2-74EE-5C16BF14D5D2}"/>
          </ac:inkMkLst>
        </pc:inkChg>
        <pc:inkChg chg="add del">
          <ac:chgData name="Yoshiharu Hamaguchi" userId="470e288704938fe9" providerId="LiveId" clId="{C43607F1-232B-44DB-B3B2-14DEC55E9315}" dt="2024-09-25T10:18:28.771" v="3471" actId="34122"/>
          <ac:inkMkLst>
            <pc:docMk/>
            <pc:sldMk cId="840589698" sldId="268"/>
            <ac:inkMk id="16" creationId="{07121A24-52BE-CAEB-F368-C5D2ADAD134F}"/>
          </ac:inkMkLst>
        </pc:inkChg>
        <pc:cxnChg chg="add mod">
          <ac:chgData name="Yoshiharu Hamaguchi" userId="470e288704938fe9" providerId="LiveId" clId="{C43607F1-232B-44DB-B3B2-14DEC55E9315}" dt="2024-09-25T13:28:04.391" v="6462" actId="208"/>
          <ac:cxnSpMkLst>
            <pc:docMk/>
            <pc:sldMk cId="840589698" sldId="268"/>
            <ac:cxnSpMk id="48" creationId="{69393153-AEE1-5B4A-D68A-93D1FD0AFD62}"/>
          </ac:cxnSpMkLst>
        </pc:cxnChg>
        <pc:cxnChg chg="add mod">
          <ac:chgData name="Yoshiharu Hamaguchi" userId="470e288704938fe9" providerId="LiveId" clId="{C43607F1-232B-44DB-B3B2-14DEC55E9315}" dt="2024-09-25T11:55:02.095" v="5109" actId="1035"/>
          <ac:cxnSpMkLst>
            <pc:docMk/>
            <pc:sldMk cId="840589698" sldId="268"/>
            <ac:cxnSpMk id="50" creationId="{CFA5960C-E2FD-D6EE-A74A-8EFFBF3FA20C}"/>
          </ac:cxnSpMkLst>
        </pc:cxnChg>
        <pc:cxnChg chg="add del mod">
          <ac:chgData name="Yoshiharu Hamaguchi" userId="470e288704938fe9" providerId="LiveId" clId="{C43607F1-232B-44DB-B3B2-14DEC55E9315}" dt="2024-09-25T11:43:35.898" v="4811" actId="478"/>
          <ac:cxnSpMkLst>
            <pc:docMk/>
            <pc:sldMk cId="840589698" sldId="268"/>
            <ac:cxnSpMk id="55" creationId="{C1E6E371-5C9C-583E-BDC4-4013BC434683}"/>
          </ac:cxnSpMkLst>
        </pc:cxnChg>
        <pc:cxnChg chg="add del mod">
          <ac:chgData name="Yoshiharu Hamaguchi" userId="470e288704938fe9" providerId="LiveId" clId="{C43607F1-232B-44DB-B3B2-14DEC55E9315}" dt="2024-09-25T11:43:33.654" v="4810" actId="478"/>
          <ac:cxnSpMkLst>
            <pc:docMk/>
            <pc:sldMk cId="840589698" sldId="268"/>
            <ac:cxnSpMk id="58" creationId="{E3C02521-E9EC-676D-ACB2-046D85CADDFF}"/>
          </ac:cxnSpMkLst>
        </pc:cxnChg>
        <pc:cxnChg chg="add mod">
          <ac:chgData name="Yoshiharu Hamaguchi" userId="470e288704938fe9" providerId="LiveId" clId="{C43607F1-232B-44DB-B3B2-14DEC55E9315}" dt="2024-09-25T11:55:02.095" v="5109" actId="1035"/>
          <ac:cxnSpMkLst>
            <pc:docMk/>
            <pc:sldMk cId="840589698" sldId="268"/>
            <ac:cxnSpMk id="61" creationId="{97380F3F-B4EC-2F06-9E3A-119161B80E1D}"/>
          </ac:cxnSpMkLst>
        </pc:cxnChg>
        <pc:cxnChg chg="add mod">
          <ac:chgData name="Yoshiharu Hamaguchi" userId="470e288704938fe9" providerId="LiveId" clId="{C43607F1-232B-44DB-B3B2-14DEC55E9315}" dt="2024-09-25T11:55:02.095" v="5109" actId="1035"/>
          <ac:cxnSpMkLst>
            <pc:docMk/>
            <pc:sldMk cId="840589698" sldId="268"/>
            <ac:cxnSpMk id="64" creationId="{7A976978-6192-9393-1108-B2E4A3E176A2}"/>
          </ac:cxnSpMkLst>
        </pc:cxnChg>
        <pc:cxnChg chg="add del mod ord">
          <ac:chgData name="Yoshiharu Hamaguchi" userId="470e288704938fe9" providerId="LiveId" clId="{C43607F1-232B-44DB-B3B2-14DEC55E9315}" dt="2024-09-25T11:55:02.095" v="5109" actId="1035"/>
          <ac:cxnSpMkLst>
            <pc:docMk/>
            <pc:sldMk cId="840589698" sldId="268"/>
            <ac:cxnSpMk id="67" creationId="{E4B332FF-DA63-222D-60B0-8C1AFCA0A5CC}"/>
          </ac:cxnSpMkLst>
        </pc:cxnChg>
        <pc:cxnChg chg="add del mod">
          <ac:chgData name="Yoshiharu Hamaguchi" userId="470e288704938fe9" providerId="LiveId" clId="{C43607F1-232B-44DB-B3B2-14DEC55E9315}" dt="2024-09-25T11:42:51.712" v="4787" actId="478"/>
          <ac:cxnSpMkLst>
            <pc:docMk/>
            <pc:sldMk cId="840589698" sldId="268"/>
            <ac:cxnSpMk id="82" creationId="{CB0EA28D-6B41-BA92-5477-F870C9BF05C8}"/>
          </ac:cxnSpMkLst>
        </pc:cxnChg>
        <pc:cxnChg chg="add mod">
          <ac:chgData name="Yoshiharu Hamaguchi" userId="470e288704938fe9" providerId="LiveId" clId="{C43607F1-232B-44DB-B3B2-14DEC55E9315}" dt="2024-09-25T11:55:02.095" v="5109" actId="1035"/>
          <ac:cxnSpMkLst>
            <pc:docMk/>
            <pc:sldMk cId="840589698" sldId="268"/>
            <ac:cxnSpMk id="85" creationId="{5521CAAD-A1E8-0103-75E1-A6496D12E07F}"/>
          </ac:cxnSpMkLst>
        </pc:cxnChg>
        <pc:cxnChg chg="add mod">
          <ac:chgData name="Yoshiharu Hamaguchi" userId="470e288704938fe9" providerId="LiveId" clId="{C43607F1-232B-44DB-B3B2-14DEC55E9315}" dt="2024-09-25T11:55:02.095" v="5109" actId="1035"/>
          <ac:cxnSpMkLst>
            <pc:docMk/>
            <pc:sldMk cId="840589698" sldId="268"/>
            <ac:cxnSpMk id="88" creationId="{4B306A65-14F2-3593-3D31-60757CB57107}"/>
          </ac:cxnSpMkLst>
        </pc:cxnChg>
        <pc:cxnChg chg="add del mod">
          <ac:chgData name="Yoshiharu Hamaguchi" userId="470e288704938fe9" providerId="LiveId" clId="{C43607F1-232B-44DB-B3B2-14DEC55E9315}" dt="2024-09-25T11:45:01.527" v="4859" actId="478"/>
          <ac:cxnSpMkLst>
            <pc:docMk/>
            <pc:sldMk cId="840589698" sldId="268"/>
            <ac:cxnSpMk id="91" creationId="{00310F9F-3183-EBDA-F940-FACA4B25E9D1}"/>
          </ac:cxnSpMkLst>
        </pc:cxnChg>
        <pc:cxnChg chg="add del mod">
          <ac:chgData name="Yoshiharu Hamaguchi" userId="470e288704938fe9" providerId="LiveId" clId="{C43607F1-232B-44DB-B3B2-14DEC55E9315}" dt="2024-09-25T11:55:02.095" v="5109" actId="1035"/>
          <ac:cxnSpMkLst>
            <pc:docMk/>
            <pc:sldMk cId="840589698" sldId="268"/>
            <ac:cxnSpMk id="124" creationId="{D3A0DDA0-90A1-7E9A-338D-464A0AB369B6}"/>
          </ac:cxnSpMkLst>
        </pc:cxnChg>
        <pc:cxnChg chg="add mod">
          <ac:chgData name="Yoshiharu Hamaguchi" userId="470e288704938fe9" providerId="LiveId" clId="{C43607F1-232B-44DB-B3B2-14DEC55E9315}" dt="2024-09-25T11:55:02.095" v="5109" actId="1035"/>
          <ac:cxnSpMkLst>
            <pc:docMk/>
            <pc:sldMk cId="840589698" sldId="268"/>
            <ac:cxnSpMk id="127" creationId="{9EC78F66-EF39-54B3-AB98-E84927268771}"/>
          </ac:cxnSpMkLst>
        </pc:cxnChg>
        <pc:cxnChg chg="add mod">
          <ac:chgData name="Yoshiharu Hamaguchi" userId="470e288704938fe9" providerId="LiveId" clId="{C43607F1-232B-44DB-B3B2-14DEC55E9315}" dt="2024-09-25T11:55:02.095" v="5109" actId="1035"/>
          <ac:cxnSpMkLst>
            <pc:docMk/>
            <pc:sldMk cId="840589698" sldId="268"/>
            <ac:cxnSpMk id="170" creationId="{04B8B0AB-0A41-F5D9-4C41-10446EE21735}"/>
          </ac:cxnSpMkLst>
        </pc:cxnChg>
        <pc:cxnChg chg="add mod">
          <ac:chgData name="Yoshiharu Hamaguchi" userId="470e288704938fe9" providerId="LiveId" clId="{C43607F1-232B-44DB-B3B2-14DEC55E9315}" dt="2024-09-25T11:55:02.095" v="5109" actId="1035"/>
          <ac:cxnSpMkLst>
            <pc:docMk/>
            <pc:sldMk cId="840589698" sldId="268"/>
            <ac:cxnSpMk id="175" creationId="{152005CE-C530-4496-5760-AA3F6AA1AEE2}"/>
          </ac:cxnSpMkLst>
        </pc:cxnChg>
        <pc:cxnChg chg="add mod">
          <ac:chgData name="Yoshiharu Hamaguchi" userId="470e288704938fe9" providerId="LiveId" clId="{C43607F1-232B-44DB-B3B2-14DEC55E9315}" dt="2024-09-25T13:28:04.391" v="6462" actId="208"/>
          <ac:cxnSpMkLst>
            <pc:docMk/>
            <pc:sldMk cId="840589698" sldId="268"/>
            <ac:cxnSpMk id="179" creationId="{7A4A3A67-DD95-558D-CEE2-3908D3A834BF}"/>
          </ac:cxnSpMkLst>
        </pc:cxnChg>
        <pc:cxnChg chg="add mod">
          <ac:chgData name="Yoshiharu Hamaguchi" userId="470e288704938fe9" providerId="LiveId" clId="{C43607F1-232B-44DB-B3B2-14DEC55E9315}" dt="2024-09-25T13:28:04.391" v="6462" actId="208"/>
          <ac:cxnSpMkLst>
            <pc:docMk/>
            <pc:sldMk cId="840589698" sldId="268"/>
            <ac:cxnSpMk id="182" creationId="{82CC0E9E-8ADB-EC6E-7027-6781BBB288FA}"/>
          </ac:cxnSpMkLst>
        </pc:cxnChg>
      </pc:sldChg>
      <pc:sldChg chg="addSp delSp modSp add del mod">
        <pc:chgData name="Yoshiharu Hamaguchi" userId="470e288704938fe9" providerId="LiveId" clId="{C43607F1-232B-44DB-B3B2-14DEC55E9315}" dt="2024-09-25T15:43:33.374" v="6823" actId="47"/>
        <pc:sldMkLst>
          <pc:docMk/>
          <pc:sldMk cId="2142688305" sldId="269"/>
        </pc:sldMkLst>
        <pc:spChg chg="mod">
          <ac:chgData name="Yoshiharu Hamaguchi" userId="470e288704938fe9" providerId="LiveId" clId="{C43607F1-232B-44DB-B3B2-14DEC55E9315}" dt="2024-09-25T15:24:31.506" v="6651" actId="14100"/>
          <ac:spMkLst>
            <pc:docMk/>
            <pc:sldMk cId="2142688305" sldId="269"/>
            <ac:spMk id="2" creationId="{9C784ACA-9376-15C6-DD93-68B5D582FADA}"/>
          </ac:spMkLst>
        </pc:spChg>
        <pc:spChg chg="mod">
          <ac:chgData name="Yoshiharu Hamaguchi" userId="470e288704938fe9" providerId="LiveId" clId="{C43607F1-232B-44DB-B3B2-14DEC55E9315}" dt="2024-09-25T15:27:25.266" v="6758" actId="20577"/>
          <ac:spMkLst>
            <pc:docMk/>
            <pc:sldMk cId="2142688305" sldId="269"/>
            <ac:spMk id="4" creationId="{8C13C9CE-666C-02A7-9EAA-106F1B50AE66}"/>
          </ac:spMkLst>
        </pc:spChg>
        <pc:spChg chg="del">
          <ac:chgData name="Yoshiharu Hamaguchi" userId="470e288704938fe9" providerId="LiveId" clId="{C43607F1-232B-44DB-B3B2-14DEC55E9315}" dt="2024-09-25T15:24:43.991" v="6652" actId="478"/>
          <ac:spMkLst>
            <pc:docMk/>
            <pc:sldMk cId="2142688305" sldId="269"/>
            <ac:spMk id="5" creationId="{38525753-506C-CF9E-DF2A-0368D654E503}"/>
          </ac:spMkLst>
        </pc:spChg>
        <pc:picChg chg="add mod">
          <ac:chgData name="Yoshiharu Hamaguchi" userId="470e288704938fe9" providerId="LiveId" clId="{C43607F1-232B-44DB-B3B2-14DEC55E9315}" dt="2024-09-25T15:27:23.110" v="6757" actId="1076"/>
          <ac:picMkLst>
            <pc:docMk/>
            <pc:sldMk cId="2142688305" sldId="269"/>
            <ac:picMk id="6" creationId="{48B13ABD-A7EC-8A70-7FC9-8BE6883BF949}"/>
          </ac:picMkLst>
        </pc:picChg>
      </pc:sldChg>
      <pc:sldChg chg="modSp add mod">
        <pc:chgData name="Yoshiharu Hamaguchi" userId="470e288704938fe9" providerId="LiveId" clId="{C43607F1-232B-44DB-B3B2-14DEC55E9315}" dt="2024-09-25T15:42:37.074" v="6816" actId="20577"/>
        <pc:sldMkLst>
          <pc:docMk/>
          <pc:sldMk cId="1811470058" sldId="270"/>
        </pc:sldMkLst>
        <pc:spChg chg="mod">
          <ac:chgData name="Yoshiharu Hamaguchi" userId="470e288704938fe9" providerId="LiveId" clId="{C43607F1-232B-44DB-B3B2-14DEC55E9315}" dt="2024-09-25T15:42:37.074" v="6816" actId="20577"/>
          <ac:spMkLst>
            <pc:docMk/>
            <pc:sldMk cId="1811470058" sldId="270"/>
            <ac:spMk id="24" creationId="{2C710E95-554D-F235-C3F1-BF13E1AA1068}"/>
          </ac:spMkLst>
        </pc:spChg>
      </pc:sldChg>
    </pc:docChg>
  </pc:docChgLst>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pChg chg="mod">
          <ac:chgData name="Yoshiharu Hamaguchi" userId="470e288704938fe9" providerId="LiveId" clId="{7FF04D8D-0E5C-4D85-91C7-38CEECAF421B}" dt="2024-08-30T00:31:10.217" v="65" actId="20577"/>
          <ac:spMkLst>
            <pc:docMk/>
            <pc:sldMk cId="634982452" sldId="256"/>
            <ac:spMk id="2" creationId="{3F0D190A-A8DB-32F1-0D56-13F6D381B778}"/>
          </ac:spMkLst>
        </pc:spChg>
        <pc:spChg chg="mod">
          <ac:chgData name="Yoshiharu Hamaguchi" userId="470e288704938fe9" providerId="LiveId" clId="{7FF04D8D-0E5C-4D85-91C7-38CEECAF421B}" dt="2024-08-30T00:31:13.672" v="66" actId="6549"/>
          <ac:spMkLst>
            <pc:docMk/>
            <pc:sldMk cId="634982452" sldId="256"/>
            <ac:spMk id="3" creationId="{BC817A74-920C-0926-7C76-24BA4993B9F3}"/>
          </ac:spMkLst>
        </pc:spChg>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F8197544-B22B-4A13-B6C3-E7FBEF954393}"/>
    <pc:docChg chg="undo custSel addSld delSld modSld">
      <pc:chgData name="Yoshiharu Hamaguchi" userId="470e288704938fe9" providerId="LiveId" clId="{F8197544-B22B-4A13-B6C3-E7FBEF954393}" dt="2024-10-04T00:09:54.746" v="1546" actId="20577"/>
      <pc:docMkLst>
        <pc:docMk/>
      </pc:docMkLst>
      <pc:sldChg chg="modSp mod">
        <pc:chgData name="Yoshiharu Hamaguchi" userId="470e288704938fe9" providerId="LiveId" clId="{F8197544-B22B-4A13-B6C3-E7FBEF954393}" dt="2024-10-03T23:18:56.137" v="40" actId="6549"/>
        <pc:sldMkLst>
          <pc:docMk/>
          <pc:sldMk cId="634982452" sldId="256"/>
        </pc:sldMkLst>
        <pc:spChg chg="mod">
          <ac:chgData name="Yoshiharu Hamaguchi" userId="470e288704938fe9" providerId="LiveId" clId="{F8197544-B22B-4A13-B6C3-E7FBEF954393}" dt="2024-10-03T23:18:44.311" v="39" actId="20577"/>
          <ac:spMkLst>
            <pc:docMk/>
            <pc:sldMk cId="634982452" sldId="256"/>
            <ac:spMk id="2" creationId="{3F0D190A-A8DB-32F1-0D56-13F6D381B778}"/>
          </ac:spMkLst>
        </pc:spChg>
        <pc:spChg chg="mod">
          <ac:chgData name="Yoshiharu Hamaguchi" userId="470e288704938fe9" providerId="LiveId" clId="{F8197544-B22B-4A13-B6C3-E7FBEF954393}" dt="2024-10-03T23:18:56.137" v="40" actId="6549"/>
          <ac:spMkLst>
            <pc:docMk/>
            <pc:sldMk cId="634982452" sldId="256"/>
            <ac:spMk id="3" creationId="{BC817A74-920C-0926-7C76-24BA4993B9F3}"/>
          </ac:spMkLst>
        </pc:spChg>
      </pc:sldChg>
      <pc:sldChg chg="modSp mod">
        <pc:chgData name="Yoshiharu Hamaguchi" userId="470e288704938fe9" providerId="LiveId" clId="{F8197544-B22B-4A13-B6C3-E7FBEF954393}" dt="2024-10-03T23:19:40.609" v="70" actId="6549"/>
        <pc:sldMkLst>
          <pc:docMk/>
          <pc:sldMk cId="4019972730" sldId="262"/>
        </pc:sldMkLst>
        <pc:spChg chg="mod">
          <ac:chgData name="Yoshiharu Hamaguchi" userId="470e288704938fe9" providerId="LiveId" clId="{F8197544-B22B-4A13-B6C3-E7FBEF954393}" dt="2024-10-03T23:19:32.004" v="69" actId="20577"/>
          <ac:spMkLst>
            <pc:docMk/>
            <pc:sldMk cId="4019972730" sldId="262"/>
            <ac:spMk id="2" creationId="{9C784ACA-9376-15C6-DD93-68B5D582FADA}"/>
          </ac:spMkLst>
        </pc:spChg>
        <pc:spChg chg="mod">
          <ac:chgData name="Yoshiharu Hamaguchi" userId="470e288704938fe9" providerId="LiveId" clId="{F8197544-B22B-4A13-B6C3-E7FBEF954393}" dt="2024-10-03T23:19:40.609" v="70" actId="6549"/>
          <ac:spMkLst>
            <pc:docMk/>
            <pc:sldMk cId="4019972730" sldId="262"/>
            <ac:spMk id="3" creationId="{37025C41-8921-578C-16F8-6B5CF0A93AE0}"/>
          </ac:spMkLst>
        </pc:spChg>
      </pc:sldChg>
      <pc:sldChg chg="addSp modSp mod">
        <pc:chgData name="Yoshiharu Hamaguchi" userId="470e288704938fe9" providerId="LiveId" clId="{F8197544-B22B-4A13-B6C3-E7FBEF954393}" dt="2024-10-03T23:41:08.209" v="477" actId="20577"/>
        <pc:sldMkLst>
          <pc:docMk/>
          <pc:sldMk cId="958570635" sldId="263"/>
        </pc:sldMkLst>
        <pc:spChg chg="mod">
          <ac:chgData name="Yoshiharu Hamaguchi" userId="470e288704938fe9" providerId="LiveId" clId="{F8197544-B22B-4A13-B6C3-E7FBEF954393}" dt="2024-10-03T23:20:14.334" v="83" actId="20577"/>
          <ac:spMkLst>
            <pc:docMk/>
            <pc:sldMk cId="958570635" sldId="263"/>
            <ac:spMk id="2" creationId="{9C784ACA-9376-15C6-DD93-68B5D582FADA}"/>
          </ac:spMkLst>
        </pc:spChg>
        <pc:spChg chg="mod">
          <ac:chgData name="Yoshiharu Hamaguchi" userId="470e288704938fe9" providerId="LiveId" clId="{F8197544-B22B-4A13-B6C3-E7FBEF954393}" dt="2024-10-03T23:20:09.718" v="74" actId="27636"/>
          <ac:spMkLst>
            <pc:docMk/>
            <pc:sldMk cId="958570635" sldId="263"/>
            <ac:spMk id="3" creationId="{37025C41-8921-578C-16F8-6B5CF0A93AE0}"/>
          </ac:spMkLst>
        </pc:spChg>
        <pc:graphicFrameChg chg="add modGraphic">
          <ac:chgData name="Yoshiharu Hamaguchi" userId="470e288704938fe9" providerId="LiveId" clId="{F8197544-B22B-4A13-B6C3-E7FBEF954393}" dt="2024-10-03T23:41:08.209" v="477" actId="20577"/>
          <ac:graphicFrameMkLst>
            <pc:docMk/>
            <pc:sldMk cId="958570635" sldId="263"/>
            <ac:graphicFrameMk id="4" creationId="{E5B6F0DE-11D4-42E6-9728-E2E12D715398}"/>
          </ac:graphicFrameMkLst>
        </pc:graphicFrameChg>
      </pc:sldChg>
      <pc:sldChg chg="del">
        <pc:chgData name="Yoshiharu Hamaguchi" userId="470e288704938fe9" providerId="LiveId" clId="{F8197544-B22B-4A13-B6C3-E7FBEF954393}" dt="2024-10-04T00:07:01.468" v="1401" actId="47"/>
        <pc:sldMkLst>
          <pc:docMk/>
          <pc:sldMk cId="3365730422" sldId="264"/>
        </pc:sldMkLst>
      </pc:sldChg>
      <pc:sldChg chg="addSp modSp mod">
        <pc:chgData name="Yoshiharu Hamaguchi" userId="470e288704938fe9" providerId="LiveId" clId="{F8197544-B22B-4A13-B6C3-E7FBEF954393}" dt="2024-10-04T00:05:01.692" v="1367" actId="13926"/>
        <pc:sldMkLst>
          <pc:docMk/>
          <pc:sldMk cId="3485624740" sldId="265"/>
        </pc:sldMkLst>
        <pc:spChg chg="mod">
          <ac:chgData name="Yoshiharu Hamaguchi" userId="470e288704938fe9" providerId="LiveId" clId="{F8197544-B22B-4A13-B6C3-E7FBEF954393}" dt="2024-10-04T00:03:21.929" v="1285" actId="255"/>
          <ac:spMkLst>
            <pc:docMk/>
            <pc:sldMk cId="3485624740" sldId="265"/>
            <ac:spMk id="2" creationId="{9C784ACA-9376-15C6-DD93-68B5D582FADA}"/>
          </ac:spMkLst>
        </pc:spChg>
        <pc:spChg chg="mod">
          <ac:chgData name="Yoshiharu Hamaguchi" userId="470e288704938fe9" providerId="LiveId" clId="{F8197544-B22B-4A13-B6C3-E7FBEF954393}" dt="2024-10-04T00:05:01.692" v="1367" actId="13926"/>
          <ac:spMkLst>
            <pc:docMk/>
            <pc:sldMk cId="3485624740" sldId="265"/>
            <ac:spMk id="3" creationId="{37025C41-8921-578C-16F8-6B5CF0A93AE0}"/>
          </ac:spMkLst>
        </pc:spChg>
        <pc:spChg chg="add mod">
          <ac:chgData name="Yoshiharu Hamaguchi" userId="470e288704938fe9" providerId="LiveId" clId="{F8197544-B22B-4A13-B6C3-E7FBEF954393}" dt="2024-10-04T00:02:40.987" v="1262" actId="207"/>
          <ac:spMkLst>
            <pc:docMk/>
            <pc:sldMk cId="3485624740" sldId="265"/>
            <ac:spMk id="4" creationId="{5E16C75D-79A5-53EC-442E-2E7232CBEAD2}"/>
          </ac:spMkLst>
        </pc:spChg>
      </pc:sldChg>
      <pc:sldChg chg="modSp add del mod">
        <pc:chgData name="Yoshiharu Hamaguchi" userId="470e288704938fe9" providerId="LiveId" clId="{F8197544-B22B-4A13-B6C3-E7FBEF954393}" dt="2024-10-04T00:02:18.687" v="1260" actId="2696"/>
        <pc:sldMkLst>
          <pc:docMk/>
          <pc:sldMk cId="2646311320" sldId="266"/>
        </pc:sldMkLst>
        <pc:spChg chg="mod">
          <ac:chgData name="Yoshiharu Hamaguchi" userId="470e288704938fe9" providerId="LiveId" clId="{F8197544-B22B-4A13-B6C3-E7FBEF954393}" dt="2024-10-03T23:57:52.549" v="973" actId="20577"/>
          <ac:spMkLst>
            <pc:docMk/>
            <pc:sldMk cId="2646311320" sldId="266"/>
            <ac:spMk id="3" creationId="{37025C41-8921-578C-16F8-6B5CF0A93AE0}"/>
          </ac:spMkLst>
        </pc:spChg>
      </pc:sldChg>
      <pc:sldChg chg="addSp delSp modSp add mod">
        <pc:chgData name="Yoshiharu Hamaguchi" userId="470e288704938fe9" providerId="LiveId" clId="{F8197544-B22B-4A13-B6C3-E7FBEF954393}" dt="2024-10-04T00:06:22.714" v="1400" actId="20577"/>
        <pc:sldMkLst>
          <pc:docMk/>
          <pc:sldMk cId="3214612738" sldId="266"/>
        </pc:sldMkLst>
        <pc:spChg chg="mod">
          <ac:chgData name="Yoshiharu Hamaguchi" userId="470e288704938fe9" providerId="LiveId" clId="{F8197544-B22B-4A13-B6C3-E7FBEF954393}" dt="2024-10-04T00:06:22.714" v="1400" actId="20577"/>
          <ac:spMkLst>
            <pc:docMk/>
            <pc:sldMk cId="3214612738" sldId="266"/>
            <ac:spMk id="2" creationId="{9C784ACA-9376-15C6-DD93-68B5D582FADA}"/>
          </ac:spMkLst>
        </pc:spChg>
        <pc:spChg chg="mod">
          <ac:chgData name="Yoshiharu Hamaguchi" userId="470e288704938fe9" providerId="LiveId" clId="{F8197544-B22B-4A13-B6C3-E7FBEF954393}" dt="2024-10-04T00:06:05.363" v="1392" actId="13926"/>
          <ac:spMkLst>
            <pc:docMk/>
            <pc:sldMk cId="3214612738" sldId="266"/>
            <ac:spMk id="3" creationId="{37025C41-8921-578C-16F8-6B5CF0A93AE0}"/>
          </ac:spMkLst>
        </pc:spChg>
        <pc:spChg chg="del">
          <ac:chgData name="Yoshiharu Hamaguchi" userId="470e288704938fe9" providerId="LiveId" clId="{F8197544-B22B-4A13-B6C3-E7FBEF954393}" dt="2024-10-04T00:02:47.623" v="1263" actId="478"/>
          <ac:spMkLst>
            <pc:docMk/>
            <pc:sldMk cId="3214612738" sldId="266"/>
            <ac:spMk id="4" creationId="{5E16C75D-79A5-53EC-442E-2E7232CBEAD2}"/>
          </ac:spMkLst>
        </pc:spChg>
        <pc:spChg chg="add mod">
          <ac:chgData name="Yoshiharu Hamaguchi" userId="470e288704938fe9" providerId="LiveId" clId="{F8197544-B22B-4A13-B6C3-E7FBEF954393}" dt="2024-10-04T00:02:47.977" v="1264"/>
          <ac:spMkLst>
            <pc:docMk/>
            <pc:sldMk cId="3214612738" sldId="266"/>
            <ac:spMk id="5" creationId="{FFBC9270-DC0A-4F3E-A829-F8E13D587704}"/>
          </ac:spMkLst>
        </pc:spChg>
        <pc:graphicFrameChg chg="add del modGraphic">
          <ac:chgData name="Yoshiharu Hamaguchi" userId="470e288704938fe9" providerId="LiveId" clId="{F8197544-B22B-4A13-B6C3-E7FBEF954393}" dt="2024-10-04T00:04:41.029" v="1353" actId="27309"/>
          <ac:graphicFrameMkLst>
            <pc:docMk/>
            <pc:sldMk cId="3214612738" sldId="266"/>
            <ac:graphicFrameMk id="7" creationId="{A4DA9587-ED7B-1053-CE8A-EFC0D9760585}"/>
          </ac:graphicFrameMkLst>
        </pc:graphicFrameChg>
      </pc:sldChg>
      <pc:sldChg chg="del">
        <pc:chgData name="Yoshiharu Hamaguchi" userId="470e288704938fe9" providerId="LiveId" clId="{F8197544-B22B-4A13-B6C3-E7FBEF954393}" dt="2024-10-03T23:44:19.502" v="794" actId="2696"/>
        <pc:sldMkLst>
          <pc:docMk/>
          <pc:sldMk cId="768576187" sldId="267"/>
        </pc:sldMkLst>
      </pc:sldChg>
      <pc:sldChg chg="modSp add mod">
        <pc:chgData name="Yoshiharu Hamaguchi" userId="470e288704938fe9" providerId="LiveId" clId="{F8197544-B22B-4A13-B6C3-E7FBEF954393}" dt="2024-10-04T00:07:22.397" v="1411" actId="20577"/>
        <pc:sldMkLst>
          <pc:docMk/>
          <pc:sldMk cId="2388129881" sldId="267"/>
        </pc:sldMkLst>
        <pc:spChg chg="mod">
          <ac:chgData name="Yoshiharu Hamaguchi" userId="470e288704938fe9" providerId="LiveId" clId="{F8197544-B22B-4A13-B6C3-E7FBEF954393}" dt="2024-10-04T00:07:22.397" v="1411" actId="20577"/>
          <ac:spMkLst>
            <pc:docMk/>
            <pc:sldMk cId="2388129881" sldId="267"/>
            <ac:spMk id="2" creationId="{9C784ACA-9376-15C6-DD93-68B5D582FADA}"/>
          </ac:spMkLst>
        </pc:spChg>
      </pc:sldChg>
      <pc:sldChg chg="modSp add mod">
        <pc:chgData name="Yoshiharu Hamaguchi" userId="470e288704938fe9" providerId="LiveId" clId="{F8197544-B22B-4A13-B6C3-E7FBEF954393}" dt="2024-10-04T00:09:54.746" v="1546" actId="20577"/>
        <pc:sldMkLst>
          <pc:docMk/>
          <pc:sldMk cId="3046662596" sldId="268"/>
        </pc:sldMkLst>
        <pc:spChg chg="mod">
          <ac:chgData name="Yoshiharu Hamaguchi" userId="470e288704938fe9" providerId="LiveId" clId="{F8197544-B22B-4A13-B6C3-E7FBEF954393}" dt="2024-10-04T00:09:15.284" v="1457" actId="20577"/>
          <ac:spMkLst>
            <pc:docMk/>
            <pc:sldMk cId="3046662596" sldId="268"/>
            <ac:spMk id="2" creationId="{9C784ACA-9376-15C6-DD93-68B5D582FADA}"/>
          </ac:spMkLst>
        </pc:spChg>
        <pc:spChg chg="mod">
          <ac:chgData name="Yoshiharu Hamaguchi" userId="470e288704938fe9" providerId="LiveId" clId="{F8197544-B22B-4A13-B6C3-E7FBEF954393}" dt="2024-10-04T00:09:54.746" v="1546" actId="20577"/>
          <ac:spMkLst>
            <pc:docMk/>
            <pc:sldMk cId="3046662596" sldId="268"/>
            <ac:spMk id="3" creationId="{37025C41-8921-578C-16F8-6B5CF0A93AE0}"/>
          </ac:spMkLst>
        </pc:spChg>
        <pc:spChg chg="mod">
          <ac:chgData name="Yoshiharu Hamaguchi" userId="470e288704938fe9" providerId="LiveId" clId="{F8197544-B22B-4A13-B6C3-E7FBEF954393}" dt="2024-10-04T00:08:42.780" v="1413" actId="20577"/>
          <ac:spMkLst>
            <pc:docMk/>
            <pc:sldMk cId="3046662596" sldId="268"/>
            <ac:spMk id="5" creationId="{FFBC9270-DC0A-4F3E-A829-F8E13D587704}"/>
          </ac:spMkLst>
        </pc:spChg>
      </pc:sldChg>
      <pc:sldChg chg="del">
        <pc:chgData name="Yoshiharu Hamaguchi" userId="470e288704938fe9" providerId="LiveId" clId="{F8197544-B22B-4A13-B6C3-E7FBEF954393}" dt="2024-10-03T23:19:50.644" v="71" actId="2696"/>
        <pc:sldMkLst>
          <pc:docMk/>
          <pc:sldMk cId="1811470058"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2025/4/24</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2025/4/24</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ools.m-bsys.com/ex/unicode_table.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a:xfrm>
            <a:off x="1314824" y="735106"/>
            <a:ext cx="10053763" cy="2928470"/>
          </a:xfrm>
        </p:spPr>
        <p:txBody>
          <a:bodyPr anchor="b">
            <a:normAutofit/>
          </a:bodyPr>
          <a:lstStyle/>
          <a:p>
            <a:pPr algn="l"/>
            <a:r>
              <a:rPr lang="en-US" altLang="ja-JP" sz="4800">
                <a:solidFill>
                  <a:srgbClr val="FFFFFF"/>
                </a:solidFill>
              </a:rPr>
              <a:t>Unicode</a:t>
            </a:r>
            <a:r>
              <a:rPr kumimoji="1" lang="ja-JP" altLang="en-US" sz="4800">
                <a:solidFill>
                  <a:srgbClr val="FFFFFF"/>
                </a:solidFill>
              </a:rPr>
              <a:t>概要</a:t>
            </a:r>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a:xfrm>
            <a:off x="1350682" y="4870824"/>
            <a:ext cx="10005951" cy="1458258"/>
          </a:xfrm>
        </p:spPr>
        <p:txBody>
          <a:bodyPr anchor="ctr">
            <a:normAutofit/>
          </a:bodyPr>
          <a:lstStyle/>
          <a:p>
            <a:pPr algn="l"/>
            <a:endParaRPr kumimoji="1" lang="ja-JP" altLang="en-US"/>
          </a:p>
        </p:txBody>
      </p:sp>
    </p:spTree>
    <p:extLst>
      <p:ext uri="{BB962C8B-B14F-4D97-AF65-F5344CB8AC3E}">
        <p14:creationId xmlns:p14="http://schemas.microsoft.com/office/powerpoint/2010/main" val="6349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normAutofit/>
          </a:bodyPr>
          <a:lstStyle/>
          <a:p>
            <a:r>
              <a:rPr lang="ja-JP" altLang="en-US" sz="3600"/>
              <a:t>狙い</a:t>
            </a:r>
            <a:endParaRPr kumimoji="1" lang="ja-JP" altLang="en-US" sz="3600" dirty="0"/>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kumimoji="1" lang="ja-JP" altLang="en-US" dirty="0"/>
              <a:t>・ユニコードとは何か</a:t>
            </a:r>
            <a:endParaRPr kumimoji="1" lang="en-US" altLang="ja-JP" dirty="0"/>
          </a:p>
          <a:p>
            <a:pPr marL="0" indent="0">
              <a:buNone/>
            </a:pPr>
            <a:r>
              <a:rPr lang="ja-JP" altLang="en-US" dirty="0"/>
              <a:t>・</a:t>
            </a:r>
            <a:r>
              <a:rPr kumimoji="1" lang="ja-JP" altLang="en-US" dirty="0"/>
              <a:t>他の文字コードとの違い</a:t>
            </a:r>
            <a:endParaRPr kumimoji="1" lang="en-US" altLang="ja-JP" dirty="0"/>
          </a:p>
          <a:p>
            <a:pPr marL="0" indent="0">
              <a:buNone/>
            </a:pPr>
            <a:r>
              <a:rPr lang="ja-JP" altLang="en-US" dirty="0"/>
              <a:t>・</a:t>
            </a:r>
            <a:br>
              <a:rPr lang="en-US" altLang="ja-JP" dirty="0"/>
            </a:b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01997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07E3-1B09-367C-DDAC-78B4285B48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1C4982B-BC3A-D6CF-E3B5-60C95AD63E08}"/>
              </a:ext>
            </a:extLst>
          </p:cNvPr>
          <p:cNvSpPr>
            <a:spLocks noGrp="1"/>
          </p:cNvSpPr>
          <p:nvPr>
            <p:ph type="title"/>
          </p:nvPr>
        </p:nvSpPr>
        <p:spPr/>
        <p:txBody>
          <a:bodyPr>
            <a:normAutofit/>
          </a:bodyPr>
          <a:lstStyle/>
          <a:p>
            <a:r>
              <a:rPr kumimoji="1" lang="en-US" altLang="ja-JP" sz="3600"/>
              <a:t>Unicode(</a:t>
            </a:r>
            <a:r>
              <a:rPr kumimoji="1" lang="ja-JP" altLang="en-US" sz="3600"/>
              <a:t>ユニコード</a:t>
            </a:r>
            <a:r>
              <a:rPr kumimoji="1" lang="en-US" altLang="ja-JP" sz="3600"/>
              <a:t>)</a:t>
            </a:r>
            <a:r>
              <a:rPr kumimoji="1" lang="ja-JP" altLang="en-US" sz="3600"/>
              <a:t>とは</a:t>
            </a:r>
            <a:endParaRPr kumimoji="1" lang="ja-JP" altLang="en-US" sz="3600" dirty="0"/>
          </a:p>
        </p:txBody>
      </p:sp>
      <p:sp>
        <p:nvSpPr>
          <p:cNvPr id="3" name="コンテンツ プレースホルダー 2">
            <a:extLst>
              <a:ext uri="{FF2B5EF4-FFF2-40B4-BE49-F238E27FC236}">
                <a16:creationId xmlns:a16="http://schemas.microsoft.com/office/drawing/2014/main" id="{DD53FF5D-E9CC-E595-2B49-9FD96365E089}"/>
              </a:ext>
            </a:extLst>
          </p:cNvPr>
          <p:cNvSpPr>
            <a:spLocks noGrp="1"/>
          </p:cNvSpPr>
          <p:nvPr>
            <p:ph idx="1"/>
          </p:nvPr>
        </p:nvSpPr>
        <p:spPr>
          <a:xfrm>
            <a:off x="838200" y="1466397"/>
            <a:ext cx="10515600" cy="5146674"/>
          </a:xfrm>
        </p:spPr>
        <p:txBody>
          <a:bodyPr>
            <a:normAutofit/>
          </a:bodyPr>
          <a:lstStyle/>
          <a:p>
            <a:pPr marL="0" indent="0">
              <a:buNone/>
            </a:pPr>
            <a:r>
              <a:rPr kumimoji="1" lang="ja-JP" altLang="en-US" dirty="0"/>
              <a:t>・世界中の文字を統一的に扱えるようにした文字の一覧</a:t>
            </a:r>
            <a:endParaRPr kumimoji="1" lang="en-US" altLang="ja-JP" dirty="0"/>
          </a:p>
          <a:p>
            <a:pPr marL="0" indent="0">
              <a:buNone/>
            </a:pPr>
            <a:r>
              <a:rPr lang="ja-JP" altLang="en-US" dirty="0"/>
              <a:t>・特徴を下表にまとめました</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sz="1800" dirty="0">
                <a:solidFill>
                  <a:srgbClr val="000000"/>
                </a:solidFill>
                <a:highlight>
                  <a:srgbClr val="FFFFFF"/>
                </a:highlight>
                <a:latin typeface="ＭＳ ゴシック" panose="020B0609070205080204" pitchFamily="49" charset="-128"/>
                <a:ea typeface="ＭＳ ゴシック" panose="020B0609070205080204" pitchFamily="49" charset="-128"/>
              </a:rPr>
              <a:t>・ユニコードのおかげでテキストで柔軟な絵文字表現ができるようになりました！ </a:t>
            </a:r>
            <a:r>
              <a:rPr lang="az-Cyrl-AZ" altLang="ja-JP" sz="18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az-Cyrl-AZ" sz="1800" dirty="0">
                <a:solidFill>
                  <a:srgbClr val="000000"/>
                </a:solidFill>
                <a:highlight>
                  <a:srgbClr val="FFFFFF"/>
                </a:highlight>
                <a:latin typeface="ＭＳ ゴシック" panose="020B0609070205080204" pitchFamily="49" charset="-128"/>
                <a:ea typeface="ＭＳ ゴシック" panose="020B0609070205080204" pitchFamily="49" charset="-128"/>
              </a:rPr>
              <a:t>ｰ</a:t>
            </a:r>
            <a:r>
              <a:rPr lang="az-Cyrl-AZ" altLang="ja-JP" sz="1800" dirty="0">
                <a:solidFill>
                  <a:srgbClr val="000000"/>
                </a:solidFill>
                <a:highlight>
                  <a:srgbClr val="FFFFFF"/>
                </a:highlight>
                <a:latin typeface="ＭＳ ゴシック" panose="020B0609070205080204" pitchFamily="49" charset="-128"/>
                <a:ea typeface="ＭＳ ゴシック" panose="020B0609070205080204" pitchFamily="49" charset="-128"/>
              </a:rPr>
              <a:t>`д</a:t>
            </a:r>
            <a:r>
              <a:rPr lang="ja-JP" altLang="az-Cyrl-AZ" sz="1800" dirty="0">
                <a:solidFill>
                  <a:srgbClr val="000000"/>
                </a:solidFill>
                <a:highlight>
                  <a:srgbClr val="FFFFFF"/>
                </a:highlight>
                <a:latin typeface="ＭＳ ゴシック" panose="020B0609070205080204" pitchFamily="49" charset="-128"/>
                <a:ea typeface="ＭＳ ゴシック" panose="020B0609070205080204" pitchFamily="49" charset="-128"/>
              </a:rPr>
              <a:t>ｰ</a:t>
            </a:r>
            <a:r>
              <a:rPr lang="az-Cyrl-AZ" altLang="ja-JP" sz="18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ja-JP" altLang="en-US" sz="1800" dirty="0">
                <a:solidFill>
                  <a:srgbClr val="000000"/>
                </a:solidFill>
                <a:highlight>
                  <a:srgbClr val="FFFFFF"/>
                </a:highlight>
                <a:latin typeface="ＭＳ ゴシック" panose="020B0609070205080204" pitchFamily="49" charset="-128"/>
                <a:ea typeface="ＭＳ ゴシック" panose="020B0609070205080204" pitchFamily="49" charset="-128"/>
              </a:rPr>
              <a:t>ｷﾘｯ</a:t>
            </a:r>
          </a:p>
          <a:p>
            <a:pPr marL="0" indent="0">
              <a:buNone/>
            </a:pPr>
            <a:endParaRPr lang="en-US" altLang="ja-JP" dirty="0"/>
          </a:p>
        </p:txBody>
      </p:sp>
      <p:pic>
        <p:nvPicPr>
          <p:cNvPr id="5" name="図 4">
            <a:extLst>
              <a:ext uri="{FF2B5EF4-FFF2-40B4-BE49-F238E27FC236}">
                <a16:creationId xmlns:a16="http://schemas.microsoft.com/office/drawing/2014/main" id="{2FA5471B-AC9A-6447-6B59-C361964F05D0}"/>
              </a:ext>
            </a:extLst>
          </p:cNvPr>
          <p:cNvPicPr>
            <a:picLocks noChangeAspect="1"/>
          </p:cNvPicPr>
          <p:nvPr/>
        </p:nvPicPr>
        <p:blipFill>
          <a:blip r:embed="rId2"/>
          <a:stretch>
            <a:fillRect/>
          </a:stretch>
        </p:blipFill>
        <p:spPr>
          <a:xfrm>
            <a:off x="2255364" y="2405143"/>
            <a:ext cx="5341831" cy="2937474"/>
          </a:xfrm>
          <a:prstGeom prst="rect">
            <a:avLst/>
          </a:prstGeom>
        </p:spPr>
      </p:pic>
    </p:spTree>
    <p:extLst>
      <p:ext uri="{BB962C8B-B14F-4D97-AF65-F5344CB8AC3E}">
        <p14:creationId xmlns:p14="http://schemas.microsoft.com/office/powerpoint/2010/main" val="50231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BF10B-4C42-3AF6-DACC-8CABC494C3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92FD2B-4A01-C6A0-EB70-288F67B79453}"/>
              </a:ext>
            </a:extLst>
          </p:cNvPr>
          <p:cNvSpPr>
            <a:spLocks noGrp="1"/>
          </p:cNvSpPr>
          <p:nvPr>
            <p:ph type="title"/>
          </p:nvPr>
        </p:nvSpPr>
        <p:spPr/>
        <p:txBody>
          <a:bodyPr>
            <a:normAutofit/>
          </a:bodyPr>
          <a:lstStyle/>
          <a:p>
            <a:r>
              <a:rPr lang="en-US" altLang="ja-JP" sz="3600" dirty="0"/>
              <a:t>Unicode</a:t>
            </a:r>
            <a:r>
              <a:rPr lang="ja-JP" altLang="en-US" sz="3600" dirty="0"/>
              <a:t>の内容</a:t>
            </a:r>
            <a:endParaRPr kumimoji="1" lang="ja-JP" altLang="en-US" sz="3600" dirty="0"/>
          </a:p>
        </p:txBody>
      </p:sp>
      <p:sp>
        <p:nvSpPr>
          <p:cNvPr id="3" name="コンテンツ プレースホルダー 2">
            <a:extLst>
              <a:ext uri="{FF2B5EF4-FFF2-40B4-BE49-F238E27FC236}">
                <a16:creationId xmlns:a16="http://schemas.microsoft.com/office/drawing/2014/main" id="{B5FCF3A7-0D6A-1107-33C6-11168DF1C9EF}"/>
              </a:ext>
            </a:extLst>
          </p:cNvPr>
          <p:cNvSpPr>
            <a:spLocks noGrp="1"/>
          </p:cNvSpPr>
          <p:nvPr>
            <p:ph idx="1"/>
          </p:nvPr>
        </p:nvSpPr>
        <p:spPr>
          <a:xfrm>
            <a:off x="838200" y="1332011"/>
            <a:ext cx="10515600" cy="4351338"/>
          </a:xfrm>
        </p:spPr>
        <p:txBody>
          <a:bodyPr>
            <a:normAutofit/>
          </a:bodyPr>
          <a:lstStyle/>
          <a:p>
            <a:pPr marL="0" indent="0">
              <a:buNone/>
            </a:pPr>
            <a:r>
              <a:rPr kumimoji="1" lang="ja-JP" altLang="en-US" dirty="0"/>
              <a:t>・</a:t>
            </a:r>
            <a:r>
              <a:rPr lang="ja-JP" altLang="en-US" dirty="0"/>
              <a:t>以下の</a:t>
            </a:r>
            <a:r>
              <a:rPr kumimoji="1" lang="ja-JP" altLang="en-US" dirty="0"/>
              <a:t>ページで</a:t>
            </a:r>
            <a:r>
              <a:rPr kumimoji="1" lang="en-US" altLang="ja-JP" dirty="0"/>
              <a:t>Unicode</a:t>
            </a:r>
            <a:r>
              <a:rPr kumimoji="1" lang="ja-JP" altLang="en-US" dirty="0"/>
              <a:t>の全体的なイメージをつかみましょう</a:t>
            </a:r>
            <a:endParaRPr lang="en-US" altLang="ja-JP" dirty="0"/>
          </a:p>
          <a:p>
            <a:pPr marL="0" indent="0">
              <a:buNone/>
            </a:pPr>
            <a:r>
              <a:rPr lang="en-US" altLang="ja-JP" dirty="0">
                <a:hlinkClick r:id="rId2"/>
              </a:rPr>
              <a:t>Unicode</a:t>
            </a:r>
            <a:r>
              <a:rPr lang="ja-JP" altLang="en-US" dirty="0">
                <a:hlinkClick r:id="rId2"/>
              </a:rPr>
              <a:t>文字一覧表 </a:t>
            </a:r>
            <a:r>
              <a:rPr lang="en-US" altLang="ja-JP" dirty="0">
                <a:hlinkClick r:id="rId2"/>
              </a:rPr>
              <a:t>- instant tools</a:t>
            </a:r>
            <a:endParaRPr lang="en-US" altLang="ja-JP" dirty="0"/>
          </a:p>
          <a:p>
            <a:pPr marL="0" indent="0">
              <a:buNone/>
            </a:pPr>
            <a:br>
              <a:rPr lang="en-US" altLang="ja-JP" dirty="0"/>
            </a:b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D3C1AC52-AB64-4DD6-F419-21952371AB42}"/>
              </a:ext>
            </a:extLst>
          </p:cNvPr>
          <p:cNvPicPr>
            <a:picLocks noChangeAspect="1"/>
          </p:cNvPicPr>
          <p:nvPr/>
        </p:nvPicPr>
        <p:blipFill>
          <a:blip r:embed="rId3"/>
          <a:stretch>
            <a:fillRect/>
          </a:stretch>
        </p:blipFill>
        <p:spPr>
          <a:xfrm>
            <a:off x="985500" y="2367985"/>
            <a:ext cx="9901954" cy="3927149"/>
          </a:xfrm>
          <a:prstGeom prst="rect">
            <a:avLst/>
          </a:prstGeom>
        </p:spPr>
      </p:pic>
    </p:spTree>
    <p:extLst>
      <p:ext uri="{BB962C8B-B14F-4D97-AF65-F5344CB8AC3E}">
        <p14:creationId xmlns:p14="http://schemas.microsoft.com/office/powerpoint/2010/main" val="276088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6EA4C-1B7A-A259-71C7-75F547202F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51F55B-2A47-0BD8-0A57-A1F82D914067}"/>
              </a:ext>
            </a:extLst>
          </p:cNvPr>
          <p:cNvSpPr>
            <a:spLocks noGrp="1"/>
          </p:cNvSpPr>
          <p:nvPr>
            <p:ph type="title"/>
          </p:nvPr>
        </p:nvSpPr>
        <p:spPr/>
        <p:txBody>
          <a:bodyPr>
            <a:normAutofit/>
          </a:bodyPr>
          <a:lstStyle/>
          <a:p>
            <a:r>
              <a:rPr lang="en-US" altLang="ja-JP" sz="3600" dirty="0"/>
              <a:t>Unicode</a:t>
            </a:r>
            <a:r>
              <a:rPr lang="ja-JP" altLang="en-US" sz="3600" dirty="0"/>
              <a:t>と文字コード</a:t>
            </a:r>
            <a:endParaRPr kumimoji="1" lang="ja-JP" altLang="en-US" sz="3600" dirty="0"/>
          </a:p>
        </p:txBody>
      </p:sp>
      <p:sp>
        <p:nvSpPr>
          <p:cNvPr id="3" name="コンテンツ プレースホルダー 2">
            <a:extLst>
              <a:ext uri="{FF2B5EF4-FFF2-40B4-BE49-F238E27FC236}">
                <a16:creationId xmlns:a16="http://schemas.microsoft.com/office/drawing/2014/main" id="{F9D74C28-2317-06DE-09B8-5B031C4B5DE0}"/>
              </a:ext>
            </a:extLst>
          </p:cNvPr>
          <p:cNvSpPr>
            <a:spLocks noGrp="1"/>
          </p:cNvSpPr>
          <p:nvPr>
            <p:ph idx="1"/>
          </p:nvPr>
        </p:nvSpPr>
        <p:spPr>
          <a:xfrm>
            <a:off x="838200" y="1461640"/>
            <a:ext cx="10515600" cy="4351338"/>
          </a:xfrm>
        </p:spPr>
        <p:txBody>
          <a:bodyPr>
            <a:normAutofit/>
          </a:bodyPr>
          <a:lstStyle/>
          <a:p>
            <a:pPr marL="0" indent="0">
              <a:buNone/>
            </a:pPr>
            <a:r>
              <a:rPr kumimoji="1" lang="ja-JP" altLang="en-US" dirty="0"/>
              <a:t>・冒頭で、</a:t>
            </a:r>
            <a:r>
              <a:rPr kumimoji="1" lang="en-US" altLang="ja-JP" dirty="0"/>
              <a:t>Unicode</a:t>
            </a:r>
            <a:r>
              <a:rPr kumimoji="1" lang="ja-JP" altLang="en-US" dirty="0"/>
              <a:t>は世界中の文字を統一的に扱えるようにした文字の一覧と説明しました。</a:t>
            </a:r>
            <a:endParaRPr kumimoji="1" lang="en-US" altLang="ja-JP" dirty="0"/>
          </a:p>
          <a:p>
            <a:pPr marL="0" indent="0">
              <a:buNone/>
            </a:pPr>
            <a:r>
              <a:rPr lang="ja-JP" altLang="en-US" dirty="0"/>
              <a:t>・それをコンピュータ上で保存・送信する際のフォーマット（符号化方式）として、</a:t>
            </a:r>
            <a:r>
              <a:rPr kumimoji="1" lang="en-US" altLang="ja-JP" dirty="0"/>
              <a:t>UTF-8, UTF-16, UTF-32 </a:t>
            </a:r>
            <a:r>
              <a:rPr kumimoji="1" lang="ja-JP" altLang="en-US" dirty="0"/>
              <a:t>などがあります。</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6106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6EA4C-1B7A-A259-71C7-75F547202F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51F55B-2A47-0BD8-0A57-A1F82D914067}"/>
              </a:ext>
            </a:extLst>
          </p:cNvPr>
          <p:cNvSpPr>
            <a:spLocks noGrp="1"/>
          </p:cNvSpPr>
          <p:nvPr>
            <p:ph type="title"/>
          </p:nvPr>
        </p:nvSpPr>
        <p:spPr/>
        <p:txBody>
          <a:bodyPr>
            <a:normAutofit/>
          </a:bodyPr>
          <a:lstStyle/>
          <a:p>
            <a:r>
              <a:rPr lang="en-US" altLang="ja-JP" sz="3600" dirty="0"/>
              <a:t>Unicode</a:t>
            </a:r>
            <a:r>
              <a:rPr lang="ja-JP" altLang="en-US" sz="3600" dirty="0"/>
              <a:t>と文字コード</a:t>
            </a:r>
            <a:endParaRPr kumimoji="1" lang="ja-JP" altLang="en-US" sz="3600" dirty="0"/>
          </a:p>
        </p:txBody>
      </p:sp>
      <p:sp>
        <p:nvSpPr>
          <p:cNvPr id="3" name="コンテンツ プレースホルダー 2">
            <a:extLst>
              <a:ext uri="{FF2B5EF4-FFF2-40B4-BE49-F238E27FC236}">
                <a16:creationId xmlns:a16="http://schemas.microsoft.com/office/drawing/2014/main" id="{F9D74C28-2317-06DE-09B8-5B031C4B5DE0}"/>
              </a:ext>
            </a:extLst>
          </p:cNvPr>
          <p:cNvSpPr>
            <a:spLocks noGrp="1"/>
          </p:cNvSpPr>
          <p:nvPr>
            <p:ph idx="1"/>
          </p:nvPr>
        </p:nvSpPr>
        <p:spPr>
          <a:xfrm>
            <a:off x="838200" y="1461640"/>
            <a:ext cx="10515600" cy="4351338"/>
          </a:xfrm>
        </p:spPr>
        <p:txBody>
          <a:bodyPr>
            <a:normAutofit/>
          </a:bodyPr>
          <a:lstStyle/>
          <a:p>
            <a:pPr marL="0" indent="0">
              <a:buNone/>
            </a:pPr>
            <a:r>
              <a:rPr kumimoji="1" lang="ja-JP" altLang="en-US" dirty="0"/>
              <a:t>・冒頭で、</a:t>
            </a:r>
            <a:r>
              <a:rPr kumimoji="1" lang="en-US" altLang="ja-JP" dirty="0"/>
              <a:t>Unicode</a:t>
            </a:r>
            <a:r>
              <a:rPr kumimoji="1" lang="ja-JP" altLang="en-US" dirty="0"/>
              <a:t>は世界中の文字を統一的に扱えるようにした文字の一覧と説明しました。</a:t>
            </a:r>
            <a:endParaRPr kumimoji="1" lang="en-US" altLang="ja-JP" dirty="0"/>
          </a:p>
          <a:p>
            <a:pPr marL="0" indent="0">
              <a:buNone/>
            </a:pPr>
            <a:r>
              <a:rPr lang="ja-JP" altLang="en-US" dirty="0"/>
              <a:t>・それをコンピュータ上で保存・送信する際のフォーマット（符号化方式）として、</a:t>
            </a:r>
            <a:r>
              <a:rPr kumimoji="1" lang="en-US" altLang="ja-JP" dirty="0"/>
              <a:t>UTF-8, UTF-16, UTF-32 </a:t>
            </a:r>
            <a:r>
              <a:rPr kumimoji="1" lang="ja-JP" altLang="en-US" dirty="0"/>
              <a:t>などがあります。</a:t>
            </a: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312F74C8-DAAE-B2BB-F1EB-A421F6E0292C}"/>
              </a:ext>
            </a:extLst>
          </p:cNvPr>
          <p:cNvPicPr>
            <a:picLocks noChangeAspect="1"/>
          </p:cNvPicPr>
          <p:nvPr/>
        </p:nvPicPr>
        <p:blipFill>
          <a:blip r:embed="rId2"/>
          <a:stretch>
            <a:fillRect/>
          </a:stretch>
        </p:blipFill>
        <p:spPr>
          <a:xfrm>
            <a:off x="4372577" y="2301804"/>
            <a:ext cx="5606514" cy="3848916"/>
          </a:xfrm>
          <a:prstGeom prst="rect">
            <a:avLst/>
          </a:prstGeom>
        </p:spPr>
      </p:pic>
    </p:spTree>
    <p:extLst>
      <p:ext uri="{BB962C8B-B14F-4D97-AF65-F5344CB8AC3E}">
        <p14:creationId xmlns:p14="http://schemas.microsoft.com/office/powerpoint/2010/main" val="139946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EC7B6-945C-D6E2-0949-749707BB4D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927373-9DA8-EA30-70C7-7407D3117FF4}"/>
              </a:ext>
            </a:extLst>
          </p:cNvPr>
          <p:cNvSpPr>
            <a:spLocks noGrp="1"/>
          </p:cNvSpPr>
          <p:nvPr>
            <p:ph type="title"/>
          </p:nvPr>
        </p:nvSpPr>
        <p:spPr/>
        <p:txBody>
          <a:bodyPr>
            <a:normAutofit/>
          </a:bodyPr>
          <a:lstStyle/>
          <a:p>
            <a:r>
              <a:rPr lang="en-US" altLang="ja-JP" sz="3600"/>
              <a:t>UTF-8</a:t>
            </a:r>
            <a:endParaRPr kumimoji="1" lang="ja-JP" altLang="en-US" sz="3600" dirty="0"/>
          </a:p>
        </p:txBody>
      </p:sp>
      <p:sp>
        <p:nvSpPr>
          <p:cNvPr id="3" name="コンテンツ プレースホルダー 2">
            <a:extLst>
              <a:ext uri="{FF2B5EF4-FFF2-40B4-BE49-F238E27FC236}">
                <a16:creationId xmlns:a16="http://schemas.microsoft.com/office/drawing/2014/main" id="{DBB9DCA9-3F66-52B6-27D3-F728773B9EF6}"/>
              </a:ext>
            </a:extLst>
          </p:cNvPr>
          <p:cNvSpPr>
            <a:spLocks noGrp="1"/>
          </p:cNvSpPr>
          <p:nvPr>
            <p:ph idx="1"/>
          </p:nvPr>
        </p:nvSpPr>
        <p:spPr/>
        <p:txBody>
          <a:bodyPr>
            <a:normAutofit/>
          </a:bodyPr>
          <a:lstStyle/>
          <a:p>
            <a:pPr marL="0" indent="0">
              <a:buNone/>
            </a:pPr>
            <a:r>
              <a:rPr kumimoji="1" lang="ja-JP" altLang="en-US"/>
              <a:t>・</a:t>
            </a:r>
            <a:br>
              <a:rPr lang="en-US" altLang="ja-JP"/>
            </a:br>
            <a:endParaRPr kumimoji="1" lang="en-US" altLang="ja-JP"/>
          </a:p>
          <a:p>
            <a:pPr marL="0" indent="0">
              <a:buNone/>
            </a:pPr>
            <a:endParaRPr kumimoji="1" lang="en-US" altLang="ja-JP" dirty="0"/>
          </a:p>
        </p:txBody>
      </p:sp>
    </p:spTree>
    <p:extLst>
      <p:ext uri="{BB962C8B-B14F-4D97-AF65-F5344CB8AC3E}">
        <p14:creationId xmlns:p14="http://schemas.microsoft.com/office/powerpoint/2010/main" val="31216197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2545</TotalTime>
  <Words>204</Words>
  <Application>Microsoft Office PowerPoint</Application>
  <PresentationFormat>ワイド画面</PresentationFormat>
  <Paragraphs>27</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ＭＳ ゴシック</vt:lpstr>
      <vt:lpstr>游ゴシック</vt:lpstr>
      <vt:lpstr>游ゴシック Light</vt:lpstr>
      <vt:lpstr>Arial</vt:lpstr>
      <vt:lpstr>Office テーマ</vt:lpstr>
      <vt:lpstr>Unicode概要</vt:lpstr>
      <vt:lpstr>狙い</vt:lpstr>
      <vt:lpstr>Unicode(ユニコード)とは</vt:lpstr>
      <vt:lpstr>Unicodeの内容</vt:lpstr>
      <vt:lpstr>Unicodeと文字コード</vt:lpstr>
      <vt:lpstr>Unicodeと文字コード</vt:lpstr>
      <vt:lpstr>UTF-8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6</cp:revision>
  <dcterms:created xsi:type="dcterms:W3CDTF">2024-08-17T02:49:21Z</dcterms:created>
  <dcterms:modified xsi:type="dcterms:W3CDTF">2025-04-24T23:57:24Z</dcterms:modified>
</cp:coreProperties>
</file>