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8449C-4C91-48DE-8B19-B31BD06A8C3C}" v="15" dt="2024-10-24T23:57:00.9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>
        <p:scale>
          <a:sx n="75" d="100"/>
          <a:sy n="75" d="100"/>
        </p:scale>
        <p:origin x="6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CC64C29-638E-4387-BC05-F27C78D4017A}"/>
    <pc:docChg chg="custSel addSld delSld modSld">
      <pc:chgData name="Yoshiharu Hamaguchi" userId="470e288704938fe9" providerId="LiveId" clId="{CCC64C29-638E-4387-BC05-F27C78D4017A}" dt="2024-08-24T02:25:32.716" v="481" actId="20577"/>
      <pc:docMkLst>
        <pc:docMk/>
      </pc:docMkLst>
      <pc:sldChg chg="modSp mod">
        <pc:chgData name="Yoshiharu Hamaguchi" userId="470e288704938fe9" providerId="LiveId" clId="{CCC64C29-638E-4387-BC05-F27C78D4017A}" dt="2024-08-24T02:21:59.152" v="61" actId="20577"/>
        <pc:sldMkLst>
          <pc:docMk/>
          <pc:sldMk cId="3977712678" sldId="256"/>
        </pc:sldMkLst>
        <pc:spChg chg="mod">
          <ac:chgData name="Yoshiharu Hamaguchi" userId="470e288704938fe9" providerId="LiveId" clId="{CCC64C29-638E-4387-BC05-F27C78D4017A}" dt="2024-08-24T02:21:59.152" v="61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1924287" sldId="25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896317354" sldId="261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4181885820" sldId="264"/>
        </pc:sldMkLst>
      </pc:sldChg>
      <pc:sldChg chg="modSp mod">
        <pc:chgData name="Yoshiharu Hamaguchi" userId="470e288704938fe9" providerId="LiveId" clId="{CCC64C29-638E-4387-BC05-F27C78D4017A}" dt="2024-08-24T02:24:59.190" v="425" actId="6549"/>
        <pc:sldMkLst>
          <pc:docMk/>
          <pc:sldMk cId="4184878086" sldId="265"/>
        </pc:sldMkLst>
        <pc:spChg chg="mod">
          <ac:chgData name="Yoshiharu Hamaguchi" userId="470e288704938fe9" providerId="LiveId" clId="{CCC64C29-638E-4387-BC05-F27C78D4017A}" dt="2024-08-24T02:24:59.190" v="425" actId="6549"/>
          <ac:spMkLst>
            <pc:docMk/>
            <pc:sldMk cId="4184878086" sldId="265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88390465" sldId="266"/>
        </pc:sldMkLst>
      </pc:sldChg>
      <pc:sldChg chg="modSp add mod">
        <pc:chgData name="Yoshiharu Hamaguchi" userId="470e288704938fe9" providerId="LiveId" clId="{CCC64C29-638E-4387-BC05-F27C78D4017A}" dt="2024-08-24T02:25:32.716" v="481" actId="20577"/>
        <pc:sldMkLst>
          <pc:docMk/>
          <pc:sldMk cId="2909053199" sldId="266"/>
        </pc:sldMkLst>
        <pc:spChg chg="mod">
          <ac:chgData name="Yoshiharu Hamaguchi" userId="470e288704938fe9" providerId="LiveId" clId="{CCC64C29-638E-4387-BC05-F27C78D4017A}" dt="2024-08-24T02:25:08.481" v="439" actId="20577"/>
          <ac:spMkLst>
            <pc:docMk/>
            <pc:sldMk cId="2909053199" sldId="266"/>
            <ac:spMk id="2" creationId="{BE57C92B-AE7C-71C4-F6A7-45C5DD231D14}"/>
          </ac:spMkLst>
        </pc:spChg>
        <pc:spChg chg="mod">
          <ac:chgData name="Yoshiharu Hamaguchi" userId="470e288704938fe9" providerId="LiveId" clId="{CCC64C29-638E-4387-BC05-F27C78D4017A}" dt="2024-08-24T02:25:32.716" v="481" actId="20577"/>
          <ac:spMkLst>
            <pc:docMk/>
            <pc:sldMk cId="2909053199" sldId="266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771129600" sldId="26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901537144" sldId="27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370016113" sldId="272"/>
        </pc:sldMkLst>
      </pc:sldChg>
    </pc:docChg>
  </pc:docChgLst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  <pc:docChgLst>
    <pc:chgData name="Yoshiharu Hamaguchi" userId="470e288704938fe9" providerId="LiveId" clId="{D96A5F54-C7B2-4286-AAA5-89C889DE71E8}"/>
    <pc:docChg chg="undo custSel addSld delSld modSld sldOrd">
      <pc:chgData name="Yoshiharu Hamaguchi" userId="470e288704938fe9" providerId="LiveId" clId="{D96A5F54-C7B2-4286-AAA5-89C889DE71E8}" dt="2024-08-25T14:18:40.608" v="643" actId="6549"/>
      <pc:docMkLst>
        <pc:docMk/>
      </pc:docMkLst>
      <pc:sldChg chg="modSp mod">
        <pc:chgData name="Yoshiharu Hamaguchi" userId="470e288704938fe9" providerId="LiveId" clId="{D96A5F54-C7B2-4286-AAA5-89C889DE71E8}" dt="2024-08-25T13:41:47.122" v="83" actId="20577"/>
        <pc:sldMkLst>
          <pc:docMk/>
          <pc:sldMk cId="3977712678" sldId="256"/>
        </pc:sldMkLst>
        <pc:spChg chg="mod">
          <ac:chgData name="Yoshiharu Hamaguchi" userId="470e288704938fe9" providerId="LiveId" clId="{D96A5F54-C7B2-4286-AAA5-89C889DE71E8}" dt="2024-08-25T13:41:26.964" v="17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D96A5F54-C7B2-4286-AAA5-89C889DE71E8}" dt="2024-08-25T13:41:47.122" v="83" actId="20577"/>
          <ac:spMkLst>
            <pc:docMk/>
            <pc:sldMk cId="3977712678" sldId="256"/>
            <ac:spMk id="3" creationId="{EE5A487E-F887-B363-DC93-DFE9157773A6}"/>
          </ac:spMkLst>
        </pc:spChg>
      </pc:sldChg>
      <pc:sldChg chg="addSp delSp modSp mod">
        <pc:chgData name="Yoshiharu Hamaguchi" userId="470e288704938fe9" providerId="LiveId" clId="{D96A5F54-C7B2-4286-AAA5-89C889DE71E8}" dt="2024-08-25T13:48:32.885" v="303" actId="21"/>
        <pc:sldMkLst>
          <pc:docMk/>
          <pc:sldMk cId="4184878086" sldId="265"/>
        </pc:sldMkLst>
        <pc:spChg chg="mod">
          <ac:chgData name="Yoshiharu Hamaguchi" userId="470e288704938fe9" providerId="LiveId" clId="{D96A5F54-C7B2-4286-AAA5-89C889DE71E8}" dt="2024-08-25T13:42:50.792" v="107" actId="20577"/>
          <ac:spMkLst>
            <pc:docMk/>
            <pc:sldMk cId="4184878086" sldId="265"/>
            <ac:spMk id="2" creationId="{BE57C92B-AE7C-71C4-F6A7-45C5DD231D14}"/>
          </ac:spMkLst>
        </pc:spChg>
        <pc:spChg chg="mod">
          <ac:chgData name="Yoshiharu Hamaguchi" userId="470e288704938fe9" providerId="LiveId" clId="{D96A5F54-C7B2-4286-AAA5-89C889DE71E8}" dt="2024-08-25T13:43:59.612" v="223" actId="27636"/>
          <ac:spMkLst>
            <pc:docMk/>
            <pc:sldMk cId="4184878086" sldId="265"/>
            <ac:spMk id="3" creationId="{EBF632E4-1CC5-E2DB-89E7-8974D5AD2FE3}"/>
          </ac:spMkLst>
        </pc:spChg>
        <pc:picChg chg="add del mod">
          <ac:chgData name="Yoshiharu Hamaguchi" userId="470e288704938fe9" providerId="LiveId" clId="{D96A5F54-C7B2-4286-AAA5-89C889DE71E8}" dt="2024-08-25T13:48:32.885" v="303" actId="21"/>
          <ac:picMkLst>
            <pc:docMk/>
            <pc:sldMk cId="4184878086" sldId="265"/>
            <ac:picMk id="5" creationId="{AB757B1B-3CB4-6B1E-539B-0DB8D8023B4A}"/>
          </ac:picMkLst>
        </pc:picChg>
      </pc:sldChg>
      <pc:sldChg chg="addSp modSp mod ord">
        <pc:chgData name="Yoshiharu Hamaguchi" userId="470e288704938fe9" providerId="LiveId" clId="{D96A5F54-C7B2-4286-AAA5-89C889DE71E8}" dt="2024-08-25T14:02:46.649" v="435"/>
        <pc:sldMkLst>
          <pc:docMk/>
          <pc:sldMk cId="2909053199" sldId="266"/>
        </pc:sldMkLst>
        <pc:spChg chg="mod">
          <ac:chgData name="Yoshiharu Hamaguchi" userId="470e288704938fe9" providerId="LiveId" clId="{D96A5F54-C7B2-4286-AAA5-89C889DE71E8}" dt="2024-08-25T13:44:11.926" v="241" actId="20577"/>
          <ac:spMkLst>
            <pc:docMk/>
            <pc:sldMk cId="2909053199" sldId="266"/>
            <ac:spMk id="2" creationId="{BE57C92B-AE7C-71C4-F6A7-45C5DD231D14}"/>
          </ac:spMkLst>
        </pc:spChg>
        <pc:spChg chg="mod">
          <ac:chgData name="Yoshiharu Hamaguchi" userId="470e288704938fe9" providerId="LiveId" clId="{D96A5F54-C7B2-4286-AAA5-89C889DE71E8}" dt="2024-08-25T13:48:15.910" v="298" actId="20577"/>
          <ac:spMkLst>
            <pc:docMk/>
            <pc:sldMk cId="2909053199" sldId="266"/>
            <ac:spMk id="3" creationId="{EBF632E4-1CC5-E2DB-89E7-8974D5AD2FE3}"/>
          </ac:spMkLst>
        </pc:spChg>
        <pc:picChg chg="add mod">
          <ac:chgData name="Yoshiharu Hamaguchi" userId="470e288704938fe9" providerId="LiveId" clId="{D96A5F54-C7B2-4286-AAA5-89C889DE71E8}" dt="2024-08-25T13:48:25.850" v="301" actId="1076"/>
          <ac:picMkLst>
            <pc:docMk/>
            <pc:sldMk cId="2909053199" sldId="266"/>
            <ac:picMk id="5" creationId="{993B8EC9-7975-5FE6-6247-236C49C40240}"/>
          </ac:picMkLst>
        </pc:picChg>
      </pc:sldChg>
      <pc:sldChg chg="addSp delSp modSp add mod">
        <pc:chgData name="Yoshiharu Hamaguchi" userId="470e288704938fe9" providerId="LiveId" clId="{D96A5F54-C7B2-4286-AAA5-89C889DE71E8}" dt="2024-08-25T14:18:23.087" v="607" actId="1076"/>
        <pc:sldMkLst>
          <pc:docMk/>
          <pc:sldMk cId="1854215544" sldId="267"/>
        </pc:sldMkLst>
        <pc:spChg chg="mod">
          <ac:chgData name="Yoshiharu Hamaguchi" userId="470e288704938fe9" providerId="LiveId" clId="{D96A5F54-C7B2-4286-AAA5-89C889DE71E8}" dt="2024-08-25T14:18:23.087" v="607" actId="1076"/>
          <ac:spMkLst>
            <pc:docMk/>
            <pc:sldMk cId="1854215544" sldId="267"/>
            <ac:spMk id="2" creationId="{BE57C92B-AE7C-71C4-F6A7-45C5DD231D14}"/>
          </ac:spMkLst>
        </pc:spChg>
        <pc:spChg chg="mod">
          <ac:chgData name="Yoshiharu Hamaguchi" userId="470e288704938fe9" providerId="LiveId" clId="{D96A5F54-C7B2-4286-AAA5-89C889DE71E8}" dt="2024-08-25T13:59:59.680" v="378" actId="6549"/>
          <ac:spMkLst>
            <pc:docMk/>
            <pc:sldMk cId="1854215544" sldId="267"/>
            <ac:spMk id="3" creationId="{EBF632E4-1CC5-E2DB-89E7-8974D5AD2FE3}"/>
          </ac:spMkLst>
        </pc:spChg>
        <pc:spChg chg="add del">
          <ac:chgData name="Yoshiharu Hamaguchi" userId="470e288704938fe9" providerId="LiveId" clId="{D96A5F54-C7B2-4286-AAA5-89C889DE71E8}" dt="2024-08-25T14:00:22.760" v="382" actId="11529"/>
          <ac:spMkLst>
            <pc:docMk/>
            <pc:sldMk cId="1854215544" sldId="267"/>
            <ac:spMk id="8" creationId="{269A41CB-7C85-B456-1825-61A9C7ECFB13}"/>
          </ac:spMkLst>
        </pc:spChg>
        <pc:spChg chg="add mod">
          <ac:chgData name="Yoshiharu Hamaguchi" userId="470e288704938fe9" providerId="LiveId" clId="{D96A5F54-C7B2-4286-AAA5-89C889DE71E8}" dt="2024-08-25T14:18:15.349" v="604"/>
          <ac:spMkLst>
            <pc:docMk/>
            <pc:sldMk cId="1854215544" sldId="267"/>
            <ac:spMk id="27" creationId="{CB38A199-92A4-7A47-C228-56857CF47894}"/>
          </ac:spMkLst>
        </pc:spChg>
        <pc:picChg chg="add mod">
          <ac:chgData name="Yoshiharu Hamaguchi" userId="470e288704938fe9" providerId="LiveId" clId="{D96A5F54-C7B2-4286-AAA5-89C889DE71E8}" dt="2024-08-25T14:00:25.981" v="383" actId="14100"/>
          <ac:picMkLst>
            <pc:docMk/>
            <pc:sldMk cId="1854215544" sldId="267"/>
            <ac:picMk id="4" creationId="{AB757B1B-3CB4-6B1E-539B-0DB8D8023B4A}"/>
          </ac:picMkLst>
        </pc:picChg>
        <pc:picChg chg="del">
          <ac:chgData name="Yoshiharu Hamaguchi" userId="470e288704938fe9" providerId="LiveId" clId="{D96A5F54-C7B2-4286-AAA5-89C889DE71E8}" dt="2024-08-25T13:48:54.124" v="357" actId="478"/>
          <ac:picMkLst>
            <pc:docMk/>
            <pc:sldMk cId="1854215544" sldId="267"/>
            <ac:picMk id="5" creationId="{993B8EC9-7975-5FE6-6247-236C49C40240}"/>
          </ac:picMkLst>
        </pc:picChg>
        <pc:picChg chg="add mod">
          <ac:chgData name="Yoshiharu Hamaguchi" userId="470e288704938fe9" providerId="LiveId" clId="{D96A5F54-C7B2-4286-AAA5-89C889DE71E8}" dt="2024-08-25T14:00:30.932" v="385" actId="1076"/>
          <ac:picMkLst>
            <pc:docMk/>
            <pc:sldMk cId="1854215544" sldId="267"/>
            <ac:picMk id="7" creationId="{D0D52A81-09C1-97CE-9A09-43320486B93B}"/>
          </ac:picMkLst>
        </pc:picChg>
        <pc:picChg chg="add mod">
          <ac:chgData name="Yoshiharu Hamaguchi" userId="470e288704938fe9" providerId="LiveId" clId="{D96A5F54-C7B2-4286-AAA5-89C889DE71E8}" dt="2024-08-25T14:07:42.829" v="497" actId="1076"/>
          <ac:picMkLst>
            <pc:docMk/>
            <pc:sldMk cId="1854215544" sldId="267"/>
            <ac:picMk id="19" creationId="{537079AB-8E12-1E58-71C7-A1868BB5CDEE}"/>
          </ac:picMkLst>
        </pc:picChg>
        <pc:picChg chg="add del mod">
          <ac:chgData name="Yoshiharu Hamaguchi" userId="470e288704938fe9" providerId="LiveId" clId="{D96A5F54-C7B2-4286-AAA5-89C889DE71E8}" dt="2024-08-25T14:02:42.126" v="433" actId="21"/>
          <ac:picMkLst>
            <pc:docMk/>
            <pc:sldMk cId="1854215544" sldId="267"/>
            <ac:picMk id="1026" creationId="{DDE6D93E-A850-C607-F91F-14C3AF60745F}"/>
          </ac:picMkLst>
        </pc:picChg>
        <pc:inkChg chg="add del">
          <ac:chgData name="Yoshiharu Hamaguchi" userId="470e288704938fe9" providerId="LiveId" clId="{D96A5F54-C7B2-4286-AAA5-89C889DE71E8}" dt="2024-08-25T14:09:25.851" v="575" actId="478"/>
          <ac:inkMkLst>
            <pc:docMk/>
            <pc:sldMk cId="1854215544" sldId="267"/>
            <ac:inkMk id="25" creationId="{06072649-7DDB-405B-C034-342BF122A82D}"/>
          </ac:inkMkLst>
        </pc:inkChg>
        <pc:inkChg chg="add del">
          <ac:chgData name="Yoshiharu Hamaguchi" userId="470e288704938fe9" providerId="LiveId" clId="{D96A5F54-C7B2-4286-AAA5-89C889DE71E8}" dt="2024-08-25T14:09:27.162" v="576" actId="478"/>
          <ac:inkMkLst>
            <pc:docMk/>
            <pc:sldMk cId="1854215544" sldId="267"/>
            <ac:inkMk id="26" creationId="{13FB9800-095F-1B05-37C3-6A6D9B9FB744}"/>
          </ac:inkMkLst>
        </pc:inkChg>
        <pc:cxnChg chg="add mod">
          <ac:chgData name="Yoshiharu Hamaguchi" userId="470e288704938fe9" providerId="LiveId" clId="{D96A5F54-C7B2-4286-AAA5-89C889DE71E8}" dt="2024-08-25T14:08:00.232" v="498" actId="13822"/>
          <ac:cxnSpMkLst>
            <pc:docMk/>
            <pc:sldMk cId="1854215544" sldId="267"/>
            <ac:cxnSpMk id="10" creationId="{AC2A2016-EB38-C5C9-2A7A-1EF1ED3BEA68}"/>
          </ac:cxnSpMkLst>
        </pc:cxnChg>
        <pc:cxnChg chg="add mod">
          <ac:chgData name="Yoshiharu Hamaguchi" userId="470e288704938fe9" providerId="LiveId" clId="{D96A5F54-C7B2-4286-AAA5-89C889DE71E8}" dt="2024-08-25T14:08:15.744" v="501" actId="13822"/>
          <ac:cxnSpMkLst>
            <pc:docMk/>
            <pc:sldMk cId="1854215544" sldId="267"/>
            <ac:cxnSpMk id="12" creationId="{FD03EB2D-CD0B-FAA5-5DAE-823BC5FADE04}"/>
          </ac:cxnSpMkLst>
        </pc:cxnChg>
        <pc:cxnChg chg="add mod">
          <ac:chgData name="Yoshiharu Hamaguchi" userId="470e288704938fe9" providerId="LiveId" clId="{D96A5F54-C7B2-4286-AAA5-89C889DE71E8}" dt="2024-08-25T14:08:15.744" v="501" actId="13822"/>
          <ac:cxnSpMkLst>
            <pc:docMk/>
            <pc:sldMk cId="1854215544" sldId="267"/>
            <ac:cxnSpMk id="14" creationId="{B6C355F2-D4E3-CF79-A4F9-5918E83793C6}"/>
          </ac:cxnSpMkLst>
        </pc:cxnChg>
        <pc:cxnChg chg="add mod">
          <ac:chgData name="Yoshiharu Hamaguchi" userId="470e288704938fe9" providerId="LiveId" clId="{D96A5F54-C7B2-4286-AAA5-89C889DE71E8}" dt="2024-08-25T14:08:00.232" v="498" actId="13822"/>
          <ac:cxnSpMkLst>
            <pc:docMk/>
            <pc:sldMk cId="1854215544" sldId="267"/>
            <ac:cxnSpMk id="16" creationId="{18D7FC30-0C15-1B6F-50FA-524244867AE7}"/>
          </ac:cxnSpMkLst>
        </pc:cxnChg>
        <pc:cxnChg chg="add">
          <ac:chgData name="Yoshiharu Hamaguchi" userId="470e288704938fe9" providerId="LiveId" clId="{D96A5F54-C7B2-4286-AAA5-89C889DE71E8}" dt="2024-08-25T14:01:55.265" v="426" actId="11529"/>
          <ac:cxnSpMkLst>
            <pc:docMk/>
            <pc:sldMk cId="1854215544" sldId="267"/>
            <ac:cxnSpMk id="18" creationId="{D48EC2CF-89A0-FE95-EE68-7E8FE8ED5140}"/>
          </ac:cxnSpMkLst>
        </pc:cxnChg>
        <pc:cxnChg chg="add mod">
          <ac:chgData name="Yoshiharu Hamaguchi" userId="470e288704938fe9" providerId="LiveId" clId="{D96A5F54-C7B2-4286-AAA5-89C889DE71E8}" dt="2024-08-25T14:07:42.829" v="497" actId="1076"/>
          <ac:cxnSpMkLst>
            <pc:docMk/>
            <pc:sldMk cId="1854215544" sldId="267"/>
            <ac:cxnSpMk id="20" creationId="{FCCE1C0A-FC44-B66F-C857-4B20F6C003FE}"/>
          </ac:cxnSpMkLst>
        </pc:cxnChg>
        <pc:cxnChg chg="add mod">
          <ac:chgData name="Yoshiharu Hamaguchi" userId="470e288704938fe9" providerId="LiveId" clId="{D96A5F54-C7B2-4286-AAA5-89C889DE71E8}" dt="2024-08-25T14:07:42.829" v="497" actId="1076"/>
          <ac:cxnSpMkLst>
            <pc:docMk/>
            <pc:sldMk cId="1854215544" sldId="267"/>
            <ac:cxnSpMk id="21" creationId="{B23707FC-927F-B8EE-4E6D-D359867E764A}"/>
          </ac:cxnSpMkLst>
        </pc:cxnChg>
        <pc:cxnChg chg="add mod">
          <ac:chgData name="Yoshiharu Hamaguchi" userId="470e288704938fe9" providerId="LiveId" clId="{D96A5F54-C7B2-4286-AAA5-89C889DE71E8}" dt="2024-08-25T14:07:42.829" v="497" actId="1076"/>
          <ac:cxnSpMkLst>
            <pc:docMk/>
            <pc:sldMk cId="1854215544" sldId="267"/>
            <ac:cxnSpMk id="22" creationId="{7AAEC8A3-25A7-6BC7-E0CC-B7C0CC813E34}"/>
          </ac:cxnSpMkLst>
        </pc:cxnChg>
        <pc:cxnChg chg="add mod">
          <ac:chgData name="Yoshiharu Hamaguchi" userId="470e288704938fe9" providerId="LiveId" clId="{D96A5F54-C7B2-4286-AAA5-89C889DE71E8}" dt="2024-08-25T14:07:42.829" v="497" actId="1076"/>
          <ac:cxnSpMkLst>
            <pc:docMk/>
            <pc:sldMk cId="1854215544" sldId="267"/>
            <ac:cxnSpMk id="23" creationId="{E3E06D3E-CD0B-DD67-6E4A-40D7C198CD7A}"/>
          </ac:cxnSpMkLst>
        </pc:cxnChg>
        <pc:cxnChg chg="add mod">
          <ac:chgData name="Yoshiharu Hamaguchi" userId="470e288704938fe9" providerId="LiveId" clId="{D96A5F54-C7B2-4286-AAA5-89C889DE71E8}" dt="2024-08-25T14:07:42.829" v="497" actId="1076"/>
          <ac:cxnSpMkLst>
            <pc:docMk/>
            <pc:sldMk cId="1854215544" sldId="267"/>
            <ac:cxnSpMk id="24" creationId="{0EEEB453-567F-6429-927B-D76E2AD96C42}"/>
          </ac:cxnSpMkLst>
        </pc:cxnChg>
      </pc:sldChg>
      <pc:sldChg chg="addSp delSp modSp add mod">
        <pc:chgData name="Yoshiharu Hamaguchi" userId="470e288704938fe9" providerId="LiveId" clId="{D96A5F54-C7B2-4286-AAA5-89C889DE71E8}" dt="2024-08-25T14:18:40.608" v="643" actId="6549"/>
        <pc:sldMkLst>
          <pc:docMk/>
          <pc:sldMk cId="2051741690" sldId="268"/>
        </pc:sldMkLst>
        <pc:spChg chg="del">
          <ac:chgData name="Yoshiharu Hamaguchi" userId="470e288704938fe9" providerId="LiveId" clId="{D96A5F54-C7B2-4286-AAA5-89C889DE71E8}" dt="2024-08-25T14:18:01.603" v="595" actId="478"/>
          <ac:spMkLst>
            <pc:docMk/>
            <pc:sldMk cId="2051741690" sldId="268"/>
            <ac:spMk id="2" creationId="{BE57C92B-AE7C-71C4-F6A7-45C5DD231D14}"/>
          </ac:spMkLst>
        </pc:spChg>
        <pc:spChg chg="mod">
          <ac:chgData name="Yoshiharu Hamaguchi" userId="470e288704938fe9" providerId="LiveId" clId="{D96A5F54-C7B2-4286-AAA5-89C889DE71E8}" dt="2024-08-25T14:18:40.608" v="643" actId="6549"/>
          <ac:spMkLst>
            <pc:docMk/>
            <pc:sldMk cId="2051741690" sldId="268"/>
            <ac:spMk id="3" creationId="{EBF632E4-1CC5-E2DB-89E7-8974D5AD2FE3}"/>
          </ac:spMkLst>
        </pc:spChg>
        <pc:spChg chg="add mod">
          <ac:chgData name="Yoshiharu Hamaguchi" userId="470e288704938fe9" providerId="LiveId" clId="{D96A5F54-C7B2-4286-AAA5-89C889DE71E8}" dt="2024-08-25T14:18:09.013" v="603" actId="20577"/>
          <ac:spMkLst>
            <pc:docMk/>
            <pc:sldMk cId="2051741690" sldId="268"/>
            <ac:spMk id="10" creationId="{2144CE9A-DBE5-BCFE-E7FE-83D0ECE65FB7}"/>
          </ac:spMkLst>
        </pc:spChg>
        <pc:picChg chg="del">
          <ac:chgData name="Yoshiharu Hamaguchi" userId="470e288704938fe9" providerId="LiveId" clId="{D96A5F54-C7B2-4286-AAA5-89C889DE71E8}" dt="2024-08-25T14:08:59.522" v="574" actId="478"/>
          <ac:picMkLst>
            <pc:docMk/>
            <pc:sldMk cId="2051741690" sldId="268"/>
            <ac:picMk id="5" creationId="{993B8EC9-7975-5FE6-6247-236C49C40240}"/>
          </ac:picMkLst>
        </pc:picChg>
        <pc:picChg chg="add del mod">
          <ac:chgData name="Yoshiharu Hamaguchi" userId="470e288704938fe9" providerId="LiveId" clId="{D96A5F54-C7B2-4286-AAA5-89C889DE71E8}" dt="2024-08-25T14:17:02.887" v="586" actId="478"/>
          <ac:picMkLst>
            <pc:docMk/>
            <pc:sldMk cId="2051741690" sldId="268"/>
            <ac:picMk id="6" creationId="{CC729D4D-0C24-6E9B-9416-5AA77E988B9C}"/>
          </ac:picMkLst>
        </pc:picChg>
        <pc:picChg chg="add mod">
          <ac:chgData name="Yoshiharu Hamaguchi" userId="470e288704938fe9" providerId="LiveId" clId="{D96A5F54-C7B2-4286-AAA5-89C889DE71E8}" dt="2024-08-25T14:17:10.096" v="590" actId="1076"/>
          <ac:picMkLst>
            <pc:docMk/>
            <pc:sldMk cId="2051741690" sldId="268"/>
            <ac:picMk id="8" creationId="{7338E423-91E8-62B3-0FD2-F2E55EF47DA4}"/>
          </ac:picMkLst>
        </pc:picChg>
      </pc:sldChg>
      <pc:sldChg chg="addSp delSp modSp add del mod">
        <pc:chgData name="Yoshiharu Hamaguchi" userId="470e288704938fe9" providerId="LiveId" clId="{D96A5F54-C7B2-4286-AAA5-89C889DE71E8}" dt="2024-08-25T14:08:24.569" v="502" actId="47"/>
        <pc:sldMkLst>
          <pc:docMk/>
          <pc:sldMk cId="2654402431" sldId="268"/>
        </pc:sldMkLst>
        <pc:spChg chg="mod">
          <ac:chgData name="Yoshiharu Hamaguchi" userId="470e288704938fe9" providerId="LiveId" clId="{D96A5F54-C7B2-4286-AAA5-89C889DE71E8}" dt="2024-08-25T14:07:30.333" v="495" actId="1076"/>
          <ac:spMkLst>
            <pc:docMk/>
            <pc:sldMk cId="2654402431" sldId="268"/>
            <ac:spMk id="2" creationId="{BE57C92B-AE7C-71C4-F6A7-45C5DD231D14}"/>
          </ac:spMkLst>
        </pc:spChg>
        <pc:spChg chg="del">
          <ac:chgData name="Yoshiharu Hamaguchi" userId="470e288704938fe9" providerId="LiveId" clId="{D96A5F54-C7B2-4286-AAA5-89C889DE71E8}" dt="2024-08-25T14:02:56.727" v="443" actId="478"/>
          <ac:spMkLst>
            <pc:docMk/>
            <pc:sldMk cId="2654402431" sldId="268"/>
            <ac:spMk id="3" creationId="{EBF632E4-1CC5-E2DB-89E7-8974D5AD2FE3}"/>
          </ac:spMkLst>
        </pc:spChg>
        <pc:spChg chg="add del mod">
          <ac:chgData name="Yoshiharu Hamaguchi" userId="470e288704938fe9" providerId="LiveId" clId="{D96A5F54-C7B2-4286-AAA5-89C889DE71E8}" dt="2024-08-25T14:03:21.938" v="456"/>
          <ac:spMkLst>
            <pc:docMk/>
            <pc:sldMk cId="2654402431" sldId="268"/>
            <ac:spMk id="6" creationId="{0E4F266F-7F0D-EE04-31DA-0DD1EE47B78F}"/>
          </ac:spMkLst>
        </pc:spChg>
        <pc:picChg chg="del">
          <ac:chgData name="Yoshiharu Hamaguchi" userId="470e288704938fe9" providerId="LiveId" clId="{D96A5F54-C7B2-4286-AAA5-89C889DE71E8}" dt="2024-08-25T14:02:50.809" v="437" actId="478"/>
          <ac:picMkLst>
            <pc:docMk/>
            <pc:sldMk cId="2654402431" sldId="268"/>
            <ac:picMk id="4" creationId="{AB757B1B-3CB4-6B1E-539B-0DB8D8023B4A}"/>
          </ac:picMkLst>
        </pc:picChg>
        <pc:picChg chg="del">
          <ac:chgData name="Yoshiharu Hamaguchi" userId="470e288704938fe9" providerId="LiveId" clId="{D96A5F54-C7B2-4286-AAA5-89C889DE71E8}" dt="2024-08-25T14:02:52.872" v="440" actId="478"/>
          <ac:picMkLst>
            <pc:docMk/>
            <pc:sldMk cId="2654402431" sldId="268"/>
            <ac:picMk id="7" creationId="{D0D52A81-09C1-97CE-9A09-43320486B93B}"/>
          </ac:picMkLst>
        </pc:picChg>
        <pc:picChg chg="add mod">
          <ac:chgData name="Yoshiharu Hamaguchi" userId="470e288704938fe9" providerId="LiveId" clId="{D96A5F54-C7B2-4286-AAA5-89C889DE71E8}" dt="2024-08-25T14:03:12.143" v="455" actId="1076"/>
          <ac:picMkLst>
            <pc:docMk/>
            <pc:sldMk cId="2654402431" sldId="268"/>
            <ac:picMk id="1026" creationId="{DDE6D93E-A850-C607-F91F-14C3AF60745F}"/>
          </ac:picMkLst>
        </pc:picChg>
        <pc:picChg chg="add mod">
          <ac:chgData name="Yoshiharu Hamaguchi" userId="470e288704938fe9" providerId="LiveId" clId="{D96A5F54-C7B2-4286-AAA5-89C889DE71E8}" dt="2024-08-25T14:07:13.694" v="494" actId="14100"/>
          <ac:picMkLst>
            <pc:docMk/>
            <pc:sldMk cId="2654402431" sldId="268"/>
            <ac:picMk id="2050" creationId="{96A7873A-E97A-E1C2-F6D9-61AD886BB265}"/>
          </ac:picMkLst>
        </pc:picChg>
        <pc:cxnChg chg="add mod">
          <ac:chgData name="Yoshiharu Hamaguchi" userId="470e288704938fe9" providerId="LiveId" clId="{D96A5F54-C7B2-4286-AAA5-89C889DE71E8}" dt="2024-08-25T14:04:52.517" v="472" actId="14100"/>
          <ac:cxnSpMkLst>
            <pc:docMk/>
            <pc:sldMk cId="2654402431" sldId="268"/>
            <ac:cxnSpMk id="9" creationId="{910302D0-8219-D337-C011-BDA205EC8252}"/>
          </ac:cxnSpMkLst>
        </pc:cxnChg>
        <pc:cxnChg chg="del">
          <ac:chgData name="Yoshiharu Hamaguchi" userId="470e288704938fe9" providerId="LiveId" clId="{D96A5F54-C7B2-4286-AAA5-89C889DE71E8}" dt="2024-08-25T14:02:58.012" v="444" actId="478"/>
          <ac:cxnSpMkLst>
            <pc:docMk/>
            <pc:sldMk cId="2654402431" sldId="268"/>
            <ac:cxnSpMk id="10" creationId="{AC2A2016-EB38-C5C9-2A7A-1EF1ED3BEA68}"/>
          </ac:cxnSpMkLst>
        </pc:cxnChg>
        <pc:cxnChg chg="del">
          <ac:chgData name="Yoshiharu Hamaguchi" userId="470e288704938fe9" providerId="LiveId" clId="{D96A5F54-C7B2-4286-AAA5-89C889DE71E8}" dt="2024-08-25T14:02:54.568" v="441" actId="478"/>
          <ac:cxnSpMkLst>
            <pc:docMk/>
            <pc:sldMk cId="2654402431" sldId="268"/>
            <ac:cxnSpMk id="12" creationId="{FD03EB2D-CD0B-FAA5-5DAE-823BC5FADE04}"/>
          </ac:cxnSpMkLst>
        </pc:cxnChg>
        <pc:cxnChg chg="del">
          <ac:chgData name="Yoshiharu Hamaguchi" userId="470e288704938fe9" providerId="LiveId" clId="{D96A5F54-C7B2-4286-AAA5-89C889DE71E8}" dt="2024-08-25T14:02:55.366" v="442" actId="478"/>
          <ac:cxnSpMkLst>
            <pc:docMk/>
            <pc:sldMk cId="2654402431" sldId="268"/>
            <ac:cxnSpMk id="14" creationId="{B6C355F2-D4E3-CF79-A4F9-5918E83793C6}"/>
          </ac:cxnSpMkLst>
        </pc:cxnChg>
        <pc:cxnChg chg="add mod">
          <ac:chgData name="Yoshiharu Hamaguchi" userId="470e288704938fe9" providerId="LiveId" clId="{D96A5F54-C7B2-4286-AAA5-89C889DE71E8}" dt="2024-08-25T14:04:58.431" v="473" actId="14100"/>
          <ac:cxnSpMkLst>
            <pc:docMk/>
            <pc:sldMk cId="2654402431" sldId="268"/>
            <ac:cxnSpMk id="15" creationId="{8E3DE84E-16BF-B89E-A7D7-670F0BE28ECF}"/>
          </ac:cxnSpMkLst>
        </pc:cxnChg>
        <pc:cxnChg chg="del">
          <ac:chgData name="Yoshiharu Hamaguchi" userId="470e288704938fe9" providerId="LiveId" clId="{D96A5F54-C7B2-4286-AAA5-89C889DE71E8}" dt="2024-08-25T14:02:52.274" v="439" actId="478"/>
          <ac:cxnSpMkLst>
            <pc:docMk/>
            <pc:sldMk cId="2654402431" sldId="268"/>
            <ac:cxnSpMk id="16" creationId="{18D7FC30-0C15-1B6F-50FA-524244867AE7}"/>
          </ac:cxnSpMkLst>
        </pc:cxnChg>
        <pc:cxnChg chg="del">
          <ac:chgData name="Yoshiharu Hamaguchi" userId="470e288704938fe9" providerId="LiveId" clId="{D96A5F54-C7B2-4286-AAA5-89C889DE71E8}" dt="2024-08-25T14:02:51.518" v="438" actId="478"/>
          <ac:cxnSpMkLst>
            <pc:docMk/>
            <pc:sldMk cId="2654402431" sldId="268"/>
            <ac:cxnSpMk id="18" creationId="{D48EC2CF-89A0-FE95-EE68-7E8FE8ED5140}"/>
          </ac:cxnSpMkLst>
        </pc:cxnChg>
        <pc:cxnChg chg="add mod">
          <ac:chgData name="Yoshiharu Hamaguchi" userId="470e288704938fe9" providerId="LiveId" clId="{D96A5F54-C7B2-4286-AAA5-89C889DE71E8}" dt="2024-08-25T14:05:18.598" v="477" actId="1037"/>
          <ac:cxnSpMkLst>
            <pc:docMk/>
            <pc:sldMk cId="2654402431" sldId="268"/>
            <ac:cxnSpMk id="21" creationId="{1964B213-936F-8C93-67DC-94F4253AB990}"/>
          </ac:cxnSpMkLst>
        </pc:cxnChg>
        <pc:cxnChg chg="add mod">
          <ac:chgData name="Yoshiharu Hamaguchi" userId="470e288704938fe9" providerId="LiveId" clId="{D96A5F54-C7B2-4286-AAA5-89C889DE71E8}" dt="2024-08-25T14:06:34.386" v="491" actId="1036"/>
          <ac:cxnSpMkLst>
            <pc:docMk/>
            <pc:sldMk cId="2654402431" sldId="268"/>
            <ac:cxnSpMk id="23" creationId="{CD3E846D-0DDF-2CA7-68BD-12B7EE2F202D}"/>
          </ac:cxnSpMkLst>
        </pc:cxnChg>
        <pc:cxnChg chg="add mod">
          <ac:chgData name="Yoshiharu Hamaguchi" userId="470e288704938fe9" providerId="LiveId" clId="{D96A5F54-C7B2-4286-AAA5-89C889DE71E8}" dt="2024-08-25T14:06:51.930" v="492" actId="14100"/>
          <ac:cxnSpMkLst>
            <pc:docMk/>
            <pc:sldMk cId="2654402431" sldId="268"/>
            <ac:cxnSpMk id="24" creationId="{7B4DC607-F154-133D-D866-A0928197DB65}"/>
          </ac:cxnSpMkLst>
        </pc:cxnChg>
      </pc:sldChg>
    </pc:docChg>
  </pc:docChgLst>
  <pc:docChgLst>
    <pc:chgData name="Yoshiharu Hamaguchi" userId="470e288704938fe9" providerId="LiveId" clId="{6CD8449C-4C91-48DE-8B19-B31BD06A8C3C}"/>
    <pc:docChg chg="undo custSel delSld modSld">
      <pc:chgData name="Yoshiharu Hamaguchi" userId="470e288704938fe9" providerId="LiveId" clId="{6CD8449C-4C91-48DE-8B19-B31BD06A8C3C}" dt="2024-10-24T23:58:32.510" v="1574" actId="1076"/>
      <pc:docMkLst>
        <pc:docMk/>
      </pc:docMkLst>
      <pc:sldChg chg="modSp mod">
        <pc:chgData name="Yoshiharu Hamaguchi" userId="470e288704938fe9" providerId="LiveId" clId="{6CD8449C-4C91-48DE-8B19-B31BD06A8C3C}" dt="2024-10-24T23:30:53.400" v="134" actId="20577"/>
        <pc:sldMkLst>
          <pc:docMk/>
          <pc:sldMk cId="3977712678" sldId="256"/>
        </pc:sldMkLst>
        <pc:spChg chg="mod">
          <ac:chgData name="Yoshiharu Hamaguchi" userId="470e288704938fe9" providerId="LiveId" clId="{6CD8449C-4C91-48DE-8B19-B31BD06A8C3C}" dt="2024-10-24T23:30:26.642" v="87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6CD8449C-4C91-48DE-8B19-B31BD06A8C3C}" dt="2024-10-24T23:30:53.400" v="134" actId="20577"/>
          <ac:spMkLst>
            <pc:docMk/>
            <pc:sldMk cId="3977712678" sldId="256"/>
            <ac:spMk id="3" creationId="{EE5A487E-F887-B363-DC93-DFE9157773A6}"/>
          </ac:spMkLst>
        </pc:spChg>
      </pc:sldChg>
      <pc:sldChg chg="modSp mod">
        <pc:chgData name="Yoshiharu Hamaguchi" userId="470e288704938fe9" providerId="LiveId" clId="{6CD8449C-4C91-48DE-8B19-B31BD06A8C3C}" dt="2024-10-24T23:36:07.554" v="945" actId="20577"/>
        <pc:sldMkLst>
          <pc:docMk/>
          <pc:sldMk cId="4184878086" sldId="265"/>
        </pc:sldMkLst>
        <pc:spChg chg="mod">
          <ac:chgData name="Yoshiharu Hamaguchi" userId="470e288704938fe9" providerId="LiveId" clId="{6CD8449C-4C91-48DE-8B19-B31BD06A8C3C}" dt="2024-10-24T23:31:20.701" v="169" actId="20577"/>
          <ac:spMkLst>
            <pc:docMk/>
            <pc:sldMk cId="4184878086" sldId="265"/>
            <ac:spMk id="2" creationId="{BE57C92B-AE7C-71C4-F6A7-45C5DD231D14}"/>
          </ac:spMkLst>
        </pc:spChg>
        <pc:spChg chg="mod">
          <ac:chgData name="Yoshiharu Hamaguchi" userId="470e288704938fe9" providerId="LiveId" clId="{6CD8449C-4C91-48DE-8B19-B31BD06A8C3C}" dt="2024-10-24T23:36:07.554" v="945" actId="20577"/>
          <ac:spMkLst>
            <pc:docMk/>
            <pc:sldMk cId="4184878086" sldId="265"/>
            <ac:spMk id="3" creationId="{EBF632E4-1CC5-E2DB-89E7-8974D5AD2FE3}"/>
          </ac:spMkLst>
        </pc:spChg>
      </pc:sldChg>
      <pc:sldChg chg="addSp delSp modSp mod">
        <pc:chgData name="Yoshiharu Hamaguchi" userId="470e288704938fe9" providerId="LiveId" clId="{6CD8449C-4C91-48DE-8B19-B31BD06A8C3C}" dt="2024-10-24T23:37:55.326" v="1121" actId="20577"/>
        <pc:sldMkLst>
          <pc:docMk/>
          <pc:sldMk cId="2909053199" sldId="266"/>
        </pc:sldMkLst>
        <pc:spChg chg="mod">
          <ac:chgData name="Yoshiharu Hamaguchi" userId="470e288704938fe9" providerId="LiveId" clId="{6CD8449C-4C91-48DE-8B19-B31BD06A8C3C}" dt="2024-10-24T23:36:29.187" v="990" actId="20577"/>
          <ac:spMkLst>
            <pc:docMk/>
            <pc:sldMk cId="2909053199" sldId="266"/>
            <ac:spMk id="2" creationId="{BE57C92B-AE7C-71C4-F6A7-45C5DD231D14}"/>
          </ac:spMkLst>
        </pc:spChg>
        <pc:spChg chg="mod">
          <ac:chgData name="Yoshiharu Hamaguchi" userId="470e288704938fe9" providerId="LiveId" clId="{6CD8449C-4C91-48DE-8B19-B31BD06A8C3C}" dt="2024-10-24T23:36:33.507" v="991" actId="20577"/>
          <ac:spMkLst>
            <pc:docMk/>
            <pc:sldMk cId="2909053199" sldId="266"/>
            <ac:spMk id="3" creationId="{EBF632E4-1CC5-E2DB-89E7-8974D5AD2FE3}"/>
          </ac:spMkLst>
        </pc:spChg>
        <pc:spChg chg="add mod">
          <ac:chgData name="Yoshiharu Hamaguchi" userId="470e288704938fe9" providerId="LiveId" clId="{6CD8449C-4C91-48DE-8B19-B31BD06A8C3C}" dt="2024-10-24T23:37:55.326" v="1121" actId="20577"/>
          <ac:spMkLst>
            <pc:docMk/>
            <pc:sldMk cId="2909053199" sldId="266"/>
            <ac:spMk id="4" creationId="{D8016DA2-8A15-7EA8-FE5B-F49A18086250}"/>
          </ac:spMkLst>
        </pc:spChg>
        <pc:spChg chg="add mod">
          <ac:chgData name="Yoshiharu Hamaguchi" userId="470e288704938fe9" providerId="LiveId" clId="{6CD8449C-4C91-48DE-8B19-B31BD06A8C3C}" dt="2024-10-24T23:37:30.862" v="1046" actId="20577"/>
          <ac:spMkLst>
            <pc:docMk/>
            <pc:sldMk cId="2909053199" sldId="266"/>
            <ac:spMk id="6" creationId="{6AD00301-934E-8115-C062-A09C1F6A4939}"/>
          </ac:spMkLst>
        </pc:spChg>
        <pc:spChg chg="add mod">
          <ac:chgData name="Yoshiharu Hamaguchi" userId="470e288704938fe9" providerId="LiveId" clId="{6CD8449C-4C91-48DE-8B19-B31BD06A8C3C}" dt="2024-10-24T23:37:23.028" v="1021" actId="571"/>
          <ac:spMkLst>
            <pc:docMk/>
            <pc:sldMk cId="2909053199" sldId="266"/>
            <ac:spMk id="7" creationId="{88FA9BA9-A0E3-8823-4ECB-0F1D101020B6}"/>
          </ac:spMkLst>
        </pc:spChg>
        <pc:picChg chg="del">
          <ac:chgData name="Yoshiharu Hamaguchi" userId="470e288704938fe9" providerId="LiveId" clId="{6CD8449C-4C91-48DE-8B19-B31BD06A8C3C}" dt="2024-10-24T23:36:35.377" v="992" actId="478"/>
          <ac:picMkLst>
            <pc:docMk/>
            <pc:sldMk cId="2909053199" sldId="266"/>
            <ac:picMk id="5" creationId="{993B8EC9-7975-5FE6-6247-236C49C40240}"/>
          </ac:picMkLst>
        </pc:picChg>
      </pc:sldChg>
      <pc:sldChg chg="delSp del mod">
        <pc:chgData name="Yoshiharu Hamaguchi" userId="470e288704938fe9" providerId="LiveId" clId="{6CD8449C-4C91-48DE-8B19-B31BD06A8C3C}" dt="2024-10-24T23:40:55.322" v="1125" actId="47"/>
        <pc:sldMkLst>
          <pc:docMk/>
          <pc:sldMk cId="1854215544" sldId="267"/>
        </pc:sldMkLst>
        <pc:picChg chg="del">
          <ac:chgData name="Yoshiharu Hamaguchi" userId="470e288704938fe9" providerId="LiveId" clId="{6CD8449C-4C91-48DE-8B19-B31BD06A8C3C}" dt="2024-10-24T23:40:43.368" v="1122" actId="478"/>
          <ac:picMkLst>
            <pc:docMk/>
            <pc:sldMk cId="1854215544" sldId="267"/>
            <ac:picMk id="4" creationId="{AB757B1B-3CB4-6B1E-539B-0DB8D8023B4A}"/>
          </ac:picMkLst>
        </pc:picChg>
        <pc:picChg chg="del">
          <ac:chgData name="Yoshiharu Hamaguchi" userId="470e288704938fe9" providerId="LiveId" clId="{6CD8449C-4C91-48DE-8B19-B31BD06A8C3C}" dt="2024-10-24T23:40:45.102" v="1123" actId="478"/>
          <ac:picMkLst>
            <pc:docMk/>
            <pc:sldMk cId="1854215544" sldId="267"/>
            <ac:picMk id="7" creationId="{D0D52A81-09C1-97CE-9A09-43320486B93B}"/>
          </ac:picMkLst>
        </pc:picChg>
        <pc:picChg chg="del">
          <ac:chgData name="Yoshiharu Hamaguchi" userId="470e288704938fe9" providerId="LiveId" clId="{6CD8449C-4C91-48DE-8B19-B31BD06A8C3C}" dt="2024-10-24T23:40:46.664" v="1124" actId="478"/>
          <ac:picMkLst>
            <pc:docMk/>
            <pc:sldMk cId="1854215544" sldId="267"/>
            <ac:picMk id="19" creationId="{537079AB-8E12-1E58-71C7-A1868BB5CDEE}"/>
          </ac:picMkLst>
        </pc:picChg>
      </pc:sldChg>
      <pc:sldChg chg="addSp delSp modSp mod">
        <pc:chgData name="Yoshiharu Hamaguchi" userId="470e288704938fe9" providerId="LiveId" clId="{6CD8449C-4C91-48DE-8B19-B31BD06A8C3C}" dt="2024-10-24T23:58:32.510" v="1574" actId="1076"/>
        <pc:sldMkLst>
          <pc:docMk/>
          <pc:sldMk cId="2051741690" sldId="268"/>
        </pc:sldMkLst>
        <pc:spChg chg="add mod">
          <ac:chgData name="Yoshiharu Hamaguchi" userId="470e288704938fe9" providerId="LiveId" clId="{6CD8449C-4C91-48DE-8B19-B31BD06A8C3C}" dt="2024-10-24T23:43:59.039" v="1277" actId="1076"/>
          <ac:spMkLst>
            <pc:docMk/>
            <pc:sldMk cId="2051741690" sldId="268"/>
            <ac:spMk id="2" creationId="{0EC0D500-E6AF-AFB4-2ED2-E56C5588B5A0}"/>
          </ac:spMkLst>
        </pc:spChg>
        <pc:spChg chg="mod">
          <ac:chgData name="Yoshiharu Hamaguchi" userId="470e288704938fe9" providerId="LiveId" clId="{6CD8449C-4C91-48DE-8B19-B31BD06A8C3C}" dt="2024-10-24T23:41:23.225" v="1182" actId="20577"/>
          <ac:spMkLst>
            <pc:docMk/>
            <pc:sldMk cId="2051741690" sldId="268"/>
            <ac:spMk id="3" creationId="{EBF632E4-1CC5-E2DB-89E7-8974D5AD2FE3}"/>
          </ac:spMkLst>
        </pc:spChg>
        <pc:spChg chg="add del mod ord">
          <ac:chgData name="Yoshiharu Hamaguchi" userId="470e288704938fe9" providerId="LiveId" clId="{6CD8449C-4C91-48DE-8B19-B31BD06A8C3C}" dt="2024-10-24T23:44:13.597" v="1284" actId="1076"/>
          <ac:spMkLst>
            <pc:docMk/>
            <pc:sldMk cId="2051741690" sldId="268"/>
            <ac:spMk id="4" creationId="{3E78075C-35B1-7E6F-F230-47B6B526AE19}"/>
          </ac:spMkLst>
        </pc:spChg>
        <pc:spChg chg="add mod">
          <ac:chgData name="Yoshiharu Hamaguchi" userId="470e288704938fe9" providerId="LiveId" clId="{6CD8449C-4C91-48DE-8B19-B31BD06A8C3C}" dt="2024-10-24T23:47:02.588" v="1357" actId="14100"/>
          <ac:spMkLst>
            <pc:docMk/>
            <pc:sldMk cId="2051741690" sldId="268"/>
            <ac:spMk id="5" creationId="{DB7AEC2A-BA90-2982-6722-C81AA4C40C63}"/>
          </ac:spMkLst>
        </pc:spChg>
        <pc:spChg chg="add mod">
          <ac:chgData name="Yoshiharu Hamaguchi" userId="470e288704938fe9" providerId="LiveId" clId="{6CD8449C-4C91-48DE-8B19-B31BD06A8C3C}" dt="2024-10-24T23:42:37.531" v="1203" actId="14100"/>
          <ac:spMkLst>
            <pc:docMk/>
            <pc:sldMk cId="2051741690" sldId="268"/>
            <ac:spMk id="6" creationId="{C1FD823F-DD57-C5CD-9C54-630DF00C4948}"/>
          </ac:spMkLst>
        </pc:spChg>
        <pc:spChg chg="add mod">
          <ac:chgData name="Yoshiharu Hamaguchi" userId="470e288704938fe9" providerId="LiveId" clId="{6CD8449C-4C91-48DE-8B19-B31BD06A8C3C}" dt="2024-10-24T23:45:08.783" v="1294" actId="14100"/>
          <ac:spMkLst>
            <pc:docMk/>
            <pc:sldMk cId="2051741690" sldId="268"/>
            <ac:spMk id="7" creationId="{C1BE4135-9032-4F9A-7DBF-CC1868C17219}"/>
          </ac:spMkLst>
        </pc:spChg>
        <pc:spChg chg="add mod">
          <ac:chgData name="Yoshiharu Hamaguchi" userId="470e288704938fe9" providerId="LiveId" clId="{6CD8449C-4C91-48DE-8B19-B31BD06A8C3C}" dt="2024-10-24T23:57:44.176" v="1570" actId="1036"/>
          <ac:spMkLst>
            <pc:docMk/>
            <pc:sldMk cId="2051741690" sldId="268"/>
            <ac:spMk id="9" creationId="{C0B9E0F1-D638-F0E3-2D87-552A737A2BF3}"/>
          </ac:spMkLst>
        </pc:spChg>
        <pc:spChg chg="mod">
          <ac:chgData name="Yoshiharu Hamaguchi" userId="470e288704938fe9" providerId="LiveId" clId="{6CD8449C-4C91-48DE-8B19-B31BD06A8C3C}" dt="2024-10-24T23:56:14.480" v="1517" actId="20577"/>
          <ac:spMkLst>
            <pc:docMk/>
            <pc:sldMk cId="2051741690" sldId="268"/>
            <ac:spMk id="10" creationId="{2144CE9A-DBE5-BCFE-E7FE-83D0ECE65FB7}"/>
          </ac:spMkLst>
        </pc:spChg>
        <pc:spChg chg="add mod">
          <ac:chgData name="Yoshiharu Hamaguchi" userId="470e288704938fe9" providerId="LiveId" clId="{6CD8449C-4C91-48DE-8B19-B31BD06A8C3C}" dt="2024-10-24T23:55:28.304" v="1490" actId="14100"/>
          <ac:spMkLst>
            <pc:docMk/>
            <pc:sldMk cId="2051741690" sldId="268"/>
            <ac:spMk id="11" creationId="{F87834A2-916F-E3A8-04E3-1F69999B25FA}"/>
          </ac:spMkLst>
        </pc:spChg>
        <pc:spChg chg="add mod">
          <ac:chgData name="Yoshiharu Hamaguchi" userId="470e288704938fe9" providerId="LiveId" clId="{6CD8449C-4C91-48DE-8B19-B31BD06A8C3C}" dt="2024-10-24T23:58:24.477" v="1573" actId="14100"/>
          <ac:spMkLst>
            <pc:docMk/>
            <pc:sldMk cId="2051741690" sldId="268"/>
            <ac:spMk id="12" creationId="{8F3EE497-42C7-A24E-2E6C-3B9C79753309}"/>
          </ac:spMkLst>
        </pc:spChg>
        <pc:spChg chg="add mod">
          <ac:chgData name="Yoshiharu Hamaguchi" userId="470e288704938fe9" providerId="LiveId" clId="{6CD8449C-4C91-48DE-8B19-B31BD06A8C3C}" dt="2024-10-24T23:58:32.510" v="1574" actId="1076"/>
          <ac:spMkLst>
            <pc:docMk/>
            <pc:sldMk cId="2051741690" sldId="268"/>
            <ac:spMk id="13" creationId="{49D376BF-8731-4F6F-F005-55B5D1E9643D}"/>
          </ac:spMkLst>
        </pc:spChg>
        <pc:spChg chg="add mod">
          <ac:chgData name="Yoshiharu Hamaguchi" userId="470e288704938fe9" providerId="LiveId" clId="{6CD8449C-4C91-48DE-8B19-B31BD06A8C3C}" dt="2024-10-24T23:53:39.394" v="1448" actId="20577"/>
          <ac:spMkLst>
            <pc:docMk/>
            <pc:sldMk cId="2051741690" sldId="268"/>
            <ac:spMk id="14" creationId="{AC9B7971-4E8B-0BC1-36C9-0DC5F4F935CA}"/>
          </ac:spMkLst>
        </pc:spChg>
        <pc:spChg chg="add del mod">
          <ac:chgData name="Yoshiharu Hamaguchi" userId="470e288704938fe9" providerId="LiveId" clId="{6CD8449C-4C91-48DE-8B19-B31BD06A8C3C}" dt="2024-10-24T23:58:03.599" v="1571" actId="478"/>
          <ac:spMkLst>
            <pc:docMk/>
            <pc:sldMk cId="2051741690" sldId="268"/>
            <ac:spMk id="15" creationId="{535CA1A5-AE94-93E6-6297-C8BD08DCF468}"/>
          </ac:spMkLst>
        </pc:spChg>
        <pc:spChg chg="add mod">
          <ac:chgData name="Yoshiharu Hamaguchi" userId="470e288704938fe9" providerId="LiveId" clId="{6CD8449C-4C91-48DE-8B19-B31BD06A8C3C}" dt="2024-10-24T23:55:13.196" v="1489" actId="571"/>
          <ac:spMkLst>
            <pc:docMk/>
            <pc:sldMk cId="2051741690" sldId="268"/>
            <ac:spMk id="16" creationId="{30DCC94D-642D-0A47-2326-72B02C74C12F}"/>
          </ac:spMkLst>
        </pc:spChg>
        <pc:spChg chg="add mod">
          <ac:chgData name="Yoshiharu Hamaguchi" userId="470e288704938fe9" providerId="LiveId" clId="{6CD8449C-4C91-48DE-8B19-B31BD06A8C3C}" dt="2024-10-24T23:57:27.101" v="1569" actId="20577"/>
          <ac:spMkLst>
            <pc:docMk/>
            <pc:sldMk cId="2051741690" sldId="268"/>
            <ac:spMk id="17" creationId="{F6A8408B-2868-04B0-7884-9FA88609F779}"/>
          </ac:spMkLst>
        </pc:spChg>
        <pc:picChg chg="del">
          <ac:chgData name="Yoshiharu Hamaguchi" userId="470e288704938fe9" providerId="LiveId" clId="{6CD8449C-4C91-48DE-8B19-B31BD06A8C3C}" dt="2024-10-24T23:40:58.192" v="1126" actId="478"/>
          <ac:picMkLst>
            <pc:docMk/>
            <pc:sldMk cId="2051741690" sldId="268"/>
            <ac:picMk id="8" creationId="{7338E423-91E8-62B3-0FD2-F2E55EF47DA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2024/10/25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Raspberry Pi 5 </a:t>
            </a:r>
            <a:br>
              <a:rPr kumimoji="1" lang="en-US" altLang="ja-JP" dirty="0"/>
            </a:br>
            <a:r>
              <a:rPr lang="en-US" altLang="ja-JP" dirty="0"/>
              <a:t>AI</a:t>
            </a:r>
            <a:r>
              <a:rPr lang="ja-JP" altLang="en-US" dirty="0"/>
              <a:t>と会話する（モノを作る）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作りたいもの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440" cy="4351338"/>
          </a:xfrm>
        </p:spPr>
        <p:txBody>
          <a:bodyPr>
            <a:normAutofit/>
          </a:bodyPr>
          <a:lstStyle/>
          <a:p>
            <a:r>
              <a:rPr lang="ja-JP" altLang="en-US" dirty="0"/>
              <a:t>ラズパイ</a:t>
            </a:r>
            <a:r>
              <a:rPr lang="en-US" altLang="ja-JP" dirty="0"/>
              <a:t>5 </a:t>
            </a:r>
            <a:r>
              <a:rPr lang="ja-JP" altLang="en-US" dirty="0"/>
              <a:t>に</a:t>
            </a:r>
            <a:r>
              <a:rPr lang="en-US" altLang="ja-JP" dirty="0"/>
              <a:t>AI</a:t>
            </a:r>
            <a:r>
              <a:rPr lang="ja-JP" altLang="en-US" dirty="0"/>
              <a:t>を載せて質疑応答できるモノを作る。</a:t>
            </a:r>
            <a:endParaRPr lang="en-US" altLang="ja-JP" dirty="0"/>
          </a:p>
          <a:p>
            <a:r>
              <a:rPr lang="ja-JP" altLang="en-US" dirty="0"/>
              <a:t>具体的には、以下のような機能を持たせる。</a:t>
            </a:r>
            <a:endParaRPr lang="en-US" altLang="ja-JP" dirty="0"/>
          </a:p>
          <a:p>
            <a:pPr lvl="1"/>
            <a:r>
              <a:rPr lang="ja-JP" altLang="en-US" dirty="0"/>
              <a:t>マイクで音声入力したら音を拾ってテキストに変換</a:t>
            </a:r>
            <a:endParaRPr lang="en-US" altLang="ja-JP" dirty="0"/>
          </a:p>
          <a:p>
            <a:pPr lvl="1"/>
            <a:r>
              <a:rPr lang="ja-JP" altLang="en-US" dirty="0"/>
              <a:t>変換されたテキストを</a:t>
            </a:r>
            <a:r>
              <a:rPr lang="en-US" altLang="ja-JP" dirty="0"/>
              <a:t>AI</a:t>
            </a:r>
            <a:r>
              <a:rPr lang="ja-JP" altLang="en-US" dirty="0"/>
              <a:t>に質問とし入力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から得られた回答のテキストを</a:t>
            </a:r>
            <a:r>
              <a:rPr lang="en-US" altLang="ja-JP" dirty="0"/>
              <a:t>TTS</a:t>
            </a:r>
            <a:r>
              <a:rPr lang="ja-JP" altLang="en-US" dirty="0"/>
              <a:t>変換</a:t>
            </a:r>
            <a:endParaRPr lang="en-US" altLang="ja-JP" dirty="0"/>
          </a:p>
          <a:p>
            <a:pPr lvl="1"/>
            <a:r>
              <a:rPr lang="ja-JP" altLang="en-US" dirty="0"/>
              <a:t>音声をスピーカーから出力させる</a:t>
            </a:r>
            <a:endParaRPr lang="en-US" altLang="ja-JP" dirty="0"/>
          </a:p>
          <a:p>
            <a:pPr lvl="1"/>
            <a:r>
              <a:rPr lang="en-US" altLang="ja-JP" dirty="0"/>
              <a:t>AI</a:t>
            </a:r>
            <a:r>
              <a:rPr lang="ja-JP" altLang="en-US" dirty="0"/>
              <a:t>の状態（</a:t>
            </a:r>
            <a:r>
              <a:rPr lang="en-US" altLang="ja-JP" dirty="0"/>
              <a:t>Ready</a:t>
            </a:r>
            <a:r>
              <a:rPr lang="ja-JP" altLang="en-US" dirty="0"/>
              <a:t>、発話入力中、考察中、回答中、エラー）を</a:t>
            </a:r>
            <a:r>
              <a:rPr lang="en-US" altLang="ja-JP" dirty="0"/>
              <a:t>LED</a:t>
            </a:r>
            <a:r>
              <a:rPr lang="ja-JP" altLang="en-US" dirty="0"/>
              <a:t>で表示する。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モノの</a:t>
            </a:r>
            <a:r>
              <a:rPr kumimoji="1" lang="en-US" altLang="ja-JP" dirty="0"/>
              <a:t>H/W</a:t>
            </a:r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8016DA2-8A15-7EA8-FE5B-F49A18086250}"/>
              </a:ext>
            </a:extLst>
          </p:cNvPr>
          <p:cNvSpPr/>
          <p:nvPr/>
        </p:nvSpPr>
        <p:spPr>
          <a:xfrm>
            <a:off x="4523232" y="4504531"/>
            <a:ext cx="3145536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LED</a:t>
            </a:r>
          </a:p>
          <a:p>
            <a:pPr algn="ctr"/>
            <a:r>
              <a:rPr lang="en-US" altLang="ja-JP" dirty="0"/>
              <a:t>※</a:t>
            </a:r>
            <a:r>
              <a:rPr lang="ja-JP" altLang="en-US" dirty="0"/>
              <a:t>ケーブル、抵抗、ブレッドボード込み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AD00301-934E-8115-C062-A09C1F6A4939}"/>
              </a:ext>
            </a:extLst>
          </p:cNvPr>
          <p:cNvSpPr/>
          <p:nvPr/>
        </p:nvSpPr>
        <p:spPr>
          <a:xfrm>
            <a:off x="4523232" y="1825625"/>
            <a:ext cx="3145536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マイクスピーカー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FA9BA9-A0E3-8823-4ECB-0F1D101020B6}"/>
              </a:ext>
            </a:extLst>
          </p:cNvPr>
          <p:cNvSpPr/>
          <p:nvPr/>
        </p:nvSpPr>
        <p:spPr>
          <a:xfrm>
            <a:off x="8314944" y="3178968"/>
            <a:ext cx="3145536" cy="13255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Raspberry Pi 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90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E78075C-35B1-7E6F-F230-47B6B526AE19}"/>
              </a:ext>
            </a:extLst>
          </p:cNvPr>
          <p:cNvSpPr/>
          <p:nvPr/>
        </p:nvSpPr>
        <p:spPr>
          <a:xfrm>
            <a:off x="731520" y="1569593"/>
            <a:ext cx="10728960" cy="47824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dirty="0"/>
              <a:t>ー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2144CE9A-DBE5-BCFE-E7FE-83D0ECE6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S/W</a:t>
            </a:r>
            <a:r>
              <a:rPr lang="ja-JP" altLang="en-US" dirty="0"/>
              <a:t>　ソフトウェア構成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EC0D500-E6AF-AFB4-2ED2-E56C5588B5A0}"/>
              </a:ext>
            </a:extLst>
          </p:cNvPr>
          <p:cNvSpPr/>
          <p:nvPr/>
        </p:nvSpPr>
        <p:spPr>
          <a:xfrm>
            <a:off x="1243584" y="5320220"/>
            <a:ext cx="9680448" cy="7947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Rasbperry</a:t>
            </a:r>
            <a:r>
              <a:rPr kumimoji="1" lang="en-US" altLang="ja-JP" dirty="0"/>
              <a:t> Pi OS ( Linux 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7AEC2A-BA90-2982-6722-C81AA4C40C63}"/>
              </a:ext>
            </a:extLst>
          </p:cNvPr>
          <p:cNvSpPr/>
          <p:nvPr/>
        </p:nvSpPr>
        <p:spPr>
          <a:xfrm>
            <a:off x="5816600" y="4508532"/>
            <a:ext cx="5107432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 Interpreter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C1FD823F-DD57-C5CD-9C54-630DF00C494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2392680" cy="49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ラズパイ</a:t>
            </a:r>
            <a:r>
              <a:rPr lang="en-US" altLang="ja-JP" dirty="0"/>
              <a:t>5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BE4135-9032-4F9A-7DBF-CC1868C17219}"/>
              </a:ext>
            </a:extLst>
          </p:cNvPr>
          <p:cNvSpPr/>
          <p:nvPr/>
        </p:nvSpPr>
        <p:spPr>
          <a:xfrm>
            <a:off x="8140700" y="3691730"/>
            <a:ext cx="2783332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gpiozero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0B9E0F1-D638-F0E3-2D87-552A737A2BF3}"/>
              </a:ext>
            </a:extLst>
          </p:cNvPr>
          <p:cNvSpPr/>
          <p:nvPr/>
        </p:nvSpPr>
        <p:spPr>
          <a:xfrm>
            <a:off x="8140700" y="2916586"/>
            <a:ext cx="2783332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LED</a:t>
            </a:r>
            <a:r>
              <a:rPr kumimoji="1" lang="ja-JP" altLang="en-US" dirty="0"/>
              <a:t>サービス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87834A2-916F-E3A8-04E3-1F69999B25FA}"/>
              </a:ext>
            </a:extLst>
          </p:cNvPr>
          <p:cNvSpPr/>
          <p:nvPr/>
        </p:nvSpPr>
        <p:spPr>
          <a:xfrm>
            <a:off x="1243584" y="4523645"/>
            <a:ext cx="4143248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CSDK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F3EE497-42C7-A24E-2E6C-3B9C79753309}"/>
              </a:ext>
            </a:extLst>
          </p:cNvPr>
          <p:cNvSpPr/>
          <p:nvPr/>
        </p:nvSpPr>
        <p:spPr>
          <a:xfrm>
            <a:off x="1243584" y="2931512"/>
            <a:ext cx="1987296" cy="13134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TTS</a:t>
            </a:r>
            <a:r>
              <a:rPr lang="ja-JP" altLang="en-US" dirty="0"/>
              <a:t>アクセサ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9D376BF-8731-4F6F-F005-55B5D1E9643D}"/>
              </a:ext>
            </a:extLst>
          </p:cNvPr>
          <p:cNvSpPr/>
          <p:nvPr/>
        </p:nvSpPr>
        <p:spPr>
          <a:xfrm>
            <a:off x="3399536" y="2931512"/>
            <a:ext cx="1987296" cy="1307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ASR</a:t>
            </a:r>
            <a:r>
              <a:rPr lang="ja-JP" altLang="en-US" dirty="0"/>
              <a:t>アクセサ</a:t>
            </a:r>
            <a:endParaRPr lang="en-US" altLang="ja-JP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C9B7971-4E8B-0BC1-36C9-0DC5F4F935CA}"/>
              </a:ext>
            </a:extLst>
          </p:cNvPr>
          <p:cNvSpPr/>
          <p:nvPr/>
        </p:nvSpPr>
        <p:spPr>
          <a:xfrm>
            <a:off x="1243584" y="2190654"/>
            <a:ext cx="9680448" cy="5381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質疑応答アプリ（仮）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6A8408B-2868-04B0-7884-9FA88609F779}"/>
              </a:ext>
            </a:extLst>
          </p:cNvPr>
          <p:cNvSpPr/>
          <p:nvPr/>
        </p:nvSpPr>
        <p:spPr>
          <a:xfrm>
            <a:off x="5779008" y="2922111"/>
            <a:ext cx="2069592" cy="13077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ダイアログ</a:t>
            </a:r>
            <a:endParaRPr lang="en-US" altLang="ja-JP" dirty="0"/>
          </a:p>
          <a:p>
            <a:pPr algn="ctr"/>
            <a:r>
              <a:rPr kumimoji="1" lang="ja-JP" altLang="en-US" dirty="0"/>
              <a:t>マネージャ</a:t>
            </a:r>
          </a:p>
        </p:txBody>
      </p:sp>
    </p:spTree>
    <p:extLst>
      <p:ext uri="{BB962C8B-B14F-4D97-AF65-F5344CB8AC3E}">
        <p14:creationId xmlns:p14="http://schemas.microsoft.com/office/powerpoint/2010/main" val="2051741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147</Words>
  <Application>Microsoft Office PowerPoint</Application>
  <PresentationFormat>ワイド画面</PresentationFormat>
  <Paragraphs>36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Raspberry Pi 5  AIと会話する（モノを作る）</vt:lpstr>
      <vt:lpstr>作りたいもの</vt:lpstr>
      <vt:lpstr>モノのH/W構成</vt:lpstr>
      <vt:lpstr>S/W　ソフトウェア構成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2024-10-24T23:58:41Z</dcterms:modified>
</cp:coreProperties>
</file>