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A913D417-E438-4233-B86B-C4942081023D}"/>
    <pc:docChg chg="undo custSel addSld modSld">
      <pc:chgData name="Yoshiharu Hamaguchi" userId="470e288704938fe9" providerId="LiveId" clId="{A913D417-E438-4233-B86B-C4942081023D}" dt="2024-09-20T00:06:22.350" v="360" actId="20577"/>
      <pc:docMkLst>
        <pc:docMk/>
      </pc:docMkLst>
      <pc:sldChg chg="modSp mod">
        <pc:chgData name="Yoshiharu Hamaguchi" userId="470e288704938fe9" providerId="LiveId" clId="{A913D417-E438-4233-B86B-C4942081023D}" dt="2024-09-20T00:00:39.637" v="169" actId="20577"/>
        <pc:sldMkLst>
          <pc:docMk/>
          <pc:sldMk cId="634982452" sldId="256"/>
        </pc:sldMkLst>
        <pc:spChg chg="mod">
          <ac:chgData name="Yoshiharu Hamaguchi" userId="470e288704938fe9" providerId="LiveId" clId="{A913D417-E438-4233-B86B-C4942081023D}" dt="2024-09-19T23:59:51.328" v="51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A913D417-E438-4233-B86B-C4942081023D}" dt="2024-09-20T00:00:39.637" v="169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A913D417-E438-4233-B86B-C4942081023D}" dt="2024-09-20T00:01:07.402" v="185" actId="27636"/>
        <pc:sldMkLst>
          <pc:docMk/>
          <pc:sldMk cId="4019972730" sldId="262"/>
        </pc:sldMkLst>
        <pc:spChg chg="mod">
          <ac:chgData name="Yoshiharu Hamaguchi" userId="470e288704938fe9" providerId="LiveId" clId="{A913D417-E438-4233-B86B-C4942081023D}" dt="2024-09-19T23:50:31.284" v="40" actId="205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A913D417-E438-4233-B86B-C4942081023D}" dt="2024-09-20T00:01:07.402" v="185" actId="27636"/>
          <ac:spMkLst>
            <pc:docMk/>
            <pc:sldMk cId="4019972730" sldId="262"/>
            <ac:spMk id="3" creationId="{37025C41-8921-578C-16F8-6B5CF0A93AE0}"/>
          </ac:spMkLst>
        </pc:spChg>
      </pc:sldChg>
      <pc:sldChg chg="modSp new mod">
        <pc:chgData name="Yoshiharu Hamaguchi" userId="470e288704938fe9" providerId="LiveId" clId="{A913D417-E438-4233-B86B-C4942081023D}" dt="2024-09-20T00:06:22.350" v="360" actId="20577"/>
        <pc:sldMkLst>
          <pc:docMk/>
          <pc:sldMk cId="3612383047" sldId="263"/>
        </pc:sldMkLst>
        <pc:spChg chg="mod">
          <ac:chgData name="Yoshiharu Hamaguchi" userId="470e288704938fe9" providerId="LiveId" clId="{A913D417-E438-4233-B86B-C4942081023D}" dt="2024-09-20T00:01:39.704" v="197" actId="20577"/>
          <ac:spMkLst>
            <pc:docMk/>
            <pc:sldMk cId="3612383047" sldId="263"/>
            <ac:spMk id="2" creationId="{06323D14-EAA4-4B44-1343-956E390CFA09}"/>
          </ac:spMkLst>
        </pc:spChg>
        <pc:spChg chg="mod">
          <ac:chgData name="Yoshiharu Hamaguchi" userId="470e288704938fe9" providerId="LiveId" clId="{A913D417-E438-4233-B86B-C4942081023D}" dt="2024-09-20T00:06:22.350" v="360" actId="20577"/>
          <ac:spMkLst>
            <pc:docMk/>
            <pc:sldMk cId="3612383047" sldId="263"/>
            <ac:spMk id="3" creationId="{7905A699-202A-E1C1-70E3-1229F581D660}"/>
          </ac:spMkLst>
        </pc:spChg>
      </pc:sldChg>
    </pc:docChg>
  </pc:docChgLst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umi_mori/books/prompt-engineer/viewer/langchain_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LangChain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LangChain</a:t>
            </a:r>
            <a:r>
              <a:rPr kumimoji="1" lang="ja-JP" altLang="en-US" dirty="0"/>
              <a:t>の概要と、</a:t>
            </a:r>
            <a:r>
              <a:rPr kumimoji="1" lang="en-US" altLang="ja-JP" dirty="0"/>
              <a:t>gemma2</a:t>
            </a:r>
            <a:r>
              <a:rPr lang="ja-JP" altLang="en-US" dirty="0"/>
              <a:t>モデルを使った実例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LangChain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b="0" i="0" dirty="0" err="1">
                <a:effectLst/>
                <a:latin typeface="-apple-system"/>
                <a:hlinkClick r:id="rId2"/>
              </a:rPr>
              <a:t>LangChain</a:t>
            </a:r>
            <a:r>
              <a:rPr lang="ja-JP" altLang="en-US" b="0" i="0" dirty="0">
                <a:effectLst/>
                <a:latin typeface="-apple-system"/>
                <a:hlinkClick r:id="rId2"/>
              </a:rPr>
              <a:t>は、大規模言語モデル（</a:t>
            </a:r>
            <a:r>
              <a:rPr lang="en-US" altLang="ja-JP" b="0" i="0" dirty="0">
                <a:effectLst/>
                <a:latin typeface="-apple-system"/>
                <a:hlinkClick r:id="rId2"/>
              </a:rPr>
              <a:t>LLM</a:t>
            </a:r>
            <a:r>
              <a:rPr lang="ja-JP" altLang="en-US" b="0" i="0" dirty="0">
                <a:effectLst/>
                <a:latin typeface="-apple-system"/>
                <a:hlinkClick r:id="rId2"/>
              </a:rPr>
              <a:t>）を使用したアプリケーション開発のためのフレームワークです。開発、デプロイ、運用の各段階を簡素化し、チャットボットや仮想エージェントなどの</a:t>
            </a:r>
            <a:r>
              <a:rPr lang="en-US" altLang="ja-JP" b="0" i="0" dirty="0">
                <a:effectLst/>
                <a:latin typeface="-apple-system"/>
                <a:hlinkClick r:id="rId2"/>
              </a:rPr>
              <a:t>LLM</a:t>
            </a:r>
            <a:r>
              <a:rPr lang="ja-JP" altLang="en-US" b="0" i="0" dirty="0">
                <a:effectLst/>
                <a:latin typeface="-apple-system"/>
                <a:hlinkClick r:id="rId2"/>
              </a:rPr>
              <a:t>駆動型アプリケーションの構築を支援します</a:t>
            </a:r>
            <a:endParaRPr lang="en-US" altLang="ja-JP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altLang="ja-JP" dirty="0">
              <a:latin typeface="-apple-system"/>
            </a:endParaRPr>
          </a:p>
          <a:p>
            <a:pPr marL="0" indent="0">
              <a:buNone/>
            </a:pPr>
            <a:r>
              <a:rPr lang="ja-JP" altLang="en-US" b="0" i="0" dirty="0">
                <a:effectLst/>
                <a:latin typeface="-apple-system"/>
              </a:rPr>
              <a:t>・</a:t>
            </a:r>
            <a:r>
              <a:rPr lang="en-US" altLang="ja-JP" b="0" i="0" dirty="0">
                <a:effectLst/>
                <a:latin typeface="-apple-system"/>
              </a:rPr>
              <a:t>URL</a:t>
            </a:r>
            <a:r>
              <a:rPr lang="ja-JP" altLang="en-US" b="0" i="0" dirty="0">
                <a:effectLst/>
                <a:latin typeface="-apple-system"/>
              </a:rPr>
              <a:t>： </a:t>
            </a:r>
            <a:r>
              <a:rPr lang="en-US" altLang="ja-JP" b="0" i="0" dirty="0">
                <a:effectLst/>
                <a:latin typeface="-apple-system"/>
              </a:rPr>
              <a:t>https://zenn.dev/umi_mori/books/prompt-engineer/viewer/langchain_overview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23D14-EAA4-4B44-1343-956E390C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できること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05A699-202A-E1C1-70E3-1229F581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Open-AI,</a:t>
            </a:r>
            <a:r>
              <a:rPr lang="ja-JP" altLang="en-US" dirty="0"/>
              <a:t> </a:t>
            </a:r>
            <a:r>
              <a:rPr lang="en-US" altLang="ja-JP" dirty="0" err="1"/>
              <a:t>gemini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llama,</a:t>
            </a:r>
            <a:r>
              <a:rPr lang="ja-JP" altLang="en-US" dirty="0"/>
              <a:t> </a:t>
            </a:r>
            <a:r>
              <a:rPr lang="en-US" altLang="ja-JP" dirty="0"/>
              <a:t>gemma</a:t>
            </a:r>
            <a:r>
              <a:rPr lang="ja-JP" altLang="en-US" dirty="0"/>
              <a:t>などのモデルを切り替えて使うことができる。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38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102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-apple-system</vt:lpstr>
      <vt:lpstr>游ゴシック</vt:lpstr>
      <vt:lpstr>游ゴシック Light</vt:lpstr>
      <vt:lpstr>Arial</vt:lpstr>
      <vt:lpstr>Office テーマ</vt:lpstr>
      <vt:lpstr>LangChain</vt:lpstr>
      <vt:lpstr>LangChainとは？</vt:lpstr>
      <vt:lpstr>できること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2024-09-20T00:06:24Z</dcterms:modified>
</cp:coreProperties>
</file>