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968CF2-AD48-4112-9DD7-6A7000562872}" v="19" dt="2024-09-02T23:57:02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  <pc:docChgLst>
    <pc:chgData name="Yoshiharu Hamaguchi" userId="470e288704938fe9" providerId="LiveId" clId="{5B968CF2-AD48-4112-9DD7-6A7000562872}"/>
    <pc:docChg chg="undo custSel addSld delSld modSld">
      <pc:chgData name="Yoshiharu Hamaguchi" userId="470e288704938fe9" providerId="LiveId" clId="{5B968CF2-AD48-4112-9DD7-6A7000562872}" dt="2024-09-03T00:02:01.219" v="984" actId="20577"/>
      <pc:docMkLst>
        <pc:docMk/>
      </pc:docMkLst>
      <pc:sldChg chg="modSp mod">
        <pc:chgData name="Yoshiharu Hamaguchi" userId="470e288704938fe9" providerId="LiveId" clId="{5B968CF2-AD48-4112-9DD7-6A7000562872}" dt="2024-09-02T23:35:52.959" v="33" actId="20577"/>
        <pc:sldMkLst>
          <pc:docMk/>
          <pc:sldMk cId="3977712678" sldId="256"/>
        </pc:sldMkLst>
        <pc:spChg chg="mod">
          <ac:chgData name="Yoshiharu Hamaguchi" userId="470e288704938fe9" providerId="LiveId" clId="{5B968CF2-AD48-4112-9DD7-6A7000562872}" dt="2024-09-02T23:35:52.959" v="33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1924287" sldId="257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896317354" sldId="261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4181885820" sldId="264"/>
        </pc:sldMkLst>
      </pc:sldChg>
      <pc:sldChg chg="modSp mod">
        <pc:chgData name="Yoshiharu Hamaguchi" userId="470e288704938fe9" providerId="LiveId" clId="{5B968CF2-AD48-4112-9DD7-6A7000562872}" dt="2024-09-03T00:01:37.705" v="969" actId="20577"/>
        <pc:sldMkLst>
          <pc:docMk/>
          <pc:sldMk cId="4184878086" sldId="265"/>
        </pc:sldMkLst>
        <pc:spChg chg="mod">
          <ac:chgData name="Yoshiharu Hamaguchi" userId="470e288704938fe9" providerId="LiveId" clId="{5B968CF2-AD48-4112-9DD7-6A7000562872}" dt="2024-09-03T00:01:37.705" v="969" actId="20577"/>
          <ac:spMkLst>
            <pc:docMk/>
            <pc:sldMk cId="4184878086" sldId="265"/>
            <ac:spMk id="3" creationId="{EBF632E4-1CC5-E2DB-89E7-8974D5AD2FE3}"/>
          </ac:spMkLst>
        </pc:spChg>
      </pc:sldChg>
      <pc:sldChg chg="addSp delSp modSp mod">
        <pc:chgData name="Yoshiharu Hamaguchi" userId="470e288704938fe9" providerId="LiveId" clId="{5B968CF2-AD48-4112-9DD7-6A7000562872}" dt="2024-09-03T00:02:01.219" v="984" actId="20577"/>
        <pc:sldMkLst>
          <pc:docMk/>
          <pc:sldMk cId="2588390465" sldId="266"/>
        </pc:sldMkLst>
        <pc:spChg chg="mod">
          <ac:chgData name="Yoshiharu Hamaguchi" userId="470e288704938fe9" providerId="LiveId" clId="{5B968CF2-AD48-4112-9DD7-6A7000562872}" dt="2024-09-02T23:38:06.137" v="431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5B968CF2-AD48-4112-9DD7-6A7000562872}" dt="2024-09-02T23:57:45.857" v="951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5B968CF2-AD48-4112-9DD7-6A7000562872}" dt="2024-09-03T00:02:01.219" v="984" actId="20577"/>
          <ac:spMkLst>
            <pc:docMk/>
            <pc:sldMk cId="2588390465" sldId="266"/>
            <ac:spMk id="36" creationId="{98A691B7-C910-828F-DAAD-390E3BD665BA}"/>
          </ac:spMkLst>
        </pc:spChg>
        <pc:spChg chg="add mod">
          <ac:chgData name="Yoshiharu Hamaguchi" userId="470e288704938fe9" providerId="LiveId" clId="{5B968CF2-AD48-4112-9DD7-6A7000562872}" dt="2024-09-02T23:50:41.164" v="544" actId="1076"/>
          <ac:spMkLst>
            <pc:docMk/>
            <pc:sldMk cId="2588390465" sldId="266"/>
            <ac:spMk id="41" creationId="{73AF0CC3-E647-BFC4-428E-8CBFE04EF4D3}"/>
          </ac:spMkLst>
        </pc:spChg>
        <pc:spChg chg="add mod">
          <ac:chgData name="Yoshiharu Hamaguchi" userId="470e288704938fe9" providerId="LiveId" clId="{5B968CF2-AD48-4112-9DD7-6A7000562872}" dt="2024-09-02T23:50:02.628" v="535" actId="255"/>
          <ac:spMkLst>
            <pc:docMk/>
            <pc:sldMk cId="2588390465" sldId="266"/>
            <ac:spMk id="42" creationId="{D4FCB229-70D6-7D8A-BDBF-F543B8B82E1F}"/>
          </ac:spMkLst>
        </pc:spChg>
        <pc:spChg chg="add mod">
          <ac:chgData name="Yoshiharu Hamaguchi" userId="470e288704938fe9" providerId="LiveId" clId="{5B968CF2-AD48-4112-9DD7-6A7000562872}" dt="2024-09-02T23:50:22.218" v="542" actId="20577"/>
          <ac:spMkLst>
            <pc:docMk/>
            <pc:sldMk cId="2588390465" sldId="266"/>
            <ac:spMk id="43" creationId="{CF025F46-D9E5-EFF5-8794-157D0CF63435}"/>
          </ac:spMkLst>
        </pc:spChg>
        <pc:spChg chg="add mod">
          <ac:chgData name="Yoshiharu Hamaguchi" userId="470e288704938fe9" providerId="LiveId" clId="{5B968CF2-AD48-4112-9DD7-6A7000562872}" dt="2024-09-02T23:50:47.205" v="551" actId="20577"/>
          <ac:spMkLst>
            <pc:docMk/>
            <pc:sldMk cId="2588390465" sldId="266"/>
            <ac:spMk id="44" creationId="{A0C3D12D-094B-1225-541E-595121EDC7A0}"/>
          </ac:spMkLst>
        </pc:spChg>
        <pc:spChg chg="add mod">
          <ac:chgData name="Yoshiharu Hamaguchi" userId="470e288704938fe9" providerId="LiveId" clId="{5B968CF2-AD48-4112-9DD7-6A7000562872}" dt="2024-09-02T23:51:27.327" v="563" actId="20577"/>
          <ac:spMkLst>
            <pc:docMk/>
            <pc:sldMk cId="2588390465" sldId="266"/>
            <ac:spMk id="45" creationId="{C60E328B-95EE-2EA5-FCF0-F8916AD64738}"/>
          </ac:spMkLst>
        </pc:spChg>
        <pc:spChg chg="add mod">
          <ac:chgData name="Yoshiharu Hamaguchi" userId="470e288704938fe9" providerId="LiveId" clId="{5B968CF2-AD48-4112-9DD7-6A7000562872}" dt="2024-09-02T23:51:19.757" v="557" actId="20577"/>
          <ac:spMkLst>
            <pc:docMk/>
            <pc:sldMk cId="2588390465" sldId="266"/>
            <ac:spMk id="46" creationId="{C5A45D5D-0005-5063-4868-1368D5BC9BFE}"/>
          </ac:spMkLst>
        </pc:spChg>
        <pc:spChg chg="add mod">
          <ac:chgData name="Yoshiharu Hamaguchi" userId="470e288704938fe9" providerId="LiveId" clId="{5B968CF2-AD48-4112-9DD7-6A7000562872}" dt="2024-09-02T23:52:38.131" v="565" actId="693"/>
          <ac:spMkLst>
            <pc:docMk/>
            <pc:sldMk cId="2588390465" sldId="266"/>
            <ac:spMk id="47" creationId="{2FA4F489-6A08-B3C5-1959-AC41F8C02C03}"/>
          </ac:spMkLst>
        </pc:spChg>
        <pc:spChg chg="add mod">
          <ac:chgData name="Yoshiharu Hamaguchi" userId="470e288704938fe9" providerId="LiveId" clId="{5B968CF2-AD48-4112-9DD7-6A7000562872}" dt="2024-09-02T23:53:03.576" v="577" actId="14100"/>
          <ac:spMkLst>
            <pc:docMk/>
            <pc:sldMk cId="2588390465" sldId="266"/>
            <ac:spMk id="48" creationId="{6096C7DC-6F73-C569-0D23-39E5EAFC45EE}"/>
          </ac:spMkLst>
        </pc:spChg>
        <pc:spChg chg="add mod">
          <ac:chgData name="Yoshiharu Hamaguchi" userId="470e288704938fe9" providerId="LiveId" clId="{5B968CF2-AD48-4112-9DD7-6A7000562872}" dt="2024-09-02T23:53:43.837" v="646" actId="20577"/>
          <ac:spMkLst>
            <pc:docMk/>
            <pc:sldMk cId="2588390465" sldId="266"/>
            <ac:spMk id="49" creationId="{1832876F-D6F3-A548-65E7-BA62DD4B0E74}"/>
          </ac:spMkLst>
        </pc:spChg>
        <pc:spChg chg="add mod">
          <ac:chgData name="Yoshiharu Hamaguchi" userId="470e288704938fe9" providerId="LiveId" clId="{5B968CF2-AD48-4112-9DD7-6A7000562872}" dt="2024-09-02T23:56:21.791" v="759" actId="20577"/>
          <ac:spMkLst>
            <pc:docMk/>
            <pc:sldMk cId="2588390465" sldId="266"/>
            <ac:spMk id="50" creationId="{A552A064-8BFC-B82E-CEA4-3C4EEF7DCEAC}"/>
          </ac:spMkLst>
        </pc:spChg>
        <pc:spChg chg="add del mod">
          <ac:chgData name="Yoshiharu Hamaguchi" userId="470e288704938fe9" providerId="LiveId" clId="{5B968CF2-AD48-4112-9DD7-6A7000562872}" dt="2024-09-02T23:54:59.329" v="695" actId="478"/>
          <ac:spMkLst>
            <pc:docMk/>
            <pc:sldMk cId="2588390465" sldId="266"/>
            <ac:spMk id="51" creationId="{CDA5FFFC-E664-7205-00D5-C51383F93259}"/>
          </ac:spMkLst>
        </pc:spChg>
        <pc:spChg chg="add mod">
          <ac:chgData name="Yoshiharu Hamaguchi" userId="470e288704938fe9" providerId="LiveId" clId="{5B968CF2-AD48-4112-9DD7-6A7000562872}" dt="2024-09-02T23:55:54.106" v="721" actId="14100"/>
          <ac:spMkLst>
            <pc:docMk/>
            <pc:sldMk cId="2588390465" sldId="266"/>
            <ac:spMk id="52" creationId="{40EB9A9D-F7E3-1D63-B4D5-3A3140BDEDD4}"/>
          </ac:spMkLst>
        </pc:spChg>
        <pc:grpChg chg="del">
          <ac:chgData name="Yoshiharu Hamaguchi" userId="470e288704938fe9" providerId="LiveId" clId="{5B968CF2-AD48-4112-9DD7-6A7000562872}" dt="2024-09-02T23:38:20.916" v="434" actId="478"/>
          <ac:grpSpMkLst>
            <pc:docMk/>
            <pc:sldMk cId="2588390465" sldId="266"/>
            <ac:grpSpMk id="9" creationId="{17647E93-4B51-2265-FA9A-376CB33189F9}"/>
          </ac:grpSpMkLst>
        </pc:grpChg>
        <pc:grpChg chg="del">
          <ac:chgData name="Yoshiharu Hamaguchi" userId="470e288704938fe9" providerId="LiveId" clId="{5B968CF2-AD48-4112-9DD7-6A7000562872}" dt="2024-09-02T23:38:19.219" v="433" actId="478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6" creationId="{970D3D09-E149-33B4-AF42-B1DDCE7B2F0A}"/>
          </ac:picMkLst>
        </pc:picChg>
        <pc:picChg chg="add mod">
          <ac:chgData name="Yoshiharu Hamaguchi" userId="470e288704938fe9" providerId="LiveId" clId="{5B968CF2-AD48-4112-9DD7-6A7000562872}" dt="2024-09-02T23:47:12.632" v="486" actId="1076"/>
          <ac:picMkLst>
            <pc:docMk/>
            <pc:sldMk cId="2588390465" sldId="266"/>
            <ac:picMk id="15" creationId="{09742BE7-8456-C7C6-724B-E1CF7C657B90}"/>
          </ac:picMkLst>
        </pc:picChg>
        <pc:picChg chg="add mod">
          <ac:chgData name="Yoshiharu Hamaguchi" userId="470e288704938fe9" providerId="LiveId" clId="{5B968CF2-AD48-4112-9DD7-6A7000562872}" dt="2024-09-02T23:47:12.632" v="486" actId="1076"/>
          <ac:picMkLst>
            <pc:docMk/>
            <pc:sldMk cId="2588390465" sldId="266"/>
            <ac:picMk id="18" creationId="{2A3D2907-B34B-ED0B-2E06-69279CB443C6}"/>
          </ac:picMkLst>
        </pc:pic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19" creationId="{64E69892-941E-C976-D529-7EC9AB2CED87}"/>
          </ac:picMkLst>
        </pc:picChg>
        <pc:picChg chg="add mod">
          <ac:chgData name="Yoshiharu Hamaguchi" userId="470e288704938fe9" providerId="LiveId" clId="{5B968CF2-AD48-4112-9DD7-6A7000562872}" dt="2024-09-02T23:44:10.157" v="451" actId="571"/>
          <ac:picMkLst>
            <pc:docMk/>
            <pc:sldMk cId="2588390465" sldId="266"/>
            <ac:picMk id="20" creationId="{45E9CDD1-488A-41E8-93DD-CD190F3642A1}"/>
          </ac:picMkLst>
        </pc:picChg>
        <pc:picChg chg="add mod">
          <ac:chgData name="Yoshiharu Hamaguchi" userId="470e288704938fe9" providerId="LiveId" clId="{5B968CF2-AD48-4112-9DD7-6A7000562872}" dt="2024-09-02T23:47:45.582" v="488" actId="1076"/>
          <ac:picMkLst>
            <pc:docMk/>
            <pc:sldMk cId="2588390465" sldId="266"/>
            <ac:picMk id="23" creationId="{218D92A1-72EE-74C4-024B-D0F8A9EFDA97}"/>
          </ac:picMkLst>
        </pc:picChg>
        <pc:cxnChg chg="mod">
          <ac:chgData name="Yoshiharu Hamaguchi" userId="470e288704938fe9" providerId="LiveId" clId="{5B968CF2-AD48-4112-9DD7-6A7000562872}" dt="2024-09-02T23:38:19.219" v="433" actId="478"/>
          <ac:cxnSpMkLst>
            <pc:docMk/>
            <pc:sldMk cId="2588390465" sldId="266"/>
            <ac:cxnSpMk id="13" creationId="{2B26C5F3-11EA-769B-55EE-48F36A04051A}"/>
          </ac:cxnSpMkLst>
        </pc:cxnChg>
        <pc:cxnChg chg="del">
          <ac:chgData name="Yoshiharu Hamaguchi" userId="470e288704938fe9" providerId="LiveId" clId="{5B968CF2-AD48-4112-9DD7-6A7000562872}" dt="2024-09-02T23:38:28.836" v="435" actId="478"/>
          <ac:cxnSpMkLst>
            <pc:docMk/>
            <pc:sldMk cId="2588390465" sldId="266"/>
            <ac:cxnSpMk id="17" creationId="{0733AA4D-A84B-3830-34AA-8407850E2048}"/>
          </ac:cxnSpMkLst>
        </pc:cxnChg>
        <pc:cxnChg chg="del">
          <ac:chgData name="Yoshiharu Hamaguchi" userId="470e288704938fe9" providerId="LiveId" clId="{5B968CF2-AD48-4112-9DD7-6A7000562872}" dt="2024-09-02T23:38:36.436" v="437" actId="478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5B968CF2-AD48-4112-9DD7-6A7000562872}" dt="2024-09-02T23:48:08.158" v="491" actId="14100"/>
          <ac:cxnSpMkLst>
            <pc:docMk/>
            <pc:sldMk cId="2588390465" sldId="266"/>
            <ac:cxnSpMk id="26" creationId="{4F9B070C-CDB0-D1B7-EE59-EA7D7299704E}"/>
          </ac:cxnSpMkLst>
        </pc:cxnChg>
        <pc:cxnChg chg="del mod">
          <ac:chgData name="Yoshiharu Hamaguchi" userId="470e288704938fe9" providerId="LiveId" clId="{5B968CF2-AD48-4112-9DD7-6A7000562872}" dt="2024-09-02T23:38:31.191" v="436" actId="478"/>
          <ac:cxnSpMkLst>
            <pc:docMk/>
            <pc:sldMk cId="2588390465" sldId="266"/>
            <ac:cxnSpMk id="27" creationId="{22898B3D-959A-A23B-8912-7BA67F5438A2}"/>
          </ac:cxnSpMkLst>
        </pc:cxnChg>
        <pc:cxnChg chg="add mod">
          <ac:chgData name="Yoshiharu Hamaguchi" userId="470e288704938fe9" providerId="LiveId" clId="{5B968CF2-AD48-4112-9DD7-6A7000562872}" dt="2024-09-02T23:47:45.582" v="488" actId="1076"/>
          <ac:cxnSpMkLst>
            <pc:docMk/>
            <pc:sldMk cId="2588390465" sldId="266"/>
            <ac:cxnSpMk id="28" creationId="{0838632B-68DA-A91B-6268-9EA6F50D760E}"/>
          </ac:cxnSpMkLst>
        </pc:cxnChg>
        <pc:cxnChg chg="add mod">
          <ac:chgData name="Yoshiharu Hamaguchi" userId="470e288704938fe9" providerId="LiveId" clId="{5B968CF2-AD48-4112-9DD7-6A7000562872}" dt="2024-09-02T23:47:53.127" v="489" actId="14100"/>
          <ac:cxnSpMkLst>
            <pc:docMk/>
            <pc:sldMk cId="2588390465" sldId="266"/>
            <ac:cxnSpMk id="31" creationId="{0F27D235-CA23-98B0-13A0-E7E8431F8370}"/>
          </ac:cxnSpMkLst>
        </pc:cxnChg>
        <pc:cxnChg chg="add mod">
          <ac:chgData name="Yoshiharu Hamaguchi" userId="470e288704938fe9" providerId="LiveId" clId="{5B968CF2-AD48-4112-9DD7-6A7000562872}" dt="2024-09-02T23:47:12.632" v="486" actId="1076"/>
          <ac:cxnSpMkLst>
            <pc:docMk/>
            <pc:sldMk cId="2588390465" sldId="266"/>
            <ac:cxnSpMk id="35" creationId="{E1EA2618-FBF9-595C-707E-3304B3D5989C}"/>
          </ac:cxnSpMkLst>
        </pc:cxnChg>
      </pc:sldChg>
      <pc:sldChg chg="modSp add mod">
        <pc:chgData name="Yoshiharu Hamaguchi" userId="470e288704938fe9" providerId="LiveId" clId="{5B968CF2-AD48-4112-9DD7-6A7000562872}" dt="2024-09-03T00:01:52.648" v="975" actId="20577"/>
        <pc:sldMkLst>
          <pc:docMk/>
          <pc:sldMk cId="995868031" sldId="267"/>
        </pc:sldMkLst>
        <pc:spChg chg="mod">
          <ac:chgData name="Yoshiharu Hamaguchi" userId="470e288704938fe9" providerId="LiveId" clId="{5B968CF2-AD48-4112-9DD7-6A7000562872}" dt="2024-09-02T23:57:13.124" v="896" actId="20577"/>
          <ac:spMkLst>
            <pc:docMk/>
            <pc:sldMk cId="995868031" sldId="267"/>
            <ac:spMk id="2" creationId="{BE57C92B-AE7C-71C4-F6A7-45C5DD231D14}"/>
          </ac:spMkLst>
        </pc:spChg>
        <pc:spChg chg="mod">
          <ac:chgData name="Yoshiharu Hamaguchi" userId="470e288704938fe9" providerId="LiveId" clId="{5B968CF2-AD48-4112-9DD7-6A7000562872}" dt="2024-09-02T23:58:52.661" v="952" actId="20577"/>
          <ac:spMkLst>
            <pc:docMk/>
            <pc:sldMk cId="995868031" sldId="267"/>
            <ac:spMk id="3" creationId="{EBF632E4-1CC5-E2DB-89E7-8974D5AD2FE3}"/>
          </ac:spMkLst>
        </pc:spChg>
        <pc:spChg chg="mod">
          <ac:chgData name="Yoshiharu Hamaguchi" userId="470e288704938fe9" providerId="LiveId" clId="{5B968CF2-AD48-4112-9DD7-6A7000562872}" dt="2024-09-03T00:01:52.648" v="975" actId="20577"/>
          <ac:spMkLst>
            <pc:docMk/>
            <pc:sldMk cId="995868031" sldId="267"/>
            <ac:spMk id="36" creationId="{98A691B7-C910-828F-DAAD-390E3BD665BA}"/>
          </ac:spMkLst>
        </pc:spChg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771129600" sldId="267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901537144" sldId="270"/>
        </pc:sldMkLst>
      </pc:sldChg>
      <pc:sldChg chg="del">
        <pc:chgData name="Yoshiharu Hamaguchi" userId="470e288704938fe9" providerId="LiveId" clId="{5B968CF2-AD48-4112-9DD7-6A7000562872}" dt="2024-09-02T23:56:57.282" v="875" actId="47"/>
        <pc:sldMkLst>
          <pc:docMk/>
          <pc:sldMk cId="337001611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Raspberry Pi 5 </a:t>
            </a:r>
            <a:br>
              <a:rPr kumimoji="1" lang="en-US" altLang="ja-JP" dirty="0"/>
            </a:br>
            <a:r>
              <a:rPr kumimoji="1" lang="ja-JP" altLang="en-US" dirty="0"/>
              <a:t>リモート共有化の</a:t>
            </a:r>
            <a:br>
              <a:rPr kumimoji="1" lang="en-US" altLang="ja-JP" dirty="0"/>
            </a:br>
            <a:r>
              <a:rPr kumimoji="1" lang="ja-JP" altLang="en-US" dirty="0"/>
              <a:t>はまりどころ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Raspberry 5 + Raspberry 5 OS </a:t>
            </a:r>
            <a:r>
              <a:rPr kumimoji="1" lang="ja-JP" altLang="en-US" dirty="0"/>
              <a:t>の</a:t>
            </a:r>
            <a:r>
              <a:rPr lang="ja-JP" altLang="en-US" dirty="0"/>
              <a:t>環境 </a:t>
            </a:r>
            <a:r>
              <a:rPr kumimoji="1" lang="en-US" altLang="ja-JP" dirty="0"/>
              <a:t>(</a:t>
            </a:r>
            <a:r>
              <a:rPr kumimoji="1" lang="ja-JP" altLang="en-US" dirty="0"/>
              <a:t>以降、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ラズパイ環境</a:t>
            </a:r>
            <a:r>
              <a:rPr kumimoji="1" lang="en-US" altLang="ja-JP" dirty="0"/>
              <a:t>”</a:t>
            </a:r>
            <a:r>
              <a:rPr kumimoji="1" lang="ja-JP" altLang="en-US" dirty="0"/>
              <a:t>と記載）の環境を、安全かつ気軽に</a:t>
            </a:r>
            <a:r>
              <a:rPr lang="ja-JP" altLang="en-US" dirty="0"/>
              <a:t>各自の</a:t>
            </a:r>
            <a:r>
              <a:rPr lang="en-US" altLang="ja-JP" dirty="0"/>
              <a:t>PC</a:t>
            </a:r>
            <a:r>
              <a:rPr kumimoji="1" lang="ja-JP" altLang="en-US" dirty="0"/>
              <a:t>からアクセスできるようにしたいが、現状うまくいっていない。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どんなところではまっているのか、共有させていただき、今後のアプローチについて相談させてください。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</a:t>
            </a:r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1299711"/>
          </a:xfrm>
        </p:spPr>
        <p:txBody>
          <a:bodyPr/>
          <a:lstStyle/>
          <a:p>
            <a:r>
              <a:rPr kumimoji="1" lang="ja-JP" altLang="en-US" dirty="0"/>
              <a:t>各自の</a:t>
            </a:r>
            <a:r>
              <a:rPr kumimoji="1" lang="en-US" altLang="ja-JP" dirty="0"/>
              <a:t>PC</a:t>
            </a:r>
            <a:r>
              <a:rPr kumimoji="1" lang="ja-JP" altLang="en-US" dirty="0"/>
              <a:t>から、ビルド</a:t>
            </a:r>
            <a:r>
              <a:rPr kumimoji="1" lang="en-US" altLang="ja-JP" dirty="0"/>
              <a:t>PC</a:t>
            </a:r>
            <a:r>
              <a:rPr kumimoji="1" lang="ja-JP" altLang="en-US" dirty="0"/>
              <a:t>を経由して、ラズパイ</a:t>
            </a:r>
            <a:r>
              <a:rPr kumimoji="1" lang="en-US" altLang="ja-JP" dirty="0"/>
              <a:t>5</a:t>
            </a:r>
            <a:r>
              <a:rPr kumimoji="1" lang="ja-JP" altLang="en-US" dirty="0"/>
              <a:t>へ</a:t>
            </a:r>
            <a:r>
              <a:rPr kumimoji="1" lang="en-US" altLang="ja-JP" dirty="0"/>
              <a:t>SSH</a:t>
            </a:r>
            <a:r>
              <a:rPr lang="en-US" altLang="ja-JP" dirty="0"/>
              <a:t>,VNC</a:t>
            </a:r>
            <a:r>
              <a:rPr lang="ja-JP" altLang="en-US" dirty="0"/>
              <a:t>どちらの方法でも</a:t>
            </a:r>
            <a:r>
              <a:rPr kumimoji="1" lang="ja-JP" altLang="en-US" dirty="0"/>
              <a:t>アクセスできるようにしたい。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970D3D09-E149-33B4-AF42-B1DDCE7B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297180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コンピューター 単色塗りつぶし">
            <a:extLst>
              <a:ext uri="{FF2B5EF4-FFF2-40B4-BE49-F238E27FC236}">
                <a16:creationId xmlns:a16="http://schemas.microsoft.com/office/drawing/2014/main" id="{09742BE7-8456-C7C6-724B-E1CF7C657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661377"/>
            <a:ext cx="1272781" cy="127278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A3D2907-B34B-ED0B-2E06-69279CB44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307" y="4882277"/>
            <a:ext cx="1171297" cy="769033"/>
          </a:xfrm>
          <a:prstGeom prst="rect">
            <a:avLst/>
          </a:prstGeom>
        </p:spPr>
      </p:pic>
      <p:pic>
        <p:nvPicPr>
          <p:cNvPr id="19" name="グラフィックス 18" descr="ノート PC 単色塗りつぶし">
            <a:extLst>
              <a:ext uri="{FF2B5EF4-FFF2-40B4-BE49-F238E27FC236}">
                <a16:creationId xmlns:a16="http://schemas.microsoft.com/office/drawing/2014/main" id="{64E69892-941E-C976-D529-7EC9AB2C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409073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218D92A1-72EE-74C4-024B-D0F8A9EF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5209660"/>
            <a:ext cx="914400" cy="914400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F9B070C-CDB0-D1B7-EE59-EA7D729970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1855" y="3429000"/>
            <a:ext cx="4196065" cy="8687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838632B-68DA-A91B-6268-9EA6F50D760E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021855" y="4297768"/>
            <a:ext cx="4074145" cy="25016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F27D235-CA23-98B0-13A0-E7E8431F8370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021855" y="4297768"/>
            <a:ext cx="4074145" cy="1369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1EA2618-FBF9-595C-707E-3304B3D5989C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7368781" y="4297768"/>
            <a:ext cx="1785175" cy="5845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A691B7-C910-828F-DAAD-390E3BD665BA}"/>
              </a:ext>
            </a:extLst>
          </p:cNvPr>
          <p:cNvSpPr txBox="1"/>
          <p:nvPr/>
        </p:nvSpPr>
        <p:spPr>
          <a:xfrm>
            <a:off x="4447129" y="3917711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</a:t>
            </a:r>
            <a:r>
              <a:rPr lang="en-US" altLang="ja-JP" sz="1400" dirty="0"/>
              <a:t>xxx</a:t>
            </a:r>
            <a:r>
              <a:rPr kumimoji="1" lang="en-US" altLang="ja-JP" sz="1400" dirty="0"/>
              <a:t>.xxx.</a:t>
            </a:r>
            <a:r>
              <a:rPr kumimoji="1" lang="en-US" altLang="ja-JP" sz="1400"/>
              <a:t>xxx.xxx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AF0CC3-E647-BFC4-428E-8CBFE04EF4D3}"/>
              </a:ext>
            </a:extLst>
          </p:cNvPr>
          <p:cNvSpPr txBox="1"/>
          <p:nvPr/>
        </p:nvSpPr>
        <p:spPr>
          <a:xfrm>
            <a:off x="9231564" y="4476451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192.168.100.15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4FCB229-70D6-7D8A-BDBF-F543B8B82E1F}"/>
              </a:ext>
            </a:extLst>
          </p:cNvPr>
          <p:cNvSpPr txBox="1"/>
          <p:nvPr/>
        </p:nvSpPr>
        <p:spPr>
          <a:xfrm>
            <a:off x="7368781" y="3941988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F025F46-D9E5-EFF5-8794-157D0CF63435}"/>
              </a:ext>
            </a:extLst>
          </p:cNvPr>
          <p:cNvSpPr txBox="1"/>
          <p:nvPr/>
        </p:nvSpPr>
        <p:spPr>
          <a:xfrm>
            <a:off x="4463035" y="431656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8080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C3D12D-094B-1225-541E-595121EDC7A0}"/>
              </a:ext>
            </a:extLst>
          </p:cNvPr>
          <p:cNvSpPr txBox="1"/>
          <p:nvPr/>
        </p:nvSpPr>
        <p:spPr>
          <a:xfrm>
            <a:off x="4447129" y="4617698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443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60E328B-95EE-2EA5-FCF0-F8916AD64738}"/>
              </a:ext>
            </a:extLst>
          </p:cNvPr>
          <p:cNvSpPr txBox="1"/>
          <p:nvPr/>
        </p:nvSpPr>
        <p:spPr>
          <a:xfrm>
            <a:off x="9755510" y="4821956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22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A45D5D-0005-5063-4868-1368D5BC9BFE}"/>
              </a:ext>
            </a:extLst>
          </p:cNvPr>
          <p:cNvSpPr txBox="1"/>
          <p:nvPr/>
        </p:nvSpPr>
        <p:spPr>
          <a:xfrm>
            <a:off x="9739604" y="512309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5900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FA4F489-6A08-B3C5-1959-AC41F8C02C03}"/>
              </a:ext>
            </a:extLst>
          </p:cNvPr>
          <p:cNvSpPr txBox="1"/>
          <p:nvPr/>
        </p:nvSpPr>
        <p:spPr>
          <a:xfrm>
            <a:off x="838200" y="2886075"/>
            <a:ext cx="1614196" cy="3476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96C7DC-6F73-C569-0D23-39E5EAFC45EE}"/>
              </a:ext>
            </a:extLst>
          </p:cNvPr>
          <p:cNvSpPr txBox="1"/>
          <p:nvPr/>
        </p:nvSpPr>
        <p:spPr>
          <a:xfrm>
            <a:off x="8442033" y="5666860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ラズパイ</a:t>
            </a:r>
            <a:r>
              <a:rPr kumimoji="1" lang="en-US" altLang="ja-JP" sz="1400" dirty="0"/>
              <a:t>5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876F-D6F3-A548-65E7-BA62DD4B0E74}"/>
              </a:ext>
            </a:extLst>
          </p:cNvPr>
          <p:cNvSpPr txBox="1"/>
          <p:nvPr/>
        </p:nvSpPr>
        <p:spPr>
          <a:xfrm>
            <a:off x="6120104" y="4699134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</a:t>
            </a:r>
            <a:r>
              <a:rPr lang="en-US" altLang="ja-JP" sz="1400" dirty="0"/>
              <a:t>PC(D)</a:t>
            </a:r>
            <a:endParaRPr kumimoji="1" lang="en-US" altLang="ja-JP" sz="1400" dirty="0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A552A064-8BFC-B82E-CEA4-3C4EEF7DCEAC}"/>
              </a:ext>
            </a:extLst>
          </p:cNvPr>
          <p:cNvSpPr/>
          <p:nvPr/>
        </p:nvSpPr>
        <p:spPr>
          <a:xfrm>
            <a:off x="1107455" y="2397221"/>
            <a:ext cx="1693787" cy="406406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各自の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40EB9A9D-F7E3-1D63-B4D5-3A3140BDEDD4}"/>
              </a:ext>
            </a:extLst>
          </p:cNvPr>
          <p:cNvSpPr/>
          <p:nvPr/>
        </p:nvSpPr>
        <p:spPr>
          <a:xfrm>
            <a:off x="5255812" y="5235294"/>
            <a:ext cx="1983009" cy="639111"/>
          </a:xfrm>
          <a:prstGeom prst="wedgeRectCallout">
            <a:avLst>
              <a:gd name="adj1" fmla="val -22863"/>
              <a:gd name="adj2" fmla="val -1083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ポート転送する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8839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</a:t>
            </a:r>
            <a:r>
              <a:rPr lang="ja-JP" altLang="en-US" dirty="0"/>
              <a:t>トライしたこと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1299711"/>
          </a:xfrm>
        </p:spPr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6" name="グラフィックス 5" descr="ノート PC 単色塗りつぶし">
            <a:extLst>
              <a:ext uri="{FF2B5EF4-FFF2-40B4-BE49-F238E27FC236}">
                <a16:creationId xmlns:a16="http://schemas.microsoft.com/office/drawing/2014/main" id="{970D3D09-E149-33B4-AF42-B1DDCE7B2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2971800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コンピューター 単色塗りつぶし">
            <a:extLst>
              <a:ext uri="{FF2B5EF4-FFF2-40B4-BE49-F238E27FC236}">
                <a16:creationId xmlns:a16="http://schemas.microsoft.com/office/drawing/2014/main" id="{09742BE7-8456-C7C6-724B-E1CF7C657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3661377"/>
            <a:ext cx="1272781" cy="1272781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A3D2907-B34B-ED0B-2E06-69279CB443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8307" y="4882277"/>
            <a:ext cx="1171297" cy="769033"/>
          </a:xfrm>
          <a:prstGeom prst="rect">
            <a:avLst/>
          </a:prstGeom>
        </p:spPr>
      </p:pic>
      <p:pic>
        <p:nvPicPr>
          <p:cNvPr id="19" name="グラフィックス 18" descr="ノート PC 単色塗りつぶし">
            <a:extLst>
              <a:ext uri="{FF2B5EF4-FFF2-40B4-BE49-F238E27FC236}">
                <a16:creationId xmlns:a16="http://schemas.microsoft.com/office/drawing/2014/main" id="{64E69892-941E-C976-D529-7EC9AB2CE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4090730"/>
            <a:ext cx="914400" cy="914400"/>
          </a:xfrm>
          <a:prstGeom prst="rect">
            <a:avLst/>
          </a:prstGeom>
        </p:spPr>
      </p:pic>
      <p:pic>
        <p:nvPicPr>
          <p:cNvPr id="23" name="グラフィックス 22" descr="ノート PC 単色塗りつぶし">
            <a:extLst>
              <a:ext uri="{FF2B5EF4-FFF2-40B4-BE49-F238E27FC236}">
                <a16:creationId xmlns:a16="http://schemas.microsoft.com/office/drawing/2014/main" id="{218D92A1-72EE-74C4-024B-D0F8A9EF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455" y="5209660"/>
            <a:ext cx="914400" cy="914400"/>
          </a:xfrm>
          <a:prstGeom prst="rect">
            <a:avLst/>
          </a:prstGeom>
        </p:spPr>
      </p:pic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4F9B070C-CDB0-D1B7-EE59-EA7D7299704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21855" y="3429000"/>
            <a:ext cx="4196065" cy="86876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838632B-68DA-A91B-6268-9EA6F50D760E}"/>
              </a:ext>
            </a:extLst>
          </p:cNvPr>
          <p:cNvCxnSpPr>
            <a:cxnSpLocks/>
            <a:stCxn id="19" idx="3"/>
            <a:endCxn id="15" idx="1"/>
          </p:cNvCxnSpPr>
          <p:nvPr/>
        </p:nvCxnSpPr>
        <p:spPr>
          <a:xfrm flipV="1">
            <a:off x="2021855" y="4297768"/>
            <a:ext cx="4074145" cy="25016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F27D235-CA23-98B0-13A0-E7E8431F8370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 flipV="1">
            <a:off x="2021855" y="4297768"/>
            <a:ext cx="4074145" cy="136909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E1EA2618-FBF9-595C-707E-3304B3D5989C}"/>
              </a:ext>
            </a:extLst>
          </p:cNvPr>
          <p:cNvCxnSpPr>
            <a:stCxn id="15" idx="3"/>
            <a:endCxn id="18" idx="0"/>
          </p:cNvCxnSpPr>
          <p:nvPr/>
        </p:nvCxnSpPr>
        <p:spPr>
          <a:xfrm>
            <a:off x="7368781" y="4297768"/>
            <a:ext cx="1785175" cy="584509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A691B7-C910-828F-DAAD-390E3BD665BA}"/>
              </a:ext>
            </a:extLst>
          </p:cNvPr>
          <p:cNvSpPr txBox="1"/>
          <p:nvPr/>
        </p:nvSpPr>
        <p:spPr>
          <a:xfrm>
            <a:off x="4447129" y="3917711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</a:t>
            </a:r>
            <a:r>
              <a:rPr kumimoji="1" lang="en-US" altLang="ja-JP" sz="1400" dirty="0" err="1"/>
              <a:t>xxx.xxx.xxx.xxx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AF0CC3-E647-BFC4-428E-8CBFE04EF4D3}"/>
              </a:ext>
            </a:extLst>
          </p:cNvPr>
          <p:cNvSpPr txBox="1"/>
          <p:nvPr/>
        </p:nvSpPr>
        <p:spPr>
          <a:xfrm>
            <a:off x="9231564" y="4476451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192.168.100.15</a:t>
            </a:r>
            <a:endParaRPr kumimoji="1" lang="ja-JP" altLang="en-US" sz="1400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4FCB229-70D6-7D8A-BDBF-F543B8B82E1F}"/>
              </a:ext>
            </a:extLst>
          </p:cNvPr>
          <p:cNvSpPr txBox="1"/>
          <p:nvPr/>
        </p:nvSpPr>
        <p:spPr>
          <a:xfrm>
            <a:off x="7368781" y="3941988"/>
            <a:ext cx="2146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IP: 192.168.100.1</a:t>
            </a:r>
            <a:endParaRPr kumimoji="1" lang="ja-JP" altLang="en-US" sz="14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F025F46-D9E5-EFF5-8794-157D0CF63435}"/>
              </a:ext>
            </a:extLst>
          </p:cNvPr>
          <p:cNvSpPr txBox="1"/>
          <p:nvPr/>
        </p:nvSpPr>
        <p:spPr>
          <a:xfrm>
            <a:off x="4463035" y="431656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8080</a:t>
            </a:r>
            <a:endParaRPr kumimoji="1" lang="ja-JP" altLang="en-US" sz="14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C3D12D-094B-1225-541E-595121EDC7A0}"/>
              </a:ext>
            </a:extLst>
          </p:cNvPr>
          <p:cNvSpPr txBox="1"/>
          <p:nvPr/>
        </p:nvSpPr>
        <p:spPr>
          <a:xfrm>
            <a:off x="4447129" y="4617698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443</a:t>
            </a:r>
            <a:endParaRPr kumimoji="1" lang="ja-JP" altLang="en-US" sz="14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60E328B-95EE-2EA5-FCF0-F8916AD64738}"/>
              </a:ext>
            </a:extLst>
          </p:cNvPr>
          <p:cNvSpPr txBox="1"/>
          <p:nvPr/>
        </p:nvSpPr>
        <p:spPr>
          <a:xfrm>
            <a:off x="9755510" y="4821956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SSH</a:t>
            </a:r>
            <a:r>
              <a:rPr kumimoji="1" lang="en-US" altLang="ja-JP" sz="1400" dirty="0"/>
              <a:t> port: 22</a:t>
            </a:r>
            <a:endParaRPr kumimoji="1" lang="ja-JP" altLang="en-US" sz="14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5A45D5D-0005-5063-4868-1368D5BC9BFE}"/>
              </a:ext>
            </a:extLst>
          </p:cNvPr>
          <p:cNvSpPr txBox="1"/>
          <p:nvPr/>
        </p:nvSpPr>
        <p:spPr>
          <a:xfrm>
            <a:off x="9739604" y="5123092"/>
            <a:ext cx="1741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VNC port: 5900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FA4F489-6A08-B3C5-1959-AC41F8C02C03}"/>
              </a:ext>
            </a:extLst>
          </p:cNvPr>
          <p:cNvSpPr txBox="1"/>
          <p:nvPr/>
        </p:nvSpPr>
        <p:spPr>
          <a:xfrm>
            <a:off x="838200" y="2886075"/>
            <a:ext cx="1614196" cy="34766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096C7DC-6F73-C569-0D23-39E5EAFC45EE}"/>
              </a:ext>
            </a:extLst>
          </p:cNvPr>
          <p:cNvSpPr txBox="1"/>
          <p:nvPr/>
        </p:nvSpPr>
        <p:spPr>
          <a:xfrm>
            <a:off x="8442033" y="5666860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ラズパイ</a:t>
            </a:r>
            <a:r>
              <a:rPr kumimoji="1" lang="en-US" altLang="ja-JP" sz="1400" dirty="0"/>
              <a:t>5</a:t>
            </a:r>
            <a:endParaRPr kumimoji="1" lang="ja-JP" altLang="en-US" sz="1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832876F-D6F3-A548-65E7-BA62DD4B0E74}"/>
              </a:ext>
            </a:extLst>
          </p:cNvPr>
          <p:cNvSpPr txBox="1"/>
          <p:nvPr/>
        </p:nvSpPr>
        <p:spPr>
          <a:xfrm>
            <a:off x="6120104" y="4699134"/>
            <a:ext cx="1483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ビルド</a:t>
            </a:r>
            <a:r>
              <a:rPr lang="en-US" altLang="ja-JP" sz="1400" dirty="0"/>
              <a:t>PC(D)</a:t>
            </a:r>
            <a:endParaRPr kumimoji="1" lang="en-US" altLang="ja-JP" sz="1400" dirty="0"/>
          </a:p>
        </p:txBody>
      </p:sp>
      <p:sp>
        <p:nvSpPr>
          <p:cNvPr id="50" name="吹き出し: 四角形 49">
            <a:extLst>
              <a:ext uri="{FF2B5EF4-FFF2-40B4-BE49-F238E27FC236}">
                <a16:creationId xmlns:a16="http://schemas.microsoft.com/office/drawing/2014/main" id="{A552A064-8BFC-B82E-CEA4-3C4EEF7DCEAC}"/>
              </a:ext>
            </a:extLst>
          </p:cNvPr>
          <p:cNvSpPr/>
          <p:nvPr/>
        </p:nvSpPr>
        <p:spPr>
          <a:xfrm>
            <a:off x="1107455" y="2397221"/>
            <a:ext cx="1693787" cy="406406"/>
          </a:xfrm>
          <a:prstGeom prst="wedgeRect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各自の</a:t>
            </a:r>
            <a:r>
              <a:rPr lang="en-US" altLang="ja-JP" dirty="0"/>
              <a:t>PC</a:t>
            </a:r>
            <a:endParaRPr kumimoji="1" lang="ja-JP" altLang="en-US" dirty="0"/>
          </a:p>
        </p:txBody>
      </p:sp>
      <p:sp>
        <p:nvSpPr>
          <p:cNvPr id="52" name="吹き出し: 四角形 51">
            <a:extLst>
              <a:ext uri="{FF2B5EF4-FFF2-40B4-BE49-F238E27FC236}">
                <a16:creationId xmlns:a16="http://schemas.microsoft.com/office/drawing/2014/main" id="{40EB9A9D-F7E3-1D63-B4D5-3A3140BDEDD4}"/>
              </a:ext>
            </a:extLst>
          </p:cNvPr>
          <p:cNvSpPr/>
          <p:nvPr/>
        </p:nvSpPr>
        <p:spPr>
          <a:xfrm>
            <a:off x="5255812" y="5235294"/>
            <a:ext cx="1983009" cy="639111"/>
          </a:xfrm>
          <a:prstGeom prst="wedgeRectCallout">
            <a:avLst>
              <a:gd name="adj1" fmla="val -22863"/>
              <a:gd name="adj2" fmla="val -1083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ポート転送する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58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197</Words>
  <Application>Microsoft Office PowerPoint</Application>
  <PresentationFormat>ワイド画面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Raspberry Pi 5  リモート共有化の はまりどころ</vt:lpstr>
      <vt:lpstr>概要</vt:lpstr>
      <vt:lpstr>1.やりたいこと</vt:lpstr>
      <vt:lpstr>2.トライしたこと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2024-09-03T00:02:02Z</dcterms:modified>
</cp:coreProperties>
</file>