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5" r:id="rId4"/>
    <p:sldId id="266" r:id="rId5"/>
    <p:sldId id="267" r:id="rId6"/>
    <p:sldId id="268" r:id="rId7"/>
    <p:sldId id="269" r:id="rId8"/>
    <p:sldId id="262" r:id="rId9"/>
    <p:sldId id="263" r:id="rId10"/>
    <p:sldId id="264" r:id="rId11"/>
    <p:sldId id="260" r:id="rId12"/>
    <p:sldId id="261" r:id="rId13"/>
    <p:sldId id="258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341F"/>
    <a:srgbClr val="411D9B"/>
    <a:srgbClr val="F7F7F7"/>
    <a:srgbClr val="070C78"/>
    <a:srgbClr val="7D59D7"/>
    <a:srgbClr val="D7D7D7"/>
    <a:srgbClr val="003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7F7F7"/>
            </a:gs>
            <a:gs pos="100000">
              <a:srgbClr val="D7D7D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3707904" y="4437112"/>
            <a:ext cx="5436096" cy="2420888"/>
          </a:xfrm>
          <a:prstGeom prst="rect">
            <a:avLst/>
          </a:prstGeom>
          <a:solidFill>
            <a:srgbClr val="A634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0" y="0"/>
            <a:ext cx="7092280" cy="4437112"/>
          </a:xfrm>
          <a:prstGeom prst="rect">
            <a:avLst/>
          </a:prstGeom>
          <a:solidFill>
            <a:srgbClr val="070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8142" y="1700562"/>
            <a:ext cx="60679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kumimoji="1" lang="en-US" altLang="ja-JP" sz="6600" dirty="0" smtClean="0">
                <a:solidFill>
                  <a:schemeClr val="bg1">
                    <a:lumMod val="95000"/>
                  </a:schemeClr>
                </a:solidFill>
                <a:latin typeface="Judson" panose="02000803000000000000" pitchFamily="2" charset="0"/>
              </a:rPr>
              <a:t>Chain()</a:t>
            </a:r>
            <a:endParaRPr kumimoji="1" lang="ja-JP" altLang="en-US" sz="6600" dirty="0">
              <a:solidFill>
                <a:schemeClr val="bg1">
                  <a:lumMod val="95000"/>
                </a:schemeClr>
              </a:solidFill>
              <a:latin typeface="Judson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2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-6388" y="2204864"/>
            <a:ext cx="7092280" cy="2448272"/>
          </a:xfrm>
          <a:prstGeom prst="rect">
            <a:avLst/>
          </a:prstGeom>
          <a:solidFill>
            <a:srgbClr val="070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-35278" y="2967335"/>
            <a:ext cx="709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 smtClean="0">
                <a:solidFill>
                  <a:schemeClr val="bg1">
                    <a:lumMod val="95000"/>
                  </a:schemeClr>
                </a:solidFill>
                <a:latin typeface="Judson" panose="02000803000000000000" pitchFamily="2" charset="0"/>
              </a:rPr>
              <a:t>個人としての振り返り</a:t>
            </a:r>
            <a:endParaRPr kumimoji="1" lang="ja-JP" altLang="en-US" sz="5400" dirty="0">
              <a:solidFill>
                <a:schemeClr val="bg1">
                  <a:lumMod val="95000"/>
                </a:schemeClr>
              </a:solidFill>
              <a:latin typeface="Judson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36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97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534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95536" y="404664"/>
            <a:ext cx="2051720" cy="1359658"/>
          </a:xfrm>
          <a:prstGeom prst="rect">
            <a:avLst/>
          </a:prstGeom>
          <a:solidFill>
            <a:srgbClr val="A634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#</a:t>
            </a:r>
            <a:r>
              <a:rPr lang="en-US" altLang="ja-JP" dirty="0" smtClean="0"/>
              <a:t>A6341F</a:t>
            </a:r>
          </a:p>
          <a:p>
            <a:pPr algn="ctr"/>
            <a:r>
              <a:rPr lang="en-US" altLang="ja-JP" dirty="0" smtClean="0"/>
              <a:t>166</a:t>
            </a:r>
            <a:r>
              <a:rPr lang="ja-JP" altLang="en-US" dirty="0" smtClean="0"/>
              <a:t>　</a:t>
            </a:r>
            <a:r>
              <a:rPr lang="en-US" altLang="ja-JP" dirty="0" smtClean="0"/>
              <a:t>52</a:t>
            </a:r>
            <a:r>
              <a:rPr lang="ja-JP" altLang="en-US" dirty="0" smtClean="0"/>
              <a:t>　</a:t>
            </a:r>
            <a:r>
              <a:rPr lang="en-US" altLang="ja-JP" dirty="0"/>
              <a:t>31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95536" y="2348880"/>
            <a:ext cx="2051720" cy="1359658"/>
          </a:xfrm>
          <a:prstGeom prst="rect">
            <a:avLst/>
          </a:prstGeom>
          <a:solidFill>
            <a:srgbClr val="070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#071178</a:t>
            </a:r>
            <a:endParaRPr lang="en-US" altLang="ja-JP" dirty="0" smtClean="0"/>
          </a:p>
          <a:p>
            <a:pPr algn="ctr"/>
            <a:r>
              <a:rPr lang="en-US" altLang="ja-JP" dirty="0"/>
              <a:t>7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251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-6388" y="2204864"/>
            <a:ext cx="7092280" cy="2448272"/>
          </a:xfrm>
          <a:prstGeom prst="rect">
            <a:avLst/>
          </a:prstGeom>
          <a:solidFill>
            <a:srgbClr val="070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219" y="2967335"/>
            <a:ext cx="709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kumimoji="1" lang="en-US" altLang="ja-JP" sz="5400" dirty="0" smtClean="0">
                <a:solidFill>
                  <a:schemeClr val="bg1">
                    <a:lumMod val="95000"/>
                  </a:schemeClr>
                </a:solidFill>
                <a:latin typeface="Judson" panose="02000803000000000000" pitchFamily="2" charset="0"/>
              </a:rPr>
              <a:t>Chain</a:t>
            </a:r>
            <a:r>
              <a:rPr kumimoji="1" lang="en-US" altLang="ja-JP" sz="5400" dirty="0" smtClean="0">
                <a:solidFill>
                  <a:schemeClr val="bg1">
                    <a:lumMod val="95000"/>
                  </a:schemeClr>
                </a:solidFill>
                <a:latin typeface="Judson" panose="02000803000000000000" pitchFamily="2" charset="0"/>
              </a:rPr>
              <a:t>()</a:t>
            </a:r>
            <a:r>
              <a:rPr kumimoji="1" lang="ja-JP" altLang="en-US" sz="5400" dirty="0" smtClean="0">
                <a:solidFill>
                  <a:schemeClr val="bg1">
                    <a:lumMod val="95000"/>
                  </a:schemeClr>
                </a:solidFill>
                <a:latin typeface="Judson" panose="02000803000000000000" pitchFamily="2" charset="0"/>
              </a:rPr>
              <a:t>のご紹介</a:t>
            </a:r>
            <a:endParaRPr kumimoji="1" lang="ja-JP" altLang="en-US" sz="5400" dirty="0">
              <a:solidFill>
                <a:schemeClr val="bg1">
                  <a:lumMod val="95000"/>
                </a:schemeClr>
              </a:solidFill>
              <a:latin typeface="Judson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6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9612" y="99719"/>
            <a:ext cx="11843224" cy="665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角丸四角形吹き出し 2"/>
          <p:cNvSpPr/>
          <p:nvPr/>
        </p:nvSpPr>
        <p:spPr>
          <a:xfrm>
            <a:off x="323529" y="5661247"/>
            <a:ext cx="4104455" cy="1097033"/>
          </a:xfrm>
          <a:prstGeom prst="wedgeRoundRectCallout">
            <a:avLst>
              <a:gd name="adj1" fmla="val 44722"/>
              <a:gd name="adj2" fmla="val -113141"/>
              <a:gd name="adj3" fmla="val 16667"/>
            </a:avLst>
          </a:prstGeom>
          <a:solidFill>
            <a:srgbClr val="F7F7F7"/>
          </a:solidFill>
          <a:ln w="76200">
            <a:solidFill>
              <a:srgbClr val="411D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Google</a:t>
            </a:r>
            <a:r>
              <a:rPr kumimoji="1" lang="ja-JP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アカウントでも</a:t>
            </a:r>
            <a:endParaRPr kumimoji="1" lang="en-US" altLang="ja-JP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ログイン可能！</a:t>
            </a:r>
            <a:endParaRPr kumimoji="1" lang="ja-JP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0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1" y="188640"/>
            <a:ext cx="10801199" cy="6072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角丸四角形吹き出し 2"/>
          <p:cNvSpPr/>
          <p:nvPr/>
        </p:nvSpPr>
        <p:spPr>
          <a:xfrm>
            <a:off x="395537" y="3140968"/>
            <a:ext cx="3024335" cy="600102"/>
          </a:xfrm>
          <a:prstGeom prst="wedgeRoundRectCallout">
            <a:avLst>
              <a:gd name="adj1" fmla="val -33343"/>
              <a:gd name="adj2" fmla="val -178779"/>
              <a:gd name="adj3" fmla="val 16667"/>
            </a:avLst>
          </a:prstGeom>
          <a:solidFill>
            <a:srgbClr val="F7F7F7"/>
          </a:solidFill>
          <a:ln w="76200">
            <a:solidFill>
              <a:srgbClr val="411D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青が投稿した質問</a:t>
            </a:r>
            <a:endParaRPr kumimoji="1" lang="ja-JP" alt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角丸四角形吹き出し 3"/>
          <p:cNvSpPr/>
          <p:nvPr/>
        </p:nvSpPr>
        <p:spPr>
          <a:xfrm>
            <a:off x="1068160" y="4086579"/>
            <a:ext cx="2880319" cy="600102"/>
          </a:xfrm>
          <a:prstGeom prst="wedgeRoundRectCallout">
            <a:avLst>
              <a:gd name="adj1" fmla="val 67030"/>
              <a:gd name="adj2" fmla="val -5307"/>
              <a:gd name="adj3" fmla="val 16667"/>
            </a:avLst>
          </a:prstGeom>
          <a:solidFill>
            <a:srgbClr val="F7F7F7"/>
          </a:solidFill>
          <a:ln w="76200">
            <a:solidFill>
              <a:srgbClr val="411D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赤</a:t>
            </a:r>
            <a:r>
              <a:rPr kumimoji="1" lang="ja-JP" alt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が受信した質問</a:t>
            </a:r>
            <a:endParaRPr kumimoji="1" lang="ja-JP" alt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角丸四角形吹き出し 4"/>
          <p:cNvSpPr/>
          <p:nvPr/>
        </p:nvSpPr>
        <p:spPr>
          <a:xfrm>
            <a:off x="6087726" y="3188448"/>
            <a:ext cx="3024335" cy="600102"/>
          </a:xfrm>
          <a:prstGeom prst="wedgeRoundRectCallout">
            <a:avLst>
              <a:gd name="adj1" fmla="val -11016"/>
              <a:gd name="adj2" fmla="val -183467"/>
              <a:gd name="adj3" fmla="val 16667"/>
            </a:avLst>
          </a:prstGeom>
          <a:solidFill>
            <a:srgbClr val="F7F7F7"/>
          </a:solidFill>
          <a:ln w="76200">
            <a:solidFill>
              <a:srgbClr val="411D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灰色はパスした質問</a:t>
            </a:r>
            <a:endParaRPr kumimoji="1" lang="ja-JP" alt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28134" y="1484784"/>
            <a:ext cx="2311617" cy="907148"/>
          </a:xfrm>
          <a:prstGeom prst="roundRect">
            <a:avLst/>
          </a:prstGeom>
          <a:noFill/>
          <a:ln>
            <a:solidFill>
              <a:srgbClr val="A634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A6341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272" y="3933056"/>
            <a:ext cx="2311617" cy="907148"/>
          </a:xfrm>
          <a:prstGeom prst="roundRect">
            <a:avLst/>
          </a:prstGeom>
          <a:noFill/>
          <a:ln>
            <a:solidFill>
              <a:srgbClr val="A634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A6341F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00444" y="1484784"/>
            <a:ext cx="2311617" cy="907148"/>
          </a:xfrm>
          <a:prstGeom prst="roundRect">
            <a:avLst/>
          </a:prstGeom>
          <a:noFill/>
          <a:ln>
            <a:solidFill>
              <a:srgbClr val="A634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A634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11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2" grpId="0" animBg="1"/>
      <p:bldP spid="2" grpId="1" animBg="1"/>
      <p:bldP spid="7" grpId="0" animBg="1"/>
      <p:bldP spid="7" grpId="1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1" y="188640"/>
            <a:ext cx="10801199" cy="6072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角丸四角形吹き出し 2"/>
          <p:cNvSpPr/>
          <p:nvPr/>
        </p:nvSpPr>
        <p:spPr>
          <a:xfrm>
            <a:off x="539552" y="1772816"/>
            <a:ext cx="3024335" cy="900221"/>
          </a:xfrm>
          <a:prstGeom prst="wedgeRoundRectCallout">
            <a:avLst>
              <a:gd name="adj1" fmla="val 43406"/>
              <a:gd name="adj2" fmla="val 117372"/>
              <a:gd name="adj3" fmla="val 16667"/>
            </a:avLst>
          </a:prstGeom>
          <a:solidFill>
            <a:srgbClr val="F7F7F7"/>
          </a:solidFill>
          <a:ln w="76200">
            <a:solidFill>
              <a:srgbClr val="411D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受信した質問に対しては返信かパスを行う</a:t>
            </a:r>
            <a:endParaRPr kumimoji="1" lang="ja-JP" alt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角丸四角形吹き出し 3"/>
          <p:cNvSpPr/>
          <p:nvPr/>
        </p:nvSpPr>
        <p:spPr>
          <a:xfrm>
            <a:off x="1619672" y="4653136"/>
            <a:ext cx="2880319" cy="600102"/>
          </a:xfrm>
          <a:prstGeom prst="wedgeRoundRectCallout">
            <a:avLst>
              <a:gd name="adj1" fmla="val -38466"/>
              <a:gd name="adj2" fmla="val 140034"/>
              <a:gd name="adj3" fmla="val 16667"/>
            </a:avLst>
          </a:prstGeom>
          <a:solidFill>
            <a:srgbClr val="F7F7F7"/>
          </a:solidFill>
          <a:ln w="76200">
            <a:solidFill>
              <a:srgbClr val="411D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自分の質問の状態</a:t>
            </a:r>
            <a:endParaRPr kumimoji="1" lang="ja-JP" alt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角丸四角形吹き出し 5"/>
          <p:cNvSpPr/>
          <p:nvPr/>
        </p:nvSpPr>
        <p:spPr>
          <a:xfrm>
            <a:off x="5613596" y="2040907"/>
            <a:ext cx="3024335" cy="900221"/>
          </a:xfrm>
          <a:prstGeom prst="wedgeRoundRectCallout">
            <a:avLst>
              <a:gd name="adj1" fmla="val -39390"/>
              <a:gd name="adj2" fmla="val 142375"/>
              <a:gd name="adj3" fmla="val 16667"/>
            </a:avLst>
          </a:prstGeom>
          <a:solidFill>
            <a:srgbClr val="F7F7F7"/>
          </a:solidFill>
          <a:ln w="76200">
            <a:solidFill>
              <a:srgbClr val="411D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質問をクリックして</a:t>
            </a:r>
            <a:endParaRPr kumimoji="1" lang="en-US" altLang="ja-JP" sz="2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ja-JP" alt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詳細画面へ！</a:t>
            </a:r>
            <a:endParaRPr kumimoji="1" lang="ja-JP" alt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347864" y="3391239"/>
            <a:ext cx="1152127" cy="469809"/>
          </a:xfrm>
          <a:prstGeom prst="roundRect">
            <a:avLst/>
          </a:prstGeom>
          <a:noFill/>
          <a:ln>
            <a:solidFill>
              <a:srgbClr val="A634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A6341F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19672" y="5807775"/>
            <a:ext cx="720079" cy="453574"/>
          </a:xfrm>
          <a:prstGeom prst="roundRect">
            <a:avLst/>
          </a:prstGeom>
          <a:noFill/>
          <a:ln>
            <a:solidFill>
              <a:srgbClr val="A634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A6341F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499991" y="3861048"/>
            <a:ext cx="2311617" cy="2520280"/>
          </a:xfrm>
          <a:prstGeom prst="roundRect">
            <a:avLst/>
          </a:prstGeom>
          <a:noFill/>
          <a:ln>
            <a:solidFill>
              <a:srgbClr val="A634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A634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83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8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9" t="30205" r="15237" b="11910"/>
          <a:stretch/>
        </p:blipFill>
        <p:spPr bwMode="auto">
          <a:xfrm>
            <a:off x="-13356" y="832197"/>
            <a:ext cx="9144000" cy="465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角丸四角形吹き出し 2"/>
          <p:cNvSpPr/>
          <p:nvPr/>
        </p:nvSpPr>
        <p:spPr>
          <a:xfrm>
            <a:off x="31939" y="3356992"/>
            <a:ext cx="3528392" cy="792088"/>
          </a:xfrm>
          <a:prstGeom prst="wedgeRoundRectCallout">
            <a:avLst>
              <a:gd name="adj1" fmla="val -20386"/>
              <a:gd name="adj2" fmla="val -131304"/>
              <a:gd name="adj3" fmla="val 16667"/>
            </a:avLst>
          </a:prstGeom>
          <a:solidFill>
            <a:srgbClr val="F7F7F7"/>
          </a:solidFill>
          <a:ln w="76200">
            <a:solidFill>
              <a:srgbClr val="411D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ユーザをあらわすノード</a:t>
            </a:r>
            <a:endParaRPr kumimoji="1" lang="ja-JP" alt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角丸四角形吹き出し 3"/>
          <p:cNvSpPr/>
          <p:nvPr/>
        </p:nvSpPr>
        <p:spPr>
          <a:xfrm>
            <a:off x="2123728" y="260648"/>
            <a:ext cx="3528392" cy="967593"/>
          </a:xfrm>
          <a:prstGeom prst="wedgeRoundRectCallout">
            <a:avLst>
              <a:gd name="adj1" fmla="val -26765"/>
              <a:gd name="adj2" fmla="val 115720"/>
              <a:gd name="adj3" fmla="val 16667"/>
            </a:avLst>
          </a:prstGeom>
          <a:solidFill>
            <a:srgbClr val="F7F7F7"/>
          </a:solidFill>
          <a:ln w="76200">
            <a:solidFill>
              <a:srgbClr val="411D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知識などのタグを</a:t>
            </a:r>
            <a:endParaRPr kumimoji="1" lang="en-US" altLang="ja-JP" sz="2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ja-JP" alt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あらわすノード</a:t>
            </a:r>
            <a:endParaRPr kumimoji="1" lang="ja-JP" alt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角丸四角形吹き出し 4"/>
          <p:cNvSpPr/>
          <p:nvPr/>
        </p:nvSpPr>
        <p:spPr>
          <a:xfrm>
            <a:off x="2123728" y="5001536"/>
            <a:ext cx="3528392" cy="967593"/>
          </a:xfrm>
          <a:prstGeom prst="wedgeRoundRectCallout">
            <a:avLst>
              <a:gd name="adj1" fmla="val 68524"/>
              <a:gd name="adj2" fmla="val -34030"/>
              <a:gd name="adj3" fmla="val 16667"/>
            </a:avLst>
          </a:prstGeom>
          <a:solidFill>
            <a:srgbClr val="F7F7F7"/>
          </a:solidFill>
          <a:ln w="76200">
            <a:solidFill>
              <a:srgbClr val="411D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ユーザの回答数に応じて</a:t>
            </a:r>
            <a:endParaRPr kumimoji="1" lang="en-US" altLang="ja-JP" sz="2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ja-JP" alt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ノードが大きくなる</a:t>
            </a:r>
            <a:endParaRPr kumimoji="1" lang="ja-JP" alt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角丸四角形吹き出し 5"/>
          <p:cNvSpPr/>
          <p:nvPr/>
        </p:nvSpPr>
        <p:spPr>
          <a:xfrm>
            <a:off x="3203848" y="2050667"/>
            <a:ext cx="3528392" cy="967593"/>
          </a:xfrm>
          <a:prstGeom prst="wedgeRoundRectCallout">
            <a:avLst>
              <a:gd name="adj1" fmla="val 50582"/>
              <a:gd name="adj2" fmla="val 95365"/>
              <a:gd name="adj3" fmla="val 16667"/>
            </a:avLst>
          </a:prstGeom>
          <a:solidFill>
            <a:srgbClr val="F7F7F7"/>
          </a:solidFill>
          <a:ln w="76200">
            <a:solidFill>
              <a:srgbClr val="411D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関係の強いノード間では</a:t>
            </a:r>
            <a:endParaRPr kumimoji="1" lang="en-US" altLang="ja-JP" sz="2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ja-JP" alt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エッジが太くなる</a:t>
            </a:r>
            <a:endParaRPr kumimoji="1" lang="ja-JP" alt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67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-6388" y="2204864"/>
            <a:ext cx="7092280" cy="2448272"/>
          </a:xfrm>
          <a:prstGeom prst="rect">
            <a:avLst/>
          </a:prstGeom>
          <a:solidFill>
            <a:srgbClr val="070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-6388" y="2967335"/>
            <a:ext cx="709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 smtClean="0">
                <a:solidFill>
                  <a:schemeClr val="bg1">
                    <a:lumMod val="95000"/>
                  </a:schemeClr>
                </a:solidFill>
                <a:latin typeface="Judson" panose="02000803000000000000" pitchFamily="2" charset="0"/>
              </a:rPr>
              <a:t>開発の進め方</a:t>
            </a:r>
            <a:endParaRPr kumimoji="1" lang="ja-JP" altLang="en-US" sz="5400" dirty="0">
              <a:solidFill>
                <a:schemeClr val="bg1">
                  <a:lumMod val="95000"/>
                </a:schemeClr>
              </a:solidFill>
              <a:latin typeface="Judson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-6388" y="2204864"/>
            <a:ext cx="7092280" cy="2448272"/>
          </a:xfrm>
          <a:prstGeom prst="rect">
            <a:avLst/>
          </a:prstGeom>
          <a:solidFill>
            <a:srgbClr val="070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-35278" y="2967335"/>
            <a:ext cx="709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 smtClean="0">
                <a:solidFill>
                  <a:schemeClr val="bg1">
                    <a:lumMod val="95000"/>
                  </a:schemeClr>
                </a:solidFill>
                <a:latin typeface="Judson" panose="02000803000000000000" pitchFamily="2" charset="0"/>
              </a:rPr>
              <a:t>チームとしての振り返り</a:t>
            </a:r>
            <a:endParaRPr kumimoji="1" lang="ja-JP" altLang="en-US" sz="5400" dirty="0">
              <a:solidFill>
                <a:schemeClr val="bg1">
                  <a:lumMod val="95000"/>
                </a:schemeClr>
              </a:solidFill>
              <a:latin typeface="Judson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102</Words>
  <Application>Microsoft Office PowerPoint</Application>
  <PresentationFormat>画面に合わせる (4:3)</PresentationFormat>
  <Paragraphs>25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八代　光平</dc:creator>
  <cp:lastModifiedBy>master</cp:lastModifiedBy>
  <cp:revision>18</cp:revision>
  <dcterms:created xsi:type="dcterms:W3CDTF">2015-07-17T00:38:01Z</dcterms:created>
  <dcterms:modified xsi:type="dcterms:W3CDTF">2015-07-27T08:11:21Z</dcterms:modified>
</cp:coreProperties>
</file>