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5" r:id="rId4"/>
    <p:sldId id="266" r:id="rId5"/>
    <p:sldId id="267" r:id="rId6"/>
    <p:sldId id="268" r:id="rId7"/>
    <p:sldId id="269" r:id="rId8"/>
    <p:sldId id="262" r:id="rId9"/>
    <p:sldId id="270" r:id="rId10"/>
    <p:sldId id="263" r:id="rId11"/>
    <p:sldId id="264" r:id="rId12"/>
    <p:sldId id="260" r:id="rId13"/>
    <p:sldId id="261" r:id="rId14"/>
    <p:sldId id="258" r:id="rId15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70C78"/>
    <a:srgbClr val="411D9B"/>
    <a:srgbClr val="A6341F"/>
    <a:srgbClr val="F7F7F7"/>
    <a:srgbClr val="7D59D7"/>
    <a:srgbClr val="D7D7D7"/>
    <a:srgbClr val="0031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3" d="100"/>
          <a:sy n="53" d="100"/>
        </p:scale>
        <p:origin x="-96" y="-3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2015/7/27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2015/7/27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2015/7/27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2015/7/27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2015/7/27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2015/7/27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2015/7/27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2015/7/27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2015/7/27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2015/7/27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2015/7/27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7F7F7"/>
            </a:gs>
            <a:gs pos="100000">
              <a:srgbClr val="D7D7D7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2015/7/27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/>
        </p:nvSpPr>
        <p:spPr>
          <a:xfrm>
            <a:off x="3707904" y="4437112"/>
            <a:ext cx="5436096" cy="2420888"/>
          </a:xfrm>
          <a:prstGeom prst="rect">
            <a:avLst/>
          </a:prstGeom>
          <a:solidFill>
            <a:srgbClr val="A634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dirty="0" smtClean="0"/>
          </a:p>
        </p:txBody>
      </p:sp>
      <p:sp>
        <p:nvSpPr>
          <p:cNvPr id="7" name="正方形/長方形 6"/>
          <p:cNvSpPr/>
          <p:nvPr/>
        </p:nvSpPr>
        <p:spPr>
          <a:xfrm>
            <a:off x="0" y="0"/>
            <a:ext cx="7092280" cy="4437112"/>
          </a:xfrm>
          <a:prstGeom prst="rect">
            <a:avLst/>
          </a:prstGeom>
          <a:solidFill>
            <a:srgbClr val="070C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dirty="0" smtClean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68142" y="1700562"/>
            <a:ext cx="606796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6600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  <a:r>
              <a:rPr kumimoji="1" lang="en-US" altLang="ja-JP" sz="6600" dirty="0" smtClean="0">
                <a:solidFill>
                  <a:schemeClr val="bg1">
                    <a:lumMod val="95000"/>
                  </a:schemeClr>
                </a:solidFill>
                <a:latin typeface="Judson" panose="02000803000000000000" pitchFamily="2" charset="0"/>
              </a:rPr>
              <a:t>Chain()</a:t>
            </a:r>
            <a:endParaRPr kumimoji="1" lang="ja-JP" altLang="en-US" sz="6600" dirty="0">
              <a:solidFill>
                <a:schemeClr val="bg1">
                  <a:lumMod val="95000"/>
                </a:schemeClr>
              </a:solidFill>
              <a:latin typeface="Judson" panose="020008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3728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-6388" y="2204864"/>
            <a:ext cx="7092280" cy="2448272"/>
          </a:xfrm>
          <a:prstGeom prst="rect">
            <a:avLst/>
          </a:prstGeom>
          <a:solidFill>
            <a:srgbClr val="070C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dirty="0" smtClean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-35278" y="2967335"/>
            <a:ext cx="7092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5400" dirty="0" smtClean="0">
                <a:solidFill>
                  <a:schemeClr val="bg1">
                    <a:lumMod val="95000"/>
                  </a:schemeClr>
                </a:solidFill>
                <a:latin typeface="Judson" panose="02000803000000000000" pitchFamily="2" charset="0"/>
              </a:rPr>
              <a:t>チームとしての振り返り</a:t>
            </a:r>
            <a:endParaRPr kumimoji="1" lang="ja-JP" altLang="en-US" sz="5400" dirty="0">
              <a:solidFill>
                <a:schemeClr val="bg1">
                  <a:lumMod val="95000"/>
                </a:schemeClr>
              </a:solidFill>
              <a:latin typeface="Judson" panose="020008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5320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-6388" y="2204864"/>
            <a:ext cx="7092280" cy="2448272"/>
          </a:xfrm>
          <a:prstGeom prst="rect">
            <a:avLst/>
          </a:prstGeom>
          <a:solidFill>
            <a:srgbClr val="070C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dirty="0" smtClean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-35278" y="2967335"/>
            <a:ext cx="7092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5400" dirty="0" smtClean="0">
                <a:solidFill>
                  <a:schemeClr val="bg1">
                    <a:lumMod val="95000"/>
                  </a:schemeClr>
                </a:solidFill>
                <a:latin typeface="Judson" panose="02000803000000000000" pitchFamily="2" charset="0"/>
              </a:rPr>
              <a:t>個人としての振り返り</a:t>
            </a:r>
            <a:endParaRPr kumimoji="1" lang="ja-JP" altLang="en-US" sz="5400" dirty="0">
              <a:solidFill>
                <a:schemeClr val="bg1">
                  <a:lumMod val="95000"/>
                </a:schemeClr>
              </a:solidFill>
              <a:latin typeface="Judson" panose="020008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6366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0970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65349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395536" y="404664"/>
            <a:ext cx="2051720" cy="1359658"/>
          </a:xfrm>
          <a:prstGeom prst="rect">
            <a:avLst/>
          </a:prstGeom>
          <a:solidFill>
            <a:srgbClr val="A634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#</a:t>
            </a:r>
            <a:r>
              <a:rPr lang="en-US" altLang="ja-JP" dirty="0" smtClean="0"/>
              <a:t>A6341F</a:t>
            </a:r>
          </a:p>
          <a:p>
            <a:pPr algn="ctr"/>
            <a:r>
              <a:rPr lang="en-US" altLang="ja-JP" dirty="0" smtClean="0"/>
              <a:t>166</a:t>
            </a:r>
            <a:r>
              <a:rPr lang="ja-JP" altLang="en-US" dirty="0" smtClean="0"/>
              <a:t>　</a:t>
            </a:r>
            <a:r>
              <a:rPr lang="en-US" altLang="ja-JP" dirty="0" smtClean="0"/>
              <a:t>52</a:t>
            </a:r>
            <a:r>
              <a:rPr lang="ja-JP" altLang="en-US" dirty="0" smtClean="0"/>
              <a:t>　</a:t>
            </a:r>
            <a:r>
              <a:rPr lang="en-US" altLang="ja-JP" dirty="0"/>
              <a:t>31</a:t>
            </a:r>
            <a:endParaRPr kumimoji="1" lang="ja-JP" altLang="en-US" dirty="0"/>
          </a:p>
        </p:txBody>
      </p:sp>
      <p:sp>
        <p:nvSpPr>
          <p:cNvPr id="3" name="正方形/長方形 2"/>
          <p:cNvSpPr/>
          <p:nvPr/>
        </p:nvSpPr>
        <p:spPr>
          <a:xfrm>
            <a:off x="395536" y="2348880"/>
            <a:ext cx="2051720" cy="1359658"/>
          </a:xfrm>
          <a:prstGeom prst="rect">
            <a:avLst/>
          </a:prstGeom>
          <a:solidFill>
            <a:srgbClr val="070C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#071178</a:t>
            </a:r>
            <a:endParaRPr lang="en-US" altLang="ja-JP" dirty="0" smtClean="0"/>
          </a:p>
          <a:p>
            <a:pPr algn="ctr"/>
            <a:r>
              <a:rPr lang="en-US" altLang="ja-JP" dirty="0"/>
              <a:t>7</a:t>
            </a:r>
            <a:r>
              <a:rPr lang="ja-JP" altLang="en-US" dirty="0" smtClean="0"/>
              <a:t>　</a:t>
            </a:r>
            <a:r>
              <a:rPr lang="en-US" altLang="ja-JP" dirty="0" smtClean="0"/>
              <a:t>12</a:t>
            </a:r>
            <a:r>
              <a:rPr lang="ja-JP" altLang="en-US" dirty="0" smtClean="0"/>
              <a:t>　</a:t>
            </a:r>
            <a:r>
              <a:rPr lang="en-US" altLang="ja-JP" dirty="0" smtClean="0"/>
              <a:t>120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62517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-6388" y="2204864"/>
            <a:ext cx="7092280" cy="2448272"/>
          </a:xfrm>
          <a:prstGeom prst="rect">
            <a:avLst/>
          </a:prstGeom>
          <a:solidFill>
            <a:srgbClr val="070C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dirty="0" smtClean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9219" y="2967335"/>
            <a:ext cx="7092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5400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  <a:r>
              <a:rPr kumimoji="1" lang="en-US" altLang="ja-JP" sz="5400" dirty="0" smtClean="0">
                <a:solidFill>
                  <a:schemeClr val="bg1">
                    <a:lumMod val="95000"/>
                  </a:schemeClr>
                </a:solidFill>
                <a:latin typeface="Judson" panose="02000803000000000000" pitchFamily="2" charset="0"/>
              </a:rPr>
              <a:t>Chain()</a:t>
            </a:r>
            <a:r>
              <a:rPr kumimoji="1" lang="ja-JP" altLang="en-US" sz="5400" dirty="0" smtClean="0">
                <a:solidFill>
                  <a:schemeClr val="bg1">
                    <a:lumMod val="95000"/>
                  </a:schemeClr>
                </a:solidFill>
                <a:latin typeface="Judson" panose="02000803000000000000" pitchFamily="2" charset="0"/>
              </a:rPr>
              <a:t>のご紹介</a:t>
            </a:r>
            <a:endParaRPr kumimoji="1" lang="ja-JP" altLang="en-US" sz="5400" dirty="0">
              <a:solidFill>
                <a:schemeClr val="bg1">
                  <a:lumMod val="95000"/>
                </a:schemeClr>
              </a:solidFill>
              <a:latin typeface="Judson" panose="020008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161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49612" y="99719"/>
            <a:ext cx="11843224" cy="6658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角丸四角形吹き出し 2"/>
          <p:cNvSpPr/>
          <p:nvPr/>
        </p:nvSpPr>
        <p:spPr>
          <a:xfrm>
            <a:off x="323529" y="5661247"/>
            <a:ext cx="4104455" cy="1097033"/>
          </a:xfrm>
          <a:prstGeom prst="wedgeRoundRectCallout">
            <a:avLst>
              <a:gd name="adj1" fmla="val 44722"/>
              <a:gd name="adj2" fmla="val -113141"/>
              <a:gd name="adj3" fmla="val 16667"/>
            </a:avLst>
          </a:prstGeom>
          <a:solidFill>
            <a:srgbClr val="F7F7F7"/>
          </a:solidFill>
          <a:ln w="76200">
            <a:solidFill>
              <a:srgbClr val="411D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Google</a:t>
            </a:r>
            <a:r>
              <a:rPr kumimoji="1" lang="ja-JP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アカウントでも</a:t>
            </a:r>
            <a:endParaRPr kumimoji="1" lang="en-US" altLang="ja-JP" sz="28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kumimoji="1" lang="ja-JP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ログイン可能！</a:t>
            </a:r>
            <a:endParaRPr kumimoji="1" lang="ja-JP" altLang="en-US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503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56591" y="188640"/>
            <a:ext cx="10801199" cy="60727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角丸四角形吹き出し 2"/>
          <p:cNvSpPr/>
          <p:nvPr/>
        </p:nvSpPr>
        <p:spPr>
          <a:xfrm>
            <a:off x="395537" y="3140968"/>
            <a:ext cx="3024335" cy="600102"/>
          </a:xfrm>
          <a:prstGeom prst="wedgeRoundRectCallout">
            <a:avLst>
              <a:gd name="adj1" fmla="val -33343"/>
              <a:gd name="adj2" fmla="val -178779"/>
              <a:gd name="adj3" fmla="val 16667"/>
            </a:avLst>
          </a:prstGeom>
          <a:solidFill>
            <a:srgbClr val="F7F7F7"/>
          </a:solidFill>
          <a:ln w="76200">
            <a:solidFill>
              <a:srgbClr val="411D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青が投稿した質問</a:t>
            </a:r>
            <a:endParaRPr kumimoji="1" lang="ja-JP" altLang="en-US" sz="2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角丸四角形吹き出し 3"/>
          <p:cNvSpPr/>
          <p:nvPr/>
        </p:nvSpPr>
        <p:spPr>
          <a:xfrm>
            <a:off x="1068160" y="4086579"/>
            <a:ext cx="2880319" cy="600102"/>
          </a:xfrm>
          <a:prstGeom prst="wedgeRoundRectCallout">
            <a:avLst>
              <a:gd name="adj1" fmla="val 67030"/>
              <a:gd name="adj2" fmla="val -5307"/>
              <a:gd name="adj3" fmla="val 16667"/>
            </a:avLst>
          </a:prstGeom>
          <a:solidFill>
            <a:srgbClr val="F7F7F7"/>
          </a:solidFill>
          <a:ln w="76200">
            <a:solidFill>
              <a:srgbClr val="411D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赤</a:t>
            </a:r>
            <a:r>
              <a:rPr kumimoji="1" lang="ja-JP" altLang="en-US" sz="2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が受信した質問</a:t>
            </a:r>
            <a:endParaRPr kumimoji="1" lang="ja-JP" altLang="en-US" sz="2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角丸四角形吹き出し 4"/>
          <p:cNvSpPr/>
          <p:nvPr/>
        </p:nvSpPr>
        <p:spPr>
          <a:xfrm>
            <a:off x="6087726" y="3188448"/>
            <a:ext cx="3024335" cy="600102"/>
          </a:xfrm>
          <a:prstGeom prst="wedgeRoundRectCallout">
            <a:avLst>
              <a:gd name="adj1" fmla="val -11016"/>
              <a:gd name="adj2" fmla="val -183467"/>
              <a:gd name="adj3" fmla="val 16667"/>
            </a:avLst>
          </a:prstGeom>
          <a:solidFill>
            <a:srgbClr val="F7F7F7"/>
          </a:solidFill>
          <a:ln w="76200">
            <a:solidFill>
              <a:srgbClr val="411D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灰色はパスした質問</a:t>
            </a:r>
            <a:endParaRPr kumimoji="1" lang="ja-JP" altLang="en-US" sz="2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角丸四角形 1"/>
          <p:cNvSpPr/>
          <p:nvPr/>
        </p:nvSpPr>
        <p:spPr>
          <a:xfrm>
            <a:off x="28134" y="1484784"/>
            <a:ext cx="2311617" cy="907148"/>
          </a:xfrm>
          <a:prstGeom prst="roundRect">
            <a:avLst/>
          </a:prstGeom>
          <a:noFill/>
          <a:ln>
            <a:solidFill>
              <a:srgbClr val="A634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A6341F"/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4520272" y="3933056"/>
            <a:ext cx="2311617" cy="907148"/>
          </a:xfrm>
          <a:prstGeom prst="roundRect">
            <a:avLst/>
          </a:prstGeom>
          <a:noFill/>
          <a:ln>
            <a:solidFill>
              <a:srgbClr val="A634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A6341F"/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6800444" y="1484784"/>
            <a:ext cx="2311617" cy="907148"/>
          </a:xfrm>
          <a:prstGeom prst="roundRect">
            <a:avLst/>
          </a:prstGeom>
          <a:noFill/>
          <a:ln>
            <a:solidFill>
              <a:srgbClr val="A634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A6341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9113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4" grpId="0" animBg="1"/>
      <p:bldP spid="4" grpId="1" animBg="1"/>
      <p:bldP spid="5" grpId="0" animBg="1"/>
      <p:bldP spid="2" grpId="0" animBg="1"/>
      <p:bldP spid="2" grpId="1" animBg="1"/>
      <p:bldP spid="7" grpId="0" animBg="1"/>
      <p:bldP spid="7" grpId="1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56591" y="188640"/>
            <a:ext cx="10801199" cy="60727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角丸四角形吹き出し 2"/>
          <p:cNvSpPr/>
          <p:nvPr/>
        </p:nvSpPr>
        <p:spPr>
          <a:xfrm>
            <a:off x="539552" y="1772816"/>
            <a:ext cx="3024335" cy="900221"/>
          </a:xfrm>
          <a:prstGeom prst="wedgeRoundRectCallout">
            <a:avLst>
              <a:gd name="adj1" fmla="val 43406"/>
              <a:gd name="adj2" fmla="val 117372"/>
              <a:gd name="adj3" fmla="val 16667"/>
            </a:avLst>
          </a:prstGeom>
          <a:solidFill>
            <a:srgbClr val="F7F7F7"/>
          </a:solidFill>
          <a:ln w="76200">
            <a:solidFill>
              <a:srgbClr val="411D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受信した質問に対しては返信かパスを行う</a:t>
            </a:r>
            <a:endParaRPr kumimoji="1" lang="ja-JP" altLang="en-US" sz="2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角丸四角形吹き出し 3"/>
          <p:cNvSpPr/>
          <p:nvPr/>
        </p:nvSpPr>
        <p:spPr>
          <a:xfrm>
            <a:off x="1619672" y="4653136"/>
            <a:ext cx="2880319" cy="600102"/>
          </a:xfrm>
          <a:prstGeom prst="wedgeRoundRectCallout">
            <a:avLst>
              <a:gd name="adj1" fmla="val -38466"/>
              <a:gd name="adj2" fmla="val 140034"/>
              <a:gd name="adj3" fmla="val 16667"/>
            </a:avLst>
          </a:prstGeom>
          <a:solidFill>
            <a:srgbClr val="F7F7F7"/>
          </a:solidFill>
          <a:ln w="76200">
            <a:solidFill>
              <a:srgbClr val="411D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自分の質問の状態</a:t>
            </a:r>
            <a:endParaRPr kumimoji="1" lang="ja-JP" altLang="en-US" sz="2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角丸四角形吹き出し 5"/>
          <p:cNvSpPr/>
          <p:nvPr/>
        </p:nvSpPr>
        <p:spPr>
          <a:xfrm>
            <a:off x="5613596" y="2040907"/>
            <a:ext cx="3024335" cy="900221"/>
          </a:xfrm>
          <a:prstGeom prst="wedgeRoundRectCallout">
            <a:avLst>
              <a:gd name="adj1" fmla="val -39390"/>
              <a:gd name="adj2" fmla="val 142375"/>
              <a:gd name="adj3" fmla="val 16667"/>
            </a:avLst>
          </a:prstGeom>
          <a:solidFill>
            <a:srgbClr val="F7F7F7"/>
          </a:solidFill>
          <a:ln w="76200">
            <a:solidFill>
              <a:srgbClr val="411D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質問カードをクリック</a:t>
            </a:r>
            <a:r>
              <a:rPr lang="ja-JP" altLang="en-US" sz="2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で</a:t>
            </a:r>
            <a:endParaRPr kumimoji="1" lang="en-US" altLang="ja-JP" sz="22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kumimoji="1" lang="ja-JP" altLang="en-US" sz="2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詳細画面へ！</a:t>
            </a:r>
            <a:endParaRPr kumimoji="1" lang="ja-JP" altLang="en-US" sz="2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3347864" y="3391239"/>
            <a:ext cx="1152127" cy="469809"/>
          </a:xfrm>
          <a:prstGeom prst="roundRect">
            <a:avLst/>
          </a:prstGeom>
          <a:noFill/>
          <a:ln>
            <a:solidFill>
              <a:srgbClr val="A634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A6341F"/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19672" y="5807775"/>
            <a:ext cx="720079" cy="453574"/>
          </a:xfrm>
          <a:prstGeom prst="roundRect">
            <a:avLst/>
          </a:prstGeom>
          <a:noFill/>
          <a:ln>
            <a:solidFill>
              <a:srgbClr val="A634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A6341F"/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4499991" y="3861048"/>
            <a:ext cx="2311617" cy="2520280"/>
          </a:xfrm>
          <a:prstGeom prst="roundRect">
            <a:avLst/>
          </a:prstGeom>
          <a:noFill/>
          <a:ln>
            <a:solidFill>
              <a:srgbClr val="A634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A6341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5833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4" grpId="0" animBg="1"/>
      <p:bldP spid="4" grpId="1" animBg="1"/>
      <p:bldP spid="6" grpId="0" animBg="1"/>
      <p:bldP spid="7" grpId="0" animBg="1"/>
      <p:bldP spid="7" grpId="1" animBg="1"/>
      <p:bldP spid="8" grpId="0" animBg="1"/>
      <p:bldP spid="8" grpId="1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6891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89" t="30205" r="15237" b="11910"/>
          <a:stretch/>
        </p:blipFill>
        <p:spPr bwMode="auto">
          <a:xfrm>
            <a:off x="-13356" y="832197"/>
            <a:ext cx="9144000" cy="4653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角丸四角形吹き出し 2"/>
          <p:cNvSpPr/>
          <p:nvPr/>
        </p:nvSpPr>
        <p:spPr>
          <a:xfrm>
            <a:off x="31939" y="3356992"/>
            <a:ext cx="3528392" cy="792088"/>
          </a:xfrm>
          <a:prstGeom prst="wedgeRoundRectCallout">
            <a:avLst>
              <a:gd name="adj1" fmla="val -20386"/>
              <a:gd name="adj2" fmla="val -131304"/>
              <a:gd name="adj3" fmla="val 16667"/>
            </a:avLst>
          </a:prstGeom>
          <a:solidFill>
            <a:srgbClr val="F7F7F7"/>
          </a:solidFill>
          <a:ln w="76200">
            <a:solidFill>
              <a:srgbClr val="411D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ユーザをあらわすノード</a:t>
            </a:r>
            <a:endParaRPr kumimoji="1" lang="ja-JP" altLang="en-US" sz="2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角丸四角形吹き出し 3"/>
          <p:cNvSpPr/>
          <p:nvPr/>
        </p:nvSpPr>
        <p:spPr>
          <a:xfrm>
            <a:off x="2123728" y="260648"/>
            <a:ext cx="3528392" cy="967593"/>
          </a:xfrm>
          <a:prstGeom prst="wedgeRoundRectCallout">
            <a:avLst>
              <a:gd name="adj1" fmla="val -26765"/>
              <a:gd name="adj2" fmla="val 115720"/>
              <a:gd name="adj3" fmla="val 16667"/>
            </a:avLst>
          </a:prstGeom>
          <a:solidFill>
            <a:srgbClr val="F7F7F7"/>
          </a:solidFill>
          <a:ln w="76200">
            <a:solidFill>
              <a:srgbClr val="411D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知識などのタグを</a:t>
            </a:r>
            <a:endParaRPr kumimoji="1" lang="en-US" altLang="ja-JP" sz="22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ja-JP" altLang="en-US" sz="2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あらわすノード</a:t>
            </a:r>
            <a:endParaRPr kumimoji="1" lang="ja-JP" altLang="en-US" sz="2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角丸四角形吹き出し 4"/>
          <p:cNvSpPr/>
          <p:nvPr/>
        </p:nvSpPr>
        <p:spPr>
          <a:xfrm>
            <a:off x="2123728" y="5001536"/>
            <a:ext cx="3528392" cy="967593"/>
          </a:xfrm>
          <a:prstGeom prst="wedgeRoundRectCallout">
            <a:avLst>
              <a:gd name="adj1" fmla="val 68524"/>
              <a:gd name="adj2" fmla="val -34030"/>
              <a:gd name="adj3" fmla="val 16667"/>
            </a:avLst>
          </a:prstGeom>
          <a:solidFill>
            <a:srgbClr val="F7F7F7"/>
          </a:solidFill>
          <a:ln w="76200">
            <a:solidFill>
              <a:srgbClr val="411D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ユーザの回答数に応じて</a:t>
            </a:r>
            <a:endParaRPr kumimoji="1" lang="en-US" altLang="ja-JP" sz="22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ja-JP" altLang="en-US" sz="2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ノードが大きくなる</a:t>
            </a:r>
            <a:endParaRPr kumimoji="1" lang="ja-JP" altLang="en-US" sz="2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角丸四角形吹き出し 5"/>
          <p:cNvSpPr/>
          <p:nvPr/>
        </p:nvSpPr>
        <p:spPr>
          <a:xfrm>
            <a:off x="3203848" y="2050667"/>
            <a:ext cx="3528392" cy="967593"/>
          </a:xfrm>
          <a:prstGeom prst="wedgeRoundRectCallout">
            <a:avLst>
              <a:gd name="adj1" fmla="val 50582"/>
              <a:gd name="adj2" fmla="val 95365"/>
              <a:gd name="adj3" fmla="val 16667"/>
            </a:avLst>
          </a:prstGeom>
          <a:solidFill>
            <a:srgbClr val="F7F7F7"/>
          </a:solidFill>
          <a:ln w="76200">
            <a:solidFill>
              <a:srgbClr val="411D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関係の強いノード間では</a:t>
            </a:r>
            <a:endParaRPr kumimoji="1" lang="en-US" altLang="ja-JP" sz="22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kumimoji="1" lang="ja-JP" altLang="en-US" sz="2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エッジが太くなる</a:t>
            </a:r>
            <a:endParaRPr kumimoji="1" lang="ja-JP" altLang="en-US" sz="2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0679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4" grpId="0" animBg="1"/>
      <p:bldP spid="4" grpId="1" animBg="1"/>
      <p:bldP spid="5" grpId="0" animBg="1"/>
      <p:bldP spid="6" grpId="0" animBg="1"/>
      <p:bldP spid="6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-6388" y="2204864"/>
            <a:ext cx="7092280" cy="2448272"/>
          </a:xfrm>
          <a:prstGeom prst="rect">
            <a:avLst/>
          </a:prstGeom>
          <a:solidFill>
            <a:srgbClr val="070C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dirty="0" smtClean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-6388" y="2967335"/>
            <a:ext cx="7092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5400" dirty="0" smtClean="0">
                <a:solidFill>
                  <a:schemeClr val="bg1">
                    <a:lumMod val="95000"/>
                  </a:schemeClr>
                </a:solidFill>
                <a:latin typeface="Judson" panose="02000803000000000000" pitchFamily="2" charset="0"/>
              </a:rPr>
              <a:t>開発の進め方</a:t>
            </a:r>
            <a:endParaRPr kumimoji="1" lang="ja-JP" altLang="en-US" sz="5400" dirty="0">
              <a:solidFill>
                <a:schemeClr val="bg1">
                  <a:lumMod val="95000"/>
                </a:schemeClr>
              </a:solidFill>
              <a:latin typeface="Judson" panose="020008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5320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フリーフォーム 15"/>
          <p:cNvSpPr/>
          <p:nvPr/>
        </p:nvSpPr>
        <p:spPr>
          <a:xfrm>
            <a:off x="1190489" y="928822"/>
            <a:ext cx="1044011" cy="587202"/>
          </a:xfrm>
          <a:custGeom>
            <a:avLst/>
            <a:gdLst>
              <a:gd name="connsiteX0" fmla="*/ 264255 w 1175938"/>
              <a:gd name="connsiteY0" fmla="*/ 464836 h 661404"/>
              <a:gd name="connsiteX1" fmla="*/ 941897 w 1175938"/>
              <a:gd name="connsiteY1" fmla="*/ 464836 h 661404"/>
              <a:gd name="connsiteX2" fmla="*/ 974659 w 1175938"/>
              <a:gd name="connsiteY2" fmla="*/ 497598 h 661404"/>
              <a:gd name="connsiteX3" fmla="*/ 974659 w 1175938"/>
              <a:gd name="connsiteY3" fmla="*/ 628642 h 661404"/>
              <a:gd name="connsiteX4" fmla="*/ 941897 w 1175938"/>
              <a:gd name="connsiteY4" fmla="*/ 661404 h 661404"/>
              <a:gd name="connsiteX5" fmla="*/ 264255 w 1175938"/>
              <a:gd name="connsiteY5" fmla="*/ 661404 h 661404"/>
              <a:gd name="connsiteX6" fmla="*/ 231493 w 1175938"/>
              <a:gd name="connsiteY6" fmla="*/ 628642 h 661404"/>
              <a:gd name="connsiteX7" fmla="*/ 231493 w 1175938"/>
              <a:gd name="connsiteY7" fmla="*/ 497598 h 661404"/>
              <a:gd name="connsiteX8" fmla="*/ 264255 w 1175938"/>
              <a:gd name="connsiteY8" fmla="*/ 464836 h 661404"/>
              <a:gd name="connsiteX9" fmla="*/ 32762 w 1175938"/>
              <a:gd name="connsiteY9" fmla="*/ 232418 h 661404"/>
              <a:gd name="connsiteX10" fmla="*/ 710404 w 1175938"/>
              <a:gd name="connsiteY10" fmla="*/ 232418 h 661404"/>
              <a:gd name="connsiteX11" fmla="*/ 743166 w 1175938"/>
              <a:gd name="connsiteY11" fmla="*/ 265180 h 661404"/>
              <a:gd name="connsiteX12" fmla="*/ 743166 w 1175938"/>
              <a:gd name="connsiteY12" fmla="*/ 396224 h 661404"/>
              <a:gd name="connsiteX13" fmla="*/ 710404 w 1175938"/>
              <a:gd name="connsiteY13" fmla="*/ 428986 h 661404"/>
              <a:gd name="connsiteX14" fmla="*/ 32762 w 1175938"/>
              <a:gd name="connsiteY14" fmla="*/ 428986 h 661404"/>
              <a:gd name="connsiteX15" fmla="*/ 0 w 1175938"/>
              <a:gd name="connsiteY15" fmla="*/ 396224 h 661404"/>
              <a:gd name="connsiteX16" fmla="*/ 0 w 1175938"/>
              <a:gd name="connsiteY16" fmla="*/ 265180 h 661404"/>
              <a:gd name="connsiteX17" fmla="*/ 32762 w 1175938"/>
              <a:gd name="connsiteY17" fmla="*/ 232418 h 661404"/>
              <a:gd name="connsiteX18" fmla="*/ 1046860 w 1175938"/>
              <a:gd name="connsiteY18" fmla="*/ 87326 h 661404"/>
              <a:gd name="connsiteX19" fmla="*/ 1172389 w 1175938"/>
              <a:gd name="connsiteY19" fmla="*/ 299298 h 661404"/>
              <a:gd name="connsiteX20" fmla="*/ 946928 w 1175938"/>
              <a:gd name="connsiteY20" fmla="*/ 401972 h 661404"/>
              <a:gd name="connsiteX21" fmla="*/ 936790 w 1175938"/>
              <a:gd name="connsiteY21" fmla="*/ 422884 h 661404"/>
              <a:gd name="connsiteX22" fmla="*/ 912772 w 1175938"/>
              <a:gd name="connsiteY22" fmla="*/ 363927 h 661404"/>
              <a:gd name="connsiteX23" fmla="*/ 978048 w 1175938"/>
              <a:gd name="connsiteY23" fmla="*/ 337776 h 661404"/>
              <a:gd name="connsiteX24" fmla="*/ 967942 w 1175938"/>
              <a:gd name="connsiteY24" fmla="*/ 358624 h 661404"/>
              <a:gd name="connsiteX25" fmla="*/ 1128434 w 1175938"/>
              <a:gd name="connsiteY25" fmla="*/ 276041 h 661404"/>
              <a:gd name="connsiteX26" fmla="*/ 1026231 w 1175938"/>
              <a:gd name="connsiteY26" fmla="*/ 129880 h 661404"/>
              <a:gd name="connsiteX27" fmla="*/ 264255 w 1175938"/>
              <a:gd name="connsiteY27" fmla="*/ 0 h 661404"/>
              <a:gd name="connsiteX28" fmla="*/ 941897 w 1175938"/>
              <a:gd name="connsiteY28" fmla="*/ 0 h 661404"/>
              <a:gd name="connsiteX29" fmla="*/ 974659 w 1175938"/>
              <a:gd name="connsiteY29" fmla="*/ 32762 h 661404"/>
              <a:gd name="connsiteX30" fmla="*/ 974659 w 1175938"/>
              <a:gd name="connsiteY30" fmla="*/ 163806 h 661404"/>
              <a:gd name="connsiteX31" fmla="*/ 941897 w 1175938"/>
              <a:gd name="connsiteY31" fmla="*/ 196568 h 661404"/>
              <a:gd name="connsiteX32" fmla="*/ 264255 w 1175938"/>
              <a:gd name="connsiteY32" fmla="*/ 196568 h 661404"/>
              <a:gd name="connsiteX33" fmla="*/ 231493 w 1175938"/>
              <a:gd name="connsiteY33" fmla="*/ 163806 h 661404"/>
              <a:gd name="connsiteX34" fmla="*/ 231493 w 1175938"/>
              <a:gd name="connsiteY34" fmla="*/ 32762 h 661404"/>
              <a:gd name="connsiteX35" fmla="*/ 264255 w 1175938"/>
              <a:gd name="connsiteY35" fmla="*/ 0 h 661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175938" h="661404">
                <a:moveTo>
                  <a:pt x="264255" y="464836"/>
                </a:moveTo>
                <a:lnTo>
                  <a:pt x="941897" y="464836"/>
                </a:lnTo>
                <a:cubicBezTo>
                  <a:pt x="959991" y="464836"/>
                  <a:pt x="974659" y="479504"/>
                  <a:pt x="974659" y="497598"/>
                </a:cubicBezTo>
                <a:lnTo>
                  <a:pt x="974659" y="628642"/>
                </a:lnTo>
                <a:cubicBezTo>
                  <a:pt x="974659" y="646736"/>
                  <a:pt x="959991" y="661404"/>
                  <a:pt x="941897" y="661404"/>
                </a:cubicBezTo>
                <a:lnTo>
                  <a:pt x="264255" y="661404"/>
                </a:lnTo>
                <a:cubicBezTo>
                  <a:pt x="246161" y="661404"/>
                  <a:pt x="231493" y="646736"/>
                  <a:pt x="231493" y="628642"/>
                </a:cubicBezTo>
                <a:lnTo>
                  <a:pt x="231493" y="497598"/>
                </a:lnTo>
                <a:cubicBezTo>
                  <a:pt x="231493" y="479504"/>
                  <a:pt x="246161" y="464836"/>
                  <a:pt x="264255" y="464836"/>
                </a:cubicBezTo>
                <a:close/>
                <a:moveTo>
                  <a:pt x="32762" y="232418"/>
                </a:moveTo>
                <a:lnTo>
                  <a:pt x="710404" y="232418"/>
                </a:lnTo>
                <a:cubicBezTo>
                  <a:pt x="728498" y="232418"/>
                  <a:pt x="743166" y="247086"/>
                  <a:pt x="743166" y="265180"/>
                </a:cubicBezTo>
                <a:lnTo>
                  <a:pt x="743166" y="396224"/>
                </a:lnTo>
                <a:cubicBezTo>
                  <a:pt x="743166" y="414318"/>
                  <a:pt x="728498" y="428986"/>
                  <a:pt x="710404" y="428986"/>
                </a:cubicBezTo>
                <a:lnTo>
                  <a:pt x="32762" y="428986"/>
                </a:lnTo>
                <a:cubicBezTo>
                  <a:pt x="14668" y="428986"/>
                  <a:pt x="0" y="414318"/>
                  <a:pt x="0" y="396224"/>
                </a:cubicBezTo>
                <a:lnTo>
                  <a:pt x="0" y="265180"/>
                </a:lnTo>
                <a:cubicBezTo>
                  <a:pt x="0" y="247086"/>
                  <a:pt x="14668" y="232418"/>
                  <a:pt x="32762" y="232418"/>
                </a:cubicBezTo>
                <a:close/>
                <a:moveTo>
                  <a:pt x="1046860" y="87326"/>
                </a:moveTo>
                <a:cubicBezTo>
                  <a:pt x="1137684" y="131354"/>
                  <a:pt x="1190530" y="220591"/>
                  <a:pt x="1172389" y="299298"/>
                </a:cubicBezTo>
                <a:cubicBezTo>
                  <a:pt x="1152385" y="386090"/>
                  <a:pt x="1053201" y="431258"/>
                  <a:pt x="946928" y="401972"/>
                </a:cubicBezTo>
                <a:lnTo>
                  <a:pt x="936790" y="422884"/>
                </a:lnTo>
                <a:lnTo>
                  <a:pt x="912772" y="363927"/>
                </a:lnTo>
                <a:lnTo>
                  <a:pt x="978048" y="337776"/>
                </a:lnTo>
                <a:lnTo>
                  <a:pt x="967942" y="358624"/>
                </a:lnTo>
                <a:cubicBezTo>
                  <a:pt x="1051239" y="378180"/>
                  <a:pt x="1122335" y="341597"/>
                  <a:pt x="1128434" y="276041"/>
                </a:cubicBezTo>
                <a:cubicBezTo>
                  <a:pt x="1133514" y="221441"/>
                  <a:pt x="1091673" y="161604"/>
                  <a:pt x="1026231" y="129880"/>
                </a:cubicBezTo>
                <a:close/>
                <a:moveTo>
                  <a:pt x="264255" y="0"/>
                </a:moveTo>
                <a:lnTo>
                  <a:pt x="941897" y="0"/>
                </a:lnTo>
                <a:cubicBezTo>
                  <a:pt x="959991" y="0"/>
                  <a:pt x="974659" y="14668"/>
                  <a:pt x="974659" y="32762"/>
                </a:cubicBezTo>
                <a:lnTo>
                  <a:pt x="974659" y="163806"/>
                </a:lnTo>
                <a:cubicBezTo>
                  <a:pt x="974659" y="181900"/>
                  <a:pt x="959991" y="196568"/>
                  <a:pt x="941897" y="196568"/>
                </a:cubicBezTo>
                <a:lnTo>
                  <a:pt x="264255" y="196568"/>
                </a:lnTo>
                <a:cubicBezTo>
                  <a:pt x="246161" y="196568"/>
                  <a:pt x="231493" y="181900"/>
                  <a:pt x="231493" y="163806"/>
                </a:cubicBezTo>
                <a:lnTo>
                  <a:pt x="231493" y="32762"/>
                </a:lnTo>
                <a:cubicBezTo>
                  <a:pt x="231493" y="14668"/>
                  <a:pt x="246161" y="0"/>
                  <a:pt x="264255" y="0"/>
                </a:cubicBezTo>
                <a:close/>
              </a:path>
            </a:pathLst>
          </a:custGeom>
          <a:solidFill>
            <a:srgbClr val="070C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grpSp>
        <p:nvGrpSpPr>
          <p:cNvPr id="17" name="グループ化 16"/>
          <p:cNvGrpSpPr/>
          <p:nvPr/>
        </p:nvGrpSpPr>
        <p:grpSpPr>
          <a:xfrm>
            <a:off x="1763688" y="3081693"/>
            <a:ext cx="706274" cy="825443"/>
            <a:chOff x="5654666" y="3288759"/>
            <a:chExt cx="307132" cy="358954"/>
          </a:xfrm>
          <a:noFill/>
        </p:grpSpPr>
        <p:grpSp>
          <p:nvGrpSpPr>
            <p:cNvPr id="18" name="グループ化 17"/>
            <p:cNvGrpSpPr/>
            <p:nvPr/>
          </p:nvGrpSpPr>
          <p:grpSpPr>
            <a:xfrm>
              <a:off x="5654666" y="3288759"/>
              <a:ext cx="248620" cy="246907"/>
              <a:chOff x="5654666" y="3288759"/>
              <a:chExt cx="248620" cy="246907"/>
            </a:xfrm>
            <a:grpFill/>
          </p:grpSpPr>
          <p:sp>
            <p:nvSpPr>
              <p:cNvPr id="22" name="Shape 2070"/>
              <p:cNvSpPr/>
              <p:nvPr/>
            </p:nvSpPr>
            <p:spPr>
              <a:xfrm rot="16810164" flipH="1">
                <a:off x="5675657" y="3267768"/>
                <a:ext cx="206638" cy="24862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6258" y="0"/>
                    </a:moveTo>
                    <a:lnTo>
                      <a:pt x="6307" y="121"/>
                    </a:lnTo>
                    <a:lnTo>
                      <a:pt x="6478" y="466"/>
                    </a:lnTo>
                    <a:lnTo>
                      <a:pt x="6721" y="1012"/>
                    </a:lnTo>
                    <a:lnTo>
                      <a:pt x="6989" y="1700"/>
                    </a:lnTo>
                    <a:lnTo>
                      <a:pt x="7232" y="2551"/>
                    </a:lnTo>
                    <a:lnTo>
                      <a:pt x="7476" y="3502"/>
                    </a:lnTo>
                    <a:lnTo>
                      <a:pt x="7622" y="4555"/>
                    </a:lnTo>
                    <a:lnTo>
                      <a:pt x="7695" y="5648"/>
                    </a:lnTo>
                    <a:lnTo>
                      <a:pt x="7598" y="6782"/>
                    </a:lnTo>
                    <a:lnTo>
                      <a:pt x="7330" y="7936"/>
                    </a:lnTo>
                    <a:lnTo>
                      <a:pt x="6843" y="9049"/>
                    </a:lnTo>
                    <a:lnTo>
                      <a:pt x="6112" y="10142"/>
                    </a:lnTo>
                    <a:lnTo>
                      <a:pt x="5065" y="11154"/>
                    </a:lnTo>
                    <a:lnTo>
                      <a:pt x="3750" y="12045"/>
                    </a:lnTo>
                    <a:lnTo>
                      <a:pt x="2070" y="12814"/>
                    </a:lnTo>
                    <a:lnTo>
                      <a:pt x="0" y="13442"/>
                    </a:lnTo>
                    <a:lnTo>
                      <a:pt x="122" y="13503"/>
                    </a:lnTo>
                    <a:lnTo>
                      <a:pt x="414" y="13664"/>
                    </a:lnTo>
                    <a:lnTo>
                      <a:pt x="901" y="13948"/>
                    </a:lnTo>
                    <a:lnTo>
                      <a:pt x="1534" y="14292"/>
                    </a:lnTo>
                    <a:lnTo>
                      <a:pt x="2338" y="14737"/>
                    </a:lnTo>
                    <a:lnTo>
                      <a:pt x="3190" y="15264"/>
                    </a:lnTo>
                    <a:lnTo>
                      <a:pt x="4115" y="15831"/>
                    </a:lnTo>
                    <a:lnTo>
                      <a:pt x="5138" y="16438"/>
                    </a:lnTo>
                    <a:lnTo>
                      <a:pt x="6137" y="17106"/>
                    </a:lnTo>
                    <a:lnTo>
                      <a:pt x="7184" y="17754"/>
                    </a:lnTo>
                    <a:lnTo>
                      <a:pt x="8158" y="18422"/>
                    </a:lnTo>
                    <a:lnTo>
                      <a:pt x="9108" y="19110"/>
                    </a:lnTo>
                    <a:lnTo>
                      <a:pt x="9984" y="19778"/>
                    </a:lnTo>
                    <a:lnTo>
                      <a:pt x="10763" y="20426"/>
                    </a:lnTo>
                    <a:lnTo>
                      <a:pt x="11421" y="21033"/>
                    </a:lnTo>
                    <a:lnTo>
                      <a:pt x="11908" y="21600"/>
                    </a:lnTo>
                    <a:lnTo>
                      <a:pt x="12054" y="21580"/>
                    </a:lnTo>
                    <a:lnTo>
                      <a:pt x="12419" y="21479"/>
                    </a:lnTo>
                    <a:lnTo>
                      <a:pt x="12979" y="21317"/>
                    </a:lnTo>
                    <a:lnTo>
                      <a:pt x="13734" y="21033"/>
                    </a:lnTo>
                    <a:lnTo>
                      <a:pt x="14587" y="20689"/>
                    </a:lnTo>
                    <a:lnTo>
                      <a:pt x="15536" y="20203"/>
                    </a:lnTo>
                    <a:lnTo>
                      <a:pt x="16510" y="19576"/>
                    </a:lnTo>
                    <a:lnTo>
                      <a:pt x="17533" y="18827"/>
                    </a:lnTo>
                    <a:lnTo>
                      <a:pt x="18507" y="17895"/>
                    </a:lnTo>
                    <a:lnTo>
                      <a:pt x="19408" y="16802"/>
                    </a:lnTo>
                    <a:lnTo>
                      <a:pt x="20212" y="15507"/>
                    </a:lnTo>
                    <a:lnTo>
                      <a:pt x="20869" y="14049"/>
                    </a:lnTo>
                    <a:lnTo>
                      <a:pt x="21356" y="12349"/>
                    </a:lnTo>
                    <a:lnTo>
                      <a:pt x="21600" y="10405"/>
                    </a:lnTo>
                    <a:lnTo>
                      <a:pt x="21600" y="8259"/>
                    </a:lnTo>
                    <a:lnTo>
                      <a:pt x="21283" y="5830"/>
                    </a:lnTo>
                    <a:lnTo>
                      <a:pt x="21089" y="5668"/>
                    </a:lnTo>
                    <a:lnTo>
                      <a:pt x="20845" y="5486"/>
                    </a:lnTo>
                    <a:lnTo>
                      <a:pt x="20480" y="5203"/>
                    </a:lnTo>
                    <a:lnTo>
                      <a:pt x="19993" y="4899"/>
                    </a:lnTo>
                    <a:lnTo>
                      <a:pt x="19384" y="4535"/>
                    </a:lnTo>
                    <a:lnTo>
                      <a:pt x="18678" y="4130"/>
                    </a:lnTo>
                    <a:lnTo>
                      <a:pt x="17850" y="3684"/>
                    </a:lnTo>
                    <a:lnTo>
                      <a:pt x="16876" y="3239"/>
                    </a:lnTo>
                    <a:lnTo>
                      <a:pt x="15780" y="2753"/>
                    </a:lnTo>
                    <a:lnTo>
                      <a:pt x="14562" y="2267"/>
                    </a:lnTo>
                    <a:lnTo>
                      <a:pt x="13174" y="1802"/>
                    </a:lnTo>
                    <a:lnTo>
                      <a:pt x="11664" y="1316"/>
                    </a:lnTo>
                    <a:lnTo>
                      <a:pt x="10009" y="850"/>
                    </a:lnTo>
                    <a:lnTo>
                      <a:pt x="8207" y="405"/>
                    </a:lnTo>
                    <a:lnTo>
                      <a:pt x="6258" y="0"/>
                    </a:lnTo>
                    <a:close/>
                  </a:path>
                </a:pathLst>
              </a:custGeom>
              <a:grpFill/>
              <a:ln w="15875" cap="flat">
                <a:solidFill>
                  <a:srgbClr val="070C78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/>
                <a:endParaRPr/>
              </a:p>
            </p:txBody>
          </p:sp>
          <p:sp>
            <p:nvSpPr>
              <p:cNvPr id="23" name="Shape 2071"/>
              <p:cNvSpPr/>
              <p:nvPr/>
            </p:nvSpPr>
            <p:spPr>
              <a:xfrm flipH="1" flipV="1">
                <a:off x="5799027" y="3354872"/>
                <a:ext cx="43511" cy="90426"/>
              </a:xfrm>
              <a:prstGeom prst="line">
                <a:avLst/>
              </a:prstGeom>
              <a:grpFill/>
              <a:ln w="12700" cap="flat">
                <a:solidFill>
                  <a:srgbClr val="070C78"/>
                </a:solidFill>
                <a:prstDash val="dash"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defRPr sz="1200">
                    <a:latin typeface="ヒラギノ角ゴ ProN W3"/>
                    <a:ea typeface="ヒラギノ角ゴ ProN W3"/>
                    <a:cs typeface="ヒラギノ角ゴ ProN W3"/>
                    <a:sym typeface="ヒラギノ角ゴ ProN W3"/>
                  </a:defRPr>
                </a:pPr>
                <a:endParaRPr/>
              </a:p>
            </p:txBody>
          </p:sp>
          <p:sp>
            <p:nvSpPr>
              <p:cNvPr id="24" name="Shape 2072"/>
              <p:cNvSpPr/>
              <p:nvPr/>
            </p:nvSpPr>
            <p:spPr>
              <a:xfrm flipH="1" flipV="1">
                <a:off x="5756054" y="3369460"/>
                <a:ext cx="43512" cy="90426"/>
              </a:xfrm>
              <a:prstGeom prst="line">
                <a:avLst/>
              </a:prstGeom>
              <a:grpFill/>
              <a:ln w="12700" cap="flat">
                <a:solidFill>
                  <a:srgbClr val="070C78"/>
                </a:solidFill>
                <a:prstDash val="dash"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defRPr sz="1200">
                    <a:latin typeface="ヒラギノ角ゴ ProN W3"/>
                    <a:ea typeface="ヒラギノ角ゴ ProN W3"/>
                    <a:cs typeface="ヒラギノ角ゴ ProN W3"/>
                    <a:sym typeface="ヒラギノ角ゴ ProN W3"/>
                  </a:defRPr>
                </a:pPr>
                <a:endParaRPr/>
              </a:p>
            </p:txBody>
          </p:sp>
          <p:sp>
            <p:nvSpPr>
              <p:cNvPr id="25" name="Shape 2073"/>
              <p:cNvSpPr/>
              <p:nvPr/>
            </p:nvSpPr>
            <p:spPr>
              <a:xfrm flipH="1" flipV="1">
                <a:off x="5711165" y="3372200"/>
                <a:ext cx="43512" cy="90426"/>
              </a:xfrm>
              <a:prstGeom prst="line">
                <a:avLst/>
              </a:prstGeom>
              <a:grpFill/>
              <a:ln w="12700" cap="flat">
                <a:solidFill>
                  <a:srgbClr val="070C78"/>
                </a:solidFill>
                <a:prstDash val="dash"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defRPr sz="1200">
                    <a:latin typeface="ヒラギノ角ゴ ProN W3"/>
                    <a:ea typeface="ヒラギノ角ゴ ProN W3"/>
                    <a:cs typeface="ヒラギノ角ゴ ProN W3"/>
                    <a:sym typeface="ヒラギノ角ゴ ProN W3"/>
                  </a:defRPr>
                </a:pPr>
                <a:endParaRPr/>
              </a:p>
            </p:txBody>
          </p:sp>
          <p:sp>
            <p:nvSpPr>
              <p:cNvPr id="26" name="Shape 2074"/>
              <p:cNvSpPr/>
              <p:nvPr/>
            </p:nvSpPr>
            <p:spPr>
              <a:xfrm flipH="1" flipV="1">
                <a:off x="5882711" y="3453286"/>
                <a:ext cx="6232" cy="82380"/>
              </a:xfrm>
              <a:prstGeom prst="line">
                <a:avLst/>
              </a:prstGeom>
              <a:grpFill/>
              <a:ln w="12700" cap="flat">
                <a:solidFill>
                  <a:srgbClr val="070C78"/>
                </a:solidFill>
                <a:prstDash val="dash"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defRPr sz="1200">
                    <a:latin typeface="ヒラギノ角ゴ ProN W3"/>
                    <a:ea typeface="ヒラギノ角ゴ ProN W3"/>
                    <a:cs typeface="ヒラギノ角ゴ ProN W3"/>
                    <a:sym typeface="ヒラギノ角ゴ ProN W3"/>
                  </a:defRPr>
                </a:pPr>
                <a:endParaRPr/>
              </a:p>
            </p:txBody>
          </p:sp>
          <p:sp>
            <p:nvSpPr>
              <p:cNvPr id="27" name="Shape 2075"/>
              <p:cNvSpPr/>
              <p:nvPr/>
            </p:nvSpPr>
            <p:spPr>
              <a:xfrm flipV="1">
                <a:off x="5841723" y="3488919"/>
                <a:ext cx="681" cy="44873"/>
              </a:xfrm>
              <a:prstGeom prst="line">
                <a:avLst/>
              </a:prstGeom>
              <a:grpFill/>
              <a:ln w="12700" cap="flat">
                <a:solidFill>
                  <a:srgbClr val="070C78"/>
                </a:solidFill>
                <a:prstDash val="dash"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defRPr sz="1200">
                    <a:latin typeface="ヒラギノ角ゴ ProN W3"/>
                    <a:ea typeface="ヒラギノ角ゴ ProN W3"/>
                    <a:cs typeface="ヒラギノ角ゴ ProN W3"/>
                    <a:sym typeface="ヒラギノ角ゴ ProN W3"/>
                  </a:defRPr>
                </a:pPr>
                <a:endParaRPr/>
              </a:p>
            </p:txBody>
          </p:sp>
        </p:grpSp>
        <p:grpSp>
          <p:nvGrpSpPr>
            <p:cNvPr id="19" name="グループ化 18"/>
            <p:cNvGrpSpPr/>
            <p:nvPr/>
          </p:nvGrpSpPr>
          <p:grpSpPr>
            <a:xfrm>
              <a:off x="5713178" y="3353522"/>
              <a:ext cx="248620" cy="294191"/>
              <a:chOff x="5713178" y="3353522"/>
              <a:chExt cx="248620" cy="294191"/>
            </a:xfrm>
            <a:grpFill/>
          </p:grpSpPr>
          <p:sp>
            <p:nvSpPr>
              <p:cNvPr id="20" name="フリーフォーム 19"/>
              <p:cNvSpPr/>
              <p:nvPr/>
            </p:nvSpPr>
            <p:spPr>
              <a:xfrm rot="2752145" flipH="1">
                <a:off x="5672932" y="3465524"/>
                <a:ext cx="239876" cy="124502"/>
              </a:xfrm>
              <a:custGeom>
                <a:avLst/>
                <a:gdLst>
                  <a:gd name="connsiteX0" fmla="*/ 239876 w 239876"/>
                  <a:gd name="connsiteY0" fmla="*/ 90249 h 124502"/>
                  <a:gd name="connsiteX1" fmla="*/ 236917 w 239876"/>
                  <a:gd name="connsiteY1" fmla="*/ 91406 h 124502"/>
                  <a:gd name="connsiteX2" fmla="*/ 229191 w 239876"/>
                  <a:gd name="connsiteY2" fmla="*/ 94170 h 124502"/>
                  <a:gd name="connsiteX3" fmla="*/ 222388 w 239876"/>
                  <a:gd name="connsiteY3" fmla="*/ 96457 h 124502"/>
                  <a:gd name="connsiteX4" fmla="*/ 216827 w 239876"/>
                  <a:gd name="connsiteY4" fmla="*/ 98198 h 124502"/>
                  <a:gd name="connsiteX5" fmla="*/ 212145 w 239876"/>
                  <a:gd name="connsiteY5" fmla="*/ 99133 h 124502"/>
                  <a:gd name="connsiteX6" fmla="*/ 209082 w 239876"/>
                  <a:gd name="connsiteY6" fmla="*/ 99807 h 124502"/>
                  <a:gd name="connsiteX7" fmla="*/ 206484 w 239876"/>
                  <a:gd name="connsiteY7" fmla="*/ 100225 h 124502"/>
                  <a:gd name="connsiteX8" fmla="*/ 182010 w 239876"/>
                  <a:gd name="connsiteY8" fmla="*/ 86374 h 124502"/>
                  <a:gd name="connsiteX9" fmla="*/ 161951 w 239876"/>
                  <a:gd name="connsiteY9" fmla="*/ 71959 h 124502"/>
                  <a:gd name="connsiteX10" fmla="*/ 145142 w 239876"/>
                  <a:gd name="connsiteY10" fmla="*/ 57007 h 124502"/>
                  <a:gd name="connsiteX11" fmla="*/ 131970 w 239876"/>
                  <a:gd name="connsiteY11" fmla="*/ 41805 h 124502"/>
                  <a:gd name="connsiteX12" fmla="*/ 122009 w 239876"/>
                  <a:gd name="connsiteY12" fmla="*/ 26908 h 124502"/>
                  <a:gd name="connsiteX13" fmla="*/ 114393 w 239876"/>
                  <a:gd name="connsiteY13" fmla="*/ 11964 h 124502"/>
                  <a:gd name="connsiteX14" fmla="*/ 110066 w 239876"/>
                  <a:gd name="connsiteY14" fmla="*/ 0 h 124502"/>
                  <a:gd name="connsiteX15" fmla="*/ 106419 w 239876"/>
                  <a:gd name="connsiteY15" fmla="*/ 1294 h 124502"/>
                  <a:gd name="connsiteX16" fmla="*/ 102105 w 239876"/>
                  <a:gd name="connsiteY16" fmla="*/ 2853 h 124502"/>
                  <a:gd name="connsiteX17" fmla="*/ 105382 w 239876"/>
                  <a:gd name="connsiteY17" fmla="*/ 11915 h 124502"/>
                  <a:gd name="connsiteX18" fmla="*/ 112999 w 239876"/>
                  <a:gd name="connsiteY18" fmla="*/ 26859 h 124502"/>
                  <a:gd name="connsiteX19" fmla="*/ 122959 w 239876"/>
                  <a:gd name="connsiteY19" fmla="*/ 41757 h 124502"/>
                  <a:gd name="connsiteX20" fmla="*/ 136131 w 239876"/>
                  <a:gd name="connsiteY20" fmla="*/ 56958 h 124502"/>
                  <a:gd name="connsiteX21" fmla="*/ 152940 w 239876"/>
                  <a:gd name="connsiteY21" fmla="*/ 71912 h 124502"/>
                  <a:gd name="connsiteX22" fmla="*/ 173000 w 239876"/>
                  <a:gd name="connsiteY22" fmla="*/ 86325 h 124502"/>
                  <a:gd name="connsiteX23" fmla="*/ 178294 w 239876"/>
                  <a:gd name="connsiteY23" fmla="*/ 89322 h 124502"/>
                  <a:gd name="connsiteX24" fmla="*/ 174170 w 239876"/>
                  <a:gd name="connsiteY24" fmla="*/ 92855 h 124502"/>
                  <a:gd name="connsiteX25" fmla="*/ 170235 w 239876"/>
                  <a:gd name="connsiteY25" fmla="*/ 95558 h 124502"/>
                  <a:gd name="connsiteX26" fmla="*/ 167685 w 239876"/>
                  <a:gd name="connsiteY26" fmla="*/ 97385 h 124502"/>
                  <a:gd name="connsiteX27" fmla="*/ 165462 w 239876"/>
                  <a:gd name="connsiteY27" fmla="*/ 98792 h 124502"/>
                  <a:gd name="connsiteX28" fmla="*/ 137511 w 239876"/>
                  <a:gd name="connsiteY28" fmla="*/ 95701 h 124502"/>
                  <a:gd name="connsiteX29" fmla="*/ 113396 w 239876"/>
                  <a:gd name="connsiteY29" fmla="*/ 90353 h 124502"/>
                  <a:gd name="connsiteX30" fmla="*/ 92056 w 239876"/>
                  <a:gd name="connsiteY30" fmla="*/ 83231 h 124502"/>
                  <a:gd name="connsiteX31" fmla="*/ 73961 w 239876"/>
                  <a:gd name="connsiteY31" fmla="*/ 74446 h 124502"/>
                  <a:gd name="connsiteX32" fmla="*/ 58937 w 239876"/>
                  <a:gd name="connsiteY32" fmla="*/ 64677 h 124502"/>
                  <a:gd name="connsiteX33" fmla="*/ 46051 w 239876"/>
                  <a:gd name="connsiteY33" fmla="*/ 53941 h 124502"/>
                  <a:gd name="connsiteX34" fmla="*/ 36374 w 239876"/>
                  <a:gd name="connsiteY34" fmla="*/ 43594 h 124502"/>
                  <a:gd name="connsiteX35" fmla="*/ 33767 w 239876"/>
                  <a:gd name="connsiteY35" fmla="*/ 44069 h 124502"/>
                  <a:gd name="connsiteX36" fmla="*/ 28406 w 239876"/>
                  <a:gd name="connsiteY36" fmla="*/ 45465 h 124502"/>
                  <a:gd name="connsiteX37" fmla="*/ 23288 w 239876"/>
                  <a:gd name="connsiteY37" fmla="*/ 47088 h 124502"/>
                  <a:gd name="connsiteX38" fmla="*/ 18170 w 239876"/>
                  <a:gd name="connsiteY38" fmla="*/ 48485 h 124502"/>
                  <a:gd name="connsiteX39" fmla="*/ 13510 w 239876"/>
                  <a:gd name="connsiteY39" fmla="*/ 49649 h 124502"/>
                  <a:gd name="connsiteX40" fmla="*/ 9078 w 239876"/>
                  <a:gd name="connsiteY40" fmla="*/ 51272 h 124502"/>
                  <a:gd name="connsiteX41" fmla="*/ 5361 w 239876"/>
                  <a:gd name="connsiteY41" fmla="*/ 52669 h 124502"/>
                  <a:gd name="connsiteX42" fmla="*/ 2102 w 239876"/>
                  <a:gd name="connsiteY42" fmla="*/ 53833 h 124502"/>
                  <a:gd name="connsiteX43" fmla="*/ 0 w 239876"/>
                  <a:gd name="connsiteY43" fmla="*/ 54996 h 124502"/>
                  <a:gd name="connsiteX44" fmla="*/ 195854 w 239876"/>
                  <a:gd name="connsiteY44" fmla="*/ 124502 h 1245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</a:cxnLst>
                <a:rect l="l" t="t" r="r" b="b"/>
                <a:pathLst>
                  <a:path w="239876" h="124502">
                    <a:moveTo>
                      <a:pt x="239876" y="90249"/>
                    </a:moveTo>
                    <a:lnTo>
                      <a:pt x="236917" y="91406"/>
                    </a:lnTo>
                    <a:lnTo>
                      <a:pt x="229191" y="94170"/>
                    </a:lnTo>
                    <a:lnTo>
                      <a:pt x="222388" y="96457"/>
                    </a:lnTo>
                    <a:lnTo>
                      <a:pt x="216827" y="98198"/>
                    </a:lnTo>
                    <a:lnTo>
                      <a:pt x="212145" y="99133"/>
                    </a:lnTo>
                    <a:lnTo>
                      <a:pt x="209082" y="99807"/>
                    </a:lnTo>
                    <a:lnTo>
                      <a:pt x="206484" y="100225"/>
                    </a:lnTo>
                    <a:lnTo>
                      <a:pt x="182010" y="86374"/>
                    </a:lnTo>
                    <a:lnTo>
                      <a:pt x="161951" y="71959"/>
                    </a:lnTo>
                    <a:lnTo>
                      <a:pt x="145142" y="57007"/>
                    </a:lnTo>
                    <a:lnTo>
                      <a:pt x="131970" y="41805"/>
                    </a:lnTo>
                    <a:lnTo>
                      <a:pt x="122009" y="26908"/>
                    </a:lnTo>
                    <a:lnTo>
                      <a:pt x="114393" y="11964"/>
                    </a:lnTo>
                    <a:lnTo>
                      <a:pt x="110066" y="0"/>
                    </a:lnTo>
                    <a:lnTo>
                      <a:pt x="106419" y="1294"/>
                    </a:lnTo>
                    <a:lnTo>
                      <a:pt x="102105" y="2853"/>
                    </a:lnTo>
                    <a:lnTo>
                      <a:pt x="105382" y="11915"/>
                    </a:lnTo>
                    <a:lnTo>
                      <a:pt x="112999" y="26859"/>
                    </a:lnTo>
                    <a:lnTo>
                      <a:pt x="122959" y="41757"/>
                    </a:lnTo>
                    <a:lnTo>
                      <a:pt x="136131" y="56958"/>
                    </a:lnTo>
                    <a:lnTo>
                      <a:pt x="152940" y="71912"/>
                    </a:lnTo>
                    <a:lnTo>
                      <a:pt x="173000" y="86325"/>
                    </a:lnTo>
                    <a:lnTo>
                      <a:pt x="178294" y="89322"/>
                    </a:lnTo>
                    <a:lnTo>
                      <a:pt x="174170" y="92855"/>
                    </a:lnTo>
                    <a:lnTo>
                      <a:pt x="170235" y="95558"/>
                    </a:lnTo>
                    <a:lnTo>
                      <a:pt x="167685" y="97385"/>
                    </a:lnTo>
                    <a:lnTo>
                      <a:pt x="165462" y="98792"/>
                    </a:lnTo>
                    <a:lnTo>
                      <a:pt x="137511" y="95701"/>
                    </a:lnTo>
                    <a:lnTo>
                      <a:pt x="113396" y="90353"/>
                    </a:lnTo>
                    <a:lnTo>
                      <a:pt x="92056" y="83231"/>
                    </a:lnTo>
                    <a:lnTo>
                      <a:pt x="73961" y="74446"/>
                    </a:lnTo>
                    <a:lnTo>
                      <a:pt x="58937" y="64677"/>
                    </a:lnTo>
                    <a:lnTo>
                      <a:pt x="46051" y="53941"/>
                    </a:lnTo>
                    <a:lnTo>
                      <a:pt x="36374" y="43594"/>
                    </a:lnTo>
                    <a:lnTo>
                      <a:pt x="33767" y="44069"/>
                    </a:lnTo>
                    <a:lnTo>
                      <a:pt x="28406" y="45465"/>
                    </a:lnTo>
                    <a:lnTo>
                      <a:pt x="23288" y="47088"/>
                    </a:lnTo>
                    <a:lnTo>
                      <a:pt x="18170" y="48485"/>
                    </a:lnTo>
                    <a:lnTo>
                      <a:pt x="13510" y="49649"/>
                    </a:lnTo>
                    <a:lnTo>
                      <a:pt x="9078" y="51272"/>
                    </a:lnTo>
                    <a:lnTo>
                      <a:pt x="5361" y="52669"/>
                    </a:lnTo>
                    <a:lnTo>
                      <a:pt x="2102" y="53833"/>
                    </a:lnTo>
                    <a:lnTo>
                      <a:pt x="0" y="54996"/>
                    </a:lnTo>
                    <a:lnTo>
                      <a:pt x="195854" y="124502"/>
                    </a:lnTo>
                    <a:close/>
                  </a:path>
                </a:pathLst>
              </a:custGeom>
              <a:grpFill/>
              <a:ln w="9525" cap="flat">
                <a:solidFill>
                  <a:srgbClr val="070C78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/>
                <a:endParaRPr/>
              </a:p>
            </p:txBody>
          </p:sp>
          <p:sp>
            <p:nvSpPr>
              <p:cNvPr id="21" name="フリーフォーム 20"/>
              <p:cNvSpPr/>
              <p:nvPr/>
            </p:nvSpPr>
            <p:spPr>
              <a:xfrm rot="18201993" flipH="1">
                <a:off x="5734169" y="3332531"/>
                <a:ext cx="206638" cy="248620"/>
              </a:xfrm>
              <a:custGeom>
                <a:avLst/>
                <a:gdLst>
                  <a:gd name="connsiteX0" fmla="*/ 0 w 206638"/>
                  <a:gd name="connsiteY0" fmla="*/ 154720 h 248620"/>
                  <a:gd name="connsiteX1" fmla="*/ 1167 w 206638"/>
                  <a:gd name="connsiteY1" fmla="*/ 155422 h 248620"/>
                  <a:gd name="connsiteX2" fmla="*/ 3961 w 206638"/>
                  <a:gd name="connsiteY2" fmla="*/ 157275 h 248620"/>
                  <a:gd name="connsiteX3" fmla="*/ 8620 w 206638"/>
                  <a:gd name="connsiteY3" fmla="*/ 160544 h 248620"/>
                  <a:gd name="connsiteX4" fmla="*/ 14675 w 206638"/>
                  <a:gd name="connsiteY4" fmla="*/ 164504 h 248620"/>
                  <a:gd name="connsiteX5" fmla="*/ 22367 w 206638"/>
                  <a:gd name="connsiteY5" fmla="*/ 169626 h 248620"/>
                  <a:gd name="connsiteX6" fmla="*/ 30517 w 206638"/>
                  <a:gd name="connsiteY6" fmla="*/ 175691 h 248620"/>
                  <a:gd name="connsiteX7" fmla="*/ 39367 w 206638"/>
                  <a:gd name="connsiteY7" fmla="*/ 182218 h 248620"/>
                  <a:gd name="connsiteX8" fmla="*/ 49153 w 206638"/>
                  <a:gd name="connsiteY8" fmla="*/ 189204 h 248620"/>
                  <a:gd name="connsiteX9" fmla="*/ 58710 w 206638"/>
                  <a:gd name="connsiteY9" fmla="*/ 196893 h 248620"/>
                  <a:gd name="connsiteX10" fmla="*/ 68726 w 206638"/>
                  <a:gd name="connsiteY10" fmla="*/ 204352 h 248620"/>
                  <a:gd name="connsiteX11" fmla="*/ 78044 w 206638"/>
                  <a:gd name="connsiteY11" fmla="*/ 212041 h 248620"/>
                  <a:gd name="connsiteX12" fmla="*/ 87132 w 206638"/>
                  <a:gd name="connsiteY12" fmla="*/ 219959 h 248620"/>
                  <a:gd name="connsiteX13" fmla="*/ 95513 w 206638"/>
                  <a:gd name="connsiteY13" fmla="*/ 227648 h 248620"/>
                  <a:gd name="connsiteX14" fmla="*/ 102965 w 206638"/>
                  <a:gd name="connsiteY14" fmla="*/ 235107 h 248620"/>
                  <a:gd name="connsiteX15" fmla="*/ 109260 w 206638"/>
                  <a:gd name="connsiteY15" fmla="*/ 242094 h 248620"/>
                  <a:gd name="connsiteX16" fmla="*/ 113919 w 206638"/>
                  <a:gd name="connsiteY16" fmla="*/ 248620 h 248620"/>
                  <a:gd name="connsiteX17" fmla="*/ 115316 w 206638"/>
                  <a:gd name="connsiteY17" fmla="*/ 248390 h 248620"/>
                  <a:gd name="connsiteX18" fmla="*/ 118807 w 206638"/>
                  <a:gd name="connsiteY18" fmla="*/ 247227 h 248620"/>
                  <a:gd name="connsiteX19" fmla="*/ 124165 w 206638"/>
                  <a:gd name="connsiteY19" fmla="*/ 245363 h 248620"/>
                  <a:gd name="connsiteX20" fmla="*/ 131387 w 206638"/>
                  <a:gd name="connsiteY20" fmla="*/ 242094 h 248620"/>
                  <a:gd name="connsiteX21" fmla="*/ 139548 w 206638"/>
                  <a:gd name="connsiteY21" fmla="*/ 238134 h 248620"/>
                  <a:gd name="connsiteX22" fmla="*/ 148626 w 206638"/>
                  <a:gd name="connsiteY22" fmla="*/ 232540 h 248620"/>
                  <a:gd name="connsiteX23" fmla="*/ 157944 w 206638"/>
                  <a:gd name="connsiteY23" fmla="*/ 225324 h 248620"/>
                  <a:gd name="connsiteX24" fmla="*/ 167731 w 206638"/>
                  <a:gd name="connsiteY24" fmla="*/ 216702 h 248620"/>
                  <a:gd name="connsiteX25" fmla="*/ 177049 w 206638"/>
                  <a:gd name="connsiteY25" fmla="*/ 205975 h 248620"/>
                  <a:gd name="connsiteX26" fmla="*/ 185668 w 206638"/>
                  <a:gd name="connsiteY26" fmla="*/ 193394 h 248620"/>
                  <a:gd name="connsiteX27" fmla="*/ 193360 w 206638"/>
                  <a:gd name="connsiteY27" fmla="*/ 178489 h 248620"/>
                  <a:gd name="connsiteX28" fmla="*/ 199645 w 206638"/>
                  <a:gd name="connsiteY28" fmla="*/ 161707 h 248620"/>
                  <a:gd name="connsiteX29" fmla="*/ 204304 w 206638"/>
                  <a:gd name="connsiteY29" fmla="*/ 142139 h 248620"/>
                  <a:gd name="connsiteX30" fmla="*/ 206638 w 206638"/>
                  <a:gd name="connsiteY30" fmla="*/ 119763 h 248620"/>
                  <a:gd name="connsiteX31" fmla="*/ 206638 w 206638"/>
                  <a:gd name="connsiteY31" fmla="*/ 95062 h 248620"/>
                  <a:gd name="connsiteX32" fmla="*/ 203605 w 206638"/>
                  <a:gd name="connsiteY32" fmla="*/ 67105 h 248620"/>
                  <a:gd name="connsiteX33" fmla="*/ 201750 w 206638"/>
                  <a:gd name="connsiteY33" fmla="*/ 65239 h 248620"/>
                  <a:gd name="connsiteX34" fmla="*/ 199415 w 206638"/>
                  <a:gd name="connsiteY34" fmla="*/ 63145 h 248620"/>
                  <a:gd name="connsiteX35" fmla="*/ 195924 w 206638"/>
                  <a:gd name="connsiteY35" fmla="*/ 59888 h 248620"/>
                  <a:gd name="connsiteX36" fmla="*/ 191582 w 206638"/>
                  <a:gd name="connsiteY36" fmla="*/ 56627 h 248620"/>
                  <a:gd name="connsiteX37" fmla="*/ 189802 w 206638"/>
                  <a:gd name="connsiteY37" fmla="*/ 62445 h 248620"/>
                  <a:gd name="connsiteX38" fmla="*/ 180073 w 206638"/>
                  <a:gd name="connsiteY38" fmla="*/ 85149 h 248620"/>
                  <a:gd name="connsiteX39" fmla="*/ 169113 w 206638"/>
                  <a:gd name="connsiteY39" fmla="*/ 104797 h 248620"/>
                  <a:gd name="connsiteX40" fmla="*/ 157124 w 206638"/>
                  <a:gd name="connsiteY40" fmla="*/ 120947 h 248620"/>
                  <a:gd name="connsiteX41" fmla="*/ 144736 w 206638"/>
                  <a:gd name="connsiteY41" fmla="*/ 133896 h 248620"/>
                  <a:gd name="connsiteX42" fmla="*/ 131795 w 206638"/>
                  <a:gd name="connsiteY42" fmla="*/ 144567 h 248620"/>
                  <a:gd name="connsiteX43" fmla="*/ 118917 w 206638"/>
                  <a:gd name="connsiteY43" fmla="*/ 152735 h 248620"/>
                  <a:gd name="connsiteX44" fmla="*/ 106127 w 206638"/>
                  <a:gd name="connsiteY44" fmla="*/ 158926 h 248620"/>
                  <a:gd name="connsiteX45" fmla="*/ 93736 w 206638"/>
                  <a:gd name="connsiteY45" fmla="*/ 162995 h 248620"/>
                  <a:gd name="connsiteX46" fmla="*/ 82329 w 206638"/>
                  <a:gd name="connsiteY46" fmla="*/ 165958 h 248620"/>
                  <a:gd name="connsiteX47" fmla="*/ 71781 w 206638"/>
                  <a:gd name="connsiteY47" fmla="*/ 167524 h 248620"/>
                  <a:gd name="connsiteX48" fmla="*/ 62720 w 206638"/>
                  <a:gd name="connsiteY48" fmla="*/ 167949 h 248620"/>
                  <a:gd name="connsiteX49" fmla="*/ 54794 w 206638"/>
                  <a:gd name="connsiteY49" fmla="*/ 168108 h 248620"/>
                  <a:gd name="connsiteX50" fmla="*/ 49135 w 206638"/>
                  <a:gd name="connsiteY50" fmla="*/ 167712 h 248620"/>
                  <a:gd name="connsiteX51" fmla="*/ 45468 w 206638"/>
                  <a:gd name="connsiteY51" fmla="*/ 167405 h 248620"/>
                  <a:gd name="connsiteX52" fmla="*/ 44093 w 206638"/>
                  <a:gd name="connsiteY52" fmla="*/ 167066 h 248620"/>
                  <a:gd name="connsiteX53" fmla="*/ 42382 w 206638"/>
                  <a:gd name="connsiteY53" fmla="*/ 159233 h 248620"/>
                  <a:gd name="connsiteX54" fmla="*/ 39348 w 206638"/>
                  <a:gd name="connsiteY54" fmla="*/ 150331 h 248620"/>
                  <a:gd name="connsiteX55" fmla="*/ 35436 w 206638"/>
                  <a:gd name="connsiteY55" fmla="*/ 140541 h 248620"/>
                  <a:gd name="connsiteX56" fmla="*/ 34837 w 206638"/>
                  <a:gd name="connsiteY56" fmla="*/ 139211 h 248620"/>
                  <a:gd name="connsiteX57" fmla="*/ 19803 w 206638"/>
                  <a:gd name="connsiteY57" fmla="*/ 147492 h 248620"/>
                  <a:gd name="connsiteX58" fmla="*/ 59868 w 206638"/>
                  <a:gd name="connsiteY58" fmla="*/ 0 h 248620"/>
                  <a:gd name="connsiteX59" fmla="*/ 60336 w 206638"/>
                  <a:gd name="connsiteY59" fmla="*/ 1393 h 248620"/>
                  <a:gd name="connsiteX60" fmla="*/ 61972 w 206638"/>
                  <a:gd name="connsiteY60" fmla="*/ 5364 h 248620"/>
                  <a:gd name="connsiteX61" fmla="*/ 63022 w 206638"/>
                  <a:gd name="connsiteY61" fmla="*/ 8203 h 248620"/>
                  <a:gd name="connsiteX62" fmla="*/ 65788 w 206638"/>
                  <a:gd name="connsiteY62" fmla="*/ 5255 h 248620"/>
                  <a:gd name="connsiteX63" fmla="*/ 67976 w 206638"/>
                  <a:gd name="connsiteY63" fmla="*/ 2027 h 248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</a:cxnLst>
                <a:rect l="l" t="t" r="r" b="b"/>
                <a:pathLst>
                  <a:path w="206638" h="248620">
                    <a:moveTo>
                      <a:pt x="0" y="154720"/>
                    </a:moveTo>
                    <a:lnTo>
                      <a:pt x="1167" y="155422"/>
                    </a:lnTo>
                    <a:lnTo>
                      <a:pt x="3961" y="157275"/>
                    </a:lnTo>
                    <a:lnTo>
                      <a:pt x="8620" y="160544"/>
                    </a:lnTo>
                    <a:lnTo>
                      <a:pt x="14675" y="164504"/>
                    </a:lnTo>
                    <a:lnTo>
                      <a:pt x="22367" y="169626"/>
                    </a:lnTo>
                    <a:lnTo>
                      <a:pt x="30517" y="175691"/>
                    </a:lnTo>
                    <a:lnTo>
                      <a:pt x="39367" y="182218"/>
                    </a:lnTo>
                    <a:lnTo>
                      <a:pt x="49153" y="189204"/>
                    </a:lnTo>
                    <a:lnTo>
                      <a:pt x="58710" y="196893"/>
                    </a:lnTo>
                    <a:lnTo>
                      <a:pt x="68726" y="204352"/>
                    </a:lnTo>
                    <a:lnTo>
                      <a:pt x="78044" y="212041"/>
                    </a:lnTo>
                    <a:lnTo>
                      <a:pt x="87132" y="219959"/>
                    </a:lnTo>
                    <a:lnTo>
                      <a:pt x="95513" y="227648"/>
                    </a:lnTo>
                    <a:lnTo>
                      <a:pt x="102965" y="235107"/>
                    </a:lnTo>
                    <a:lnTo>
                      <a:pt x="109260" y="242094"/>
                    </a:lnTo>
                    <a:lnTo>
                      <a:pt x="113919" y="248620"/>
                    </a:lnTo>
                    <a:lnTo>
                      <a:pt x="115316" y="248390"/>
                    </a:lnTo>
                    <a:lnTo>
                      <a:pt x="118807" y="247227"/>
                    </a:lnTo>
                    <a:lnTo>
                      <a:pt x="124165" y="245363"/>
                    </a:lnTo>
                    <a:lnTo>
                      <a:pt x="131387" y="242094"/>
                    </a:lnTo>
                    <a:lnTo>
                      <a:pt x="139548" y="238134"/>
                    </a:lnTo>
                    <a:lnTo>
                      <a:pt x="148626" y="232540"/>
                    </a:lnTo>
                    <a:lnTo>
                      <a:pt x="157944" y="225324"/>
                    </a:lnTo>
                    <a:lnTo>
                      <a:pt x="167731" y="216702"/>
                    </a:lnTo>
                    <a:lnTo>
                      <a:pt x="177049" y="205975"/>
                    </a:lnTo>
                    <a:lnTo>
                      <a:pt x="185668" y="193394"/>
                    </a:lnTo>
                    <a:lnTo>
                      <a:pt x="193360" y="178489"/>
                    </a:lnTo>
                    <a:lnTo>
                      <a:pt x="199645" y="161707"/>
                    </a:lnTo>
                    <a:lnTo>
                      <a:pt x="204304" y="142139"/>
                    </a:lnTo>
                    <a:lnTo>
                      <a:pt x="206638" y="119763"/>
                    </a:lnTo>
                    <a:lnTo>
                      <a:pt x="206638" y="95062"/>
                    </a:lnTo>
                    <a:lnTo>
                      <a:pt x="203605" y="67105"/>
                    </a:lnTo>
                    <a:lnTo>
                      <a:pt x="201750" y="65239"/>
                    </a:lnTo>
                    <a:lnTo>
                      <a:pt x="199415" y="63145"/>
                    </a:lnTo>
                    <a:lnTo>
                      <a:pt x="195924" y="59888"/>
                    </a:lnTo>
                    <a:lnTo>
                      <a:pt x="191582" y="56627"/>
                    </a:lnTo>
                    <a:lnTo>
                      <a:pt x="189802" y="62445"/>
                    </a:lnTo>
                    <a:lnTo>
                      <a:pt x="180073" y="85149"/>
                    </a:lnTo>
                    <a:lnTo>
                      <a:pt x="169113" y="104797"/>
                    </a:lnTo>
                    <a:lnTo>
                      <a:pt x="157124" y="120947"/>
                    </a:lnTo>
                    <a:lnTo>
                      <a:pt x="144736" y="133896"/>
                    </a:lnTo>
                    <a:lnTo>
                      <a:pt x="131795" y="144567"/>
                    </a:lnTo>
                    <a:lnTo>
                      <a:pt x="118917" y="152735"/>
                    </a:lnTo>
                    <a:lnTo>
                      <a:pt x="106127" y="158926"/>
                    </a:lnTo>
                    <a:lnTo>
                      <a:pt x="93736" y="162995"/>
                    </a:lnTo>
                    <a:lnTo>
                      <a:pt x="82329" y="165958"/>
                    </a:lnTo>
                    <a:lnTo>
                      <a:pt x="71781" y="167524"/>
                    </a:lnTo>
                    <a:lnTo>
                      <a:pt x="62720" y="167949"/>
                    </a:lnTo>
                    <a:lnTo>
                      <a:pt x="54794" y="168108"/>
                    </a:lnTo>
                    <a:lnTo>
                      <a:pt x="49135" y="167712"/>
                    </a:lnTo>
                    <a:lnTo>
                      <a:pt x="45468" y="167405"/>
                    </a:lnTo>
                    <a:lnTo>
                      <a:pt x="44093" y="167066"/>
                    </a:lnTo>
                    <a:lnTo>
                      <a:pt x="42382" y="159233"/>
                    </a:lnTo>
                    <a:lnTo>
                      <a:pt x="39348" y="150331"/>
                    </a:lnTo>
                    <a:lnTo>
                      <a:pt x="35436" y="140541"/>
                    </a:lnTo>
                    <a:lnTo>
                      <a:pt x="34837" y="139211"/>
                    </a:lnTo>
                    <a:lnTo>
                      <a:pt x="19803" y="147492"/>
                    </a:lnTo>
                    <a:close/>
                    <a:moveTo>
                      <a:pt x="59868" y="0"/>
                    </a:moveTo>
                    <a:lnTo>
                      <a:pt x="60336" y="1393"/>
                    </a:lnTo>
                    <a:lnTo>
                      <a:pt x="61972" y="5364"/>
                    </a:lnTo>
                    <a:lnTo>
                      <a:pt x="63022" y="8203"/>
                    </a:lnTo>
                    <a:lnTo>
                      <a:pt x="65788" y="5255"/>
                    </a:lnTo>
                    <a:lnTo>
                      <a:pt x="67976" y="2027"/>
                    </a:lnTo>
                    <a:close/>
                  </a:path>
                </a:pathLst>
              </a:custGeom>
              <a:grpFill/>
              <a:ln w="19050" cap="flat">
                <a:solidFill>
                  <a:srgbClr val="070C78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/>
                <a:endParaRPr/>
              </a:p>
            </p:txBody>
          </p:sp>
        </p:grpSp>
      </p:grpSp>
      <p:grpSp>
        <p:nvGrpSpPr>
          <p:cNvPr id="58" name="グループ化 57"/>
          <p:cNvGrpSpPr/>
          <p:nvPr/>
        </p:nvGrpSpPr>
        <p:grpSpPr>
          <a:xfrm rot="841925">
            <a:off x="4646055" y="438209"/>
            <a:ext cx="632365" cy="649849"/>
            <a:chOff x="1211488" y="3831065"/>
            <a:chExt cx="2593551" cy="2665259"/>
          </a:xfrm>
          <a:noFill/>
        </p:grpSpPr>
        <p:grpSp>
          <p:nvGrpSpPr>
            <p:cNvPr id="59" name="グループ化 58"/>
            <p:cNvGrpSpPr/>
            <p:nvPr/>
          </p:nvGrpSpPr>
          <p:grpSpPr>
            <a:xfrm>
              <a:off x="1866931" y="5160766"/>
              <a:ext cx="1549247" cy="1335558"/>
              <a:chOff x="2397713" y="4805750"/>
              <a:chExt cx="1549247" cy="1335558"/>
            </a:xfrm>
            <a:grpFill/>
          </p:grpSpPr>
          <p:sp>
            <p:nvSpPr>
              <p:cNvPr id="66" name="六角形 65"/>
              <p:cNvSpPr/>
              <p:nvPr/>
            </p:nvSpPr>
            <p:spPr>
              <a:xfrm>
                <a:off x="2397713" y="4805750"/>
                <a:ext cx="1549247" cy="1335558"/>
              </a:xfrm>
              <a:prstGeom prst="hexagon">
                <a:avLst/>
              </a:prstGeom>
              <a:grpFill/>
              <a:ln w="25400">
                <a:solidFill>
                  <a:srgbClr val="070C7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67" name="グループ化 66"/>
              <p:cNvGrpSpPr/>
              <p:nvPr/>
            </p:nvGrpSpPr>
            <p:grpSpPr>
              <a:xfrm rot="2700000">
                <a:off x="2750249" y="5051442"/>
                <a:ext cx="844174" cy="844174"/>
                <a:chOff x="2737645" y="5074988"/>
                <a:chExt cx="844174" cy="844174"/>
              </a:xfrm>
              <a:grpFill/>
            </p:grpSpPr>
            <p:cxnSp>
              <p:nvCxnSpPr>
                <p:cNvPr id="68" name="直線コネクタ 67"/>
                <p:cNvCxnSpPr/>
                <p:nvPr/>
              </p:nvCxnSpPr>
              <p:spPr>
                <a:xfrm rot="1980000">
                  <a:off x="2881154" y="5074988"/>
                  <a:ext cx="557155" cy="844174"/>
                </a:xfrm>
                <a:prstGeom prst="line">
                  <a:avLst/>
                </a:prstGeom>
                <a:grpFill/>
                <a:ln w="25400">
                  <a:solidFill>
                    <a:srgbClr val="070C7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直線コネクタ 68"/>
                <p:cNvCxnSpPr/>
                <p:nvPr/>
              </p:nvCxnSpPr>
              <p:spPr>
                <a:xfrm rot="3360000" flipV="1">
                  <a:off x="2881154" y="5074989"/>
                  <a:ext cx="557155" cy="844174"/>
                </a:xfrm>
                <a:prstGeom prst="line">
                  <a:avLst/>
                </a:prstGeom>
                <a:grpFill/>
                <a:ln w="25400">
                  <a:solidFill>
                    <a:srgbClr val="070C7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60" name="グループ化 59"/>
            <p:cNvGrpSpPr/>
            <p:nvPr/>
          </p:nvGrpSpPr>
          <p:grpSpPr>
            <a:xfrm rot="20807283">
              <a:off x="1211488" y="3853226"/>
              <a:ext cx="1445741" cy="1205199"/>
              <a:chOff x="514778" y="4259632"/>
              <a:chExt cx="1445741" cy="1205199"/>
            </a:xfrm>
            <a:grpFill/>
          </p:grpSpPr>
          <p:sp>
            <p:nvSpPr>
              <p:cNvPr id="62" name="角丸四角形吹き出し 61"/>
              <p:cNvSpPr/>
              <p:nvPr/>
            </p:nvSpPr>
            <p:spPr>
              <a:xfrm>
                <a:off x="514778" y="4259632"/>
                <a:ext cx="1445741" cy="1205199"/>
              </a:xfrm>
              <a:prstGeom prst="wedgeRoundRectCallout">
                <a:avLst>
                  <a:gd name="adj1" fmla="val -20833"/>
                  <a:gd name="adj2" fmla="val 68652"/>
                  <a:gd name="adj3" fmla="val 16667"/>
                </a:avLst>
              </a:prstGeom>
              <a:grpFill/>
              <a:ln w="25400">
                <a:solidFill>
                  <a:srgbClr val="070C7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63" name="直線コネクタ 62"/>
              <p:cNvCxnSpPr/>
              <p:nvPr/>
            </p:nvCxnSpPr>
            <p:spPr>
              <a:xfrm>
                <a:off x="812281" y="4554685"/>
                <a:ext cx="875223" cy="0"/>
              </a:xfrm>
              <a:prstGeom prst="line">
                <a:avLst/>
              </a:prstGeom>
              <a:grpFill/>
              <a:ln w="25400">
                <a:solidFill>
                  <a:srgbClr val="070C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直線コネクタ 63"/>
              <p:cNvCxnSpPr/>
              <p:nvPr/>
            </p:nvCxnSpPr>
            <p:spPr>
              <a:xfrm>
                <a:off x="812281" y="4811604"/>
                <a:ext cx="608746" cy="0"/>
              </a:xfrm>
              <a:prstGeom prst="line">
                <a:avLst/>
              </a:prstGeom>
              <a:grpFill/>
              <a:ln w="25400">
                <a:solidFill>
                  <a:srgbClr val="070C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直線コネクタ 64"/>
              <p:cNvCxnSpPr/>
              <p:nvPr/>
            </p:nvCxnSpPr>
            <p:spPr>
              <a:xfrm>
                <a:off x="812281" y="5068522"/>
                <a:ext cx="865677" cy="0"/>
              </a:xfrm>
              <a:prstGeom prst="line">
                <a:avLst/>
              </a:prstGeom>
              <a:grpFill/>
              <a:ln w="25400">
                <a:solidFill>
                  <a:srgbClr val="070C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1" name="フリーフォーム 60"/>
            <p:cNvSpPr/>
            <p:nvPr/>
          </p:nvSpPr>
          <p:spPr>
            <a:xfrm rot="20442201">
              <a:off x="3113061" y="3831065"/>
              <a:ext cx="691978" cy="1908556"/>
            </a:xfrm>
            <a:custGeom>
              <a:avLst/>
              <a:gdLst>
                <a:gd name="connsiteX0" fmla="*/ 179173 w 691978"/>
                <a:gd name="connsiteY0" fmla="*/ 1628674 h 1908556"/>
                <a:gd name="connsiteX1" fmla="*/ 512805 w 691978"/>
                <a:gd name="connsiteY1" fmla="*/ 1628674 h 1908556"/>
                <a:gd name="connsiteX2" fmla="*/ 512805 w 691978"/>
                <a:gd name="connsiteY2" fmla="*/ 1908556 h 1908556"/>
                <a:gd name="connsiteX3" fmla="*/ 179173 w 691978"/>
                <a:gd name="connsiteY3" fmla="*/ 1908556 h 1908556"/>
                <a:gd name="connsiteX4" fmla="*/ 0 w 691978"/>
                <a:gd name="connsiteY4" fmla="*/ 0 h 1908556"/>
                <a:gd name="connsiteX5" fmla="*/ 691978 w 691978"/>
                <a:gd name="connsiteY5" fmla="*/ 0 h 1908556"/>
                <a:gd name="connsiteX6" fmla="*/ 518984 w 691978"/>
                <a:gd name="connsiteY6" fmla="*/ 1443786 h 1908556"/>
                <a:gd name="connsiteX7" fmla="*/ 172995 w 691978"/>
                <a:gd name="connsiteY7" fmla="*/ 1443786 h 1908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91978" h="1908556">
                  <a:moveTo>
                    <a:pt x="179173" y="1628674"/>
                  </a:moveTo>
                  <a:lnTo>
                    <a:pt x="512805" y="1628674"/>
                  </a:lnTo>
                  <a:lnTo>
                    <a:pt x="512805" y="1908556"/>
                  </a:lnTo>
                  <a:lnTo>
                    <a:pt x="179173" y="1908556"/>
                  </a:lnTo>
                  <a:close/>
                  <a:moveTo>
                    <a:pt x="0" y="0"/>
                  </a:moveTo>
                  <a:lnTo>
                    <a:pt x="691978" y="0"/>
                  </a:lnTo>
                  <a:lnTo>
                    <a:pt x="518984" y="1443786"/>
                  </a:lnTo>
                  <a:lnTo>
                    <a:pt x="172995" y="1443786"/>
                  </a:lnTo>
                  <a:close/>
                </a:path>
              </a:pathLst>
            </a:custGeom>
            <a:grpFill/>
            <a:ln w="25400">
              <a:solidFill>
                <a:srgbClr val="070C7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73" name="テキスト ボックス 72"/>
          <p:cNvSpPr txBox="1"/>
          <p:nvPr/>
        </p:nvSpPr>
        <p:spPr>
          <a:xfrm>
            <a:off x="1091891" y="609245"/>
            <a:ext cx="12412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u="sng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計画</a:t>
            </a:r>
            <a:endParaRPr kumimoji="1" lang="ja-JP" altLang="en-US" sz="1400" u="sng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4" name="テキスト ボックス 73"/>
          <p:cNvSpPr txBox="1"/>
          <p:nvPr/>
        </p:nvSpPr>
        <p:spPr>
          <a:xfrm>
            <a:off x="940438" y="2057197"/>
            <a:ext cx="12412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u="sng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開発</a:t>
            </a:r>
            <a:endParaRPr kumimoji="1" lang="ja-JP" altLang="en-US" sz="1400" u="sng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5" name="テキスト ボックス 74"/>
          <p:cNvSpPr txBox="1"/>
          <p:nvPr/>
        </p:nvSpPr>
        <p:spPr>
          <a:xfrm>
            <a:off x="5100231" y="2316838"/>
            <a:ext cx="12412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u="sng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マージ</a:t>
            </a:r>
            <a:endParaRPr kumimoji="1" lang="ja-JP" altLang="en-US" sz="1400" u="sng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81" name="直線矢印コネクタ 80"/>
          <p:cNvCxnSpPr/>
          <p:nvPr/>
        </p:nvCxnSpPr>
        <p:spPr>
          <a:xfrm flipH="1">
            <a:off x="1076371" y="2937204"/>
            <a:ext cx="150088" cy="1859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矢印コネクタ 81"/>
          <p:cNvCxnSpPr/>
          <p:nvPr/>
        </p:nvCxnSpPr>
        <p:spPr>
          <a:xfrm flipV="1">
            <a:off x="1161554" y="3008696"/>
            <a:ext cx="150088" cy="1859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グループ化 82"/>
          <p:cNvGrpSpPr/>
          <p:nvPr/>
        </p:nvGrpSpPr>
        <p:grpSpPr>
          <a:xfrm rot="3300000">
            <a:off x="1417395" y="3346126"/>
            <a:ext cx="235271" cy="257487"/>
            <a:chOff x="6919710" y="3785319"/>
            <a:chExt cx="235271" cy="257487"/>
          </a:xfrm>
        </p:grpSpPr>
        <p:cxnSp>
          <p:nvCxnSpPr>
            <p:cNvPr id="84" name="直線矢印コネクタ 83"/>
            <p:cNvCxnSpPr/>
            <p:nvPr/>
          </p:nvCxnSpPr>
          <p:spPr>
            <a:xfrm flipH="1">
              <a:off x="6919710" y="3785319"/>
              <a:ext cx="150088" cy="18599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線矢印コネクタ 84"/>
            <p:cNvCxnSpPr/>
            <p:nvPr/>
          </p:nvCxnSpPr>
          <p:spPr>
            <a:xfrm flipV="1">
              <a:off x="7004893" y="3856811"/>
              <a:ext cx="150088" cy="18599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グループ化 87"/>
          <p:cNvGrpSpPr/>
          <p:nvPr/>
        </p:nvGrpSpPr>
        <p:grpSpPr>
          <a:xfrm>
            <a:off x="1324912" y="2408074"/>
            <a:ext cx="676795" cy="685740"/>
            <a:chOff x="12882156" y="535383"/>
            <a:chExt cx="1631524" cy="1653087"/>
          </a:xfrm>
          <a:solidFill>
            <a:srgbClr val="070C78"/>
          </a:solidFill>
        </p:grpSpPr>
        <p:sp>
          <p:nvSpPr>
            <p:cNvPr id="89" name="Shape 253"/>
            <p:cNvSpPr/>
            <p:nvPr/>
          </p:nvSpPr>
          <p:spPr>
            <a:xfrm>
              <a:off x="12882156" y="535383"/>
              <a:ext cx="1631524" cy="16530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973"/>
                  </a:moveTo>
                  <a:cubicBezTo>
                    <a:pt x="6961" y="1973"/>
                    <a:pt x="3848" y="2904"/>
                    <a:pt x="3848" y="4053"/>
                  </a:cubicBezTo>
                  <a:cubicBezTo>
                    <a:pt x="3848" y="5202"/>
                    <a:pt x="6961" y="6134"/>
                    <a:pt x="10800" y="6134"/>
                  </a:cubicBezTo>
                  <a:cubicBezTo>
                    <a:pt x="14639" y="6134"/>
                    <a:pt x="17752" y="5202"/>
                    <a:pt x="17752" y="4053"/>
                  </a:cubicBezTo>
                  <a:cubicBezTo>
                    <a:pt x="17752" y="2904"/>
                    <a:pt x="14639" y="1973"/>
                    <a:pt x="10800" y="1973"/>
                  </a:cubicBezTo>
                  <a:close/>
                  <a:moveTo>
                    <a:pt x="10800" y="0"/>
                  </a:moveTo>
                  <a:cubicBezTo>
                    <a:pt x="16765" y="0"/>
                    <a:pt x="21600" y="1874"/>
                    <a:pt x="21600" y="4185"/>
                  </a:cubicBezTo>
                  <a:cubicBezTo>
                    <a:pt x="21600" y="4330"/>
                    <a:pt x="21581" y="4472"/>
                    <a:pt x="21544" y="4613"/>
                  </a:cubicBezTo>
                  <a:lnTo>
                    <a:pt x="21525" y="4662"/>
                  </a:lnTo>
                  <a:lnTo>
                    <a:pt x="19199" y="19564"/>
                  </a:lnTo>
                  <a:lnTo>
                    <a:pt x="19169" y="19564"/>
                  </a:lnTo>
                  <a:lnTo>
                    <a:pt x="19140" y="19707"/>
                  </a:lnTo>
                  <a:cubicBezTo>
                    <a:pt x="18711" y="20770"/>
                    <a:pt x="15141" y="21600"/>
                    <a:pt x="10800" y="21600"/>
                  </a:cubicBezTo>
                  <a:cubicBezTo>
                    <a:pt x="6459" y="21600"/>
                    <a:pt x="2889" y="20770"/>
                    <a:pt x="2460" y="19707"/>
                  </a:cubicBezTo>
                  <a:lnTo>
                    <a:pt x="2431" y="19564"/>
                  </a:lnTo>
                  <a:lnTo>
                    <a:pt x="2401" y="19564"/>
                  </a:lnTo>
                  <a:lnTo>
                    <a:pt x="75" y="4662"/>
                  </a:lnTo>
                  <a:lnTo>
                    <a:pt x="56" y="4613"/>
                  </a:lnTo>
                  <a:cubicBezTo>
                    <a:pt x="19" y="4472"/>
                    <a:pt x="0" y="4330"/>
                    <a:pt x="0" y="4185"/>
                  </a:cubicBezTo>
                  <a:cubicBezTo>
                    <a:pt x="0" y="1874"/>
                    <a:pt x="4835" y="0"/>
                    <a:pt x="10800" y="0"/>
                  </a:cubicBezTo>
                  <a:close/>
                </a:path>
              </a:pathLst>
            </a:custGeom>
            <a:grpFill/>
            <a:ln w="25400" cap="flat">
              <a:noFill/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ts val="5900"/>
                </a:lnSpc>
              </a:pPr>
              <a:endParaRPr/>
            </a:p>
          </p:txBody>
        </p:sp>
        <p:pic>
          <p:nvPicPr>
            <p:cNvPr id="90" name="git2.png"/>
            <p:cNvPicPr/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00000" contrast="100000"/>
                      </a14:imgEffect>
                    </a14:imgLayer>
                  </a14:imgProps>
                </a:ext>
              </a:extLst>
            </a:blip>
            <a:srcRect r="54924"/>
            <a:stretch>
              <a:fillRect/>
            </a:stretch>
          </p:blipFill>
          <p:spPr>
            <a:xfrm>
              <a:off x="13221228" y="1112181"/>
              <a:ext cx="953380" cy="891290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</p:spPr>
        </p:pic>
      </p:grpSp>
      <p:grpSp>
        <p:nvGrpSpPr>
          <p:cNvPr id="91" name="グループ化 90"/>
          <p:cNvGrpSpPr/>
          <p:nvPr/>
        </p:nvGrpSpPr>
        <p:grpSpPr>
          <a:xfrm>
            <a:off x="856816" y="3245213"/>
            <a:ext cx="468096" cy="474283"/>
            <a:chOff x="12882156" y="535383"/>
            <a:chExt cx="1631524" cy="1653087"/>
          </a:xfrm>
          <a:solidFill>
            <a:srgbClr val="070C78"/>
          </a:solidFill>
        </p:grpSpPr>
        <p:sp>
          <p:nvSpPr>
            <p:cNvPr id="92" name="Shape 253"/>
            <p:cNvSpPr/>
            <p:nvPr/>
          </p:nvSpPr>
          <p:spPr>
            <a:xfrm>
              <a:off x="12882156" y="535383"/>
              <a:ext cx="1631524" cy="16530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973"/>
                  </a:moveTo>
                  <a:cubicBezTo>
                    <a:pt x="6961" y="1973"/>
                    <a:pt x="3848" y="2904"/>
                    <a:pt x="3848" y="4053"/>
                  </a:cubicBezTo>
                  <a:cubicBezTo>
                    <a:pt x="3848" y="5202"/>
                    <a:pt x="6961" y="6134"/>
                    <a:pt x="10800" y="6134"/>
                  </a:cubicBezTo>
                  <a:cubicBezTo>
                    <a:pt x="14639" y="6134"/>
                    <a:pt x="17752" y="5202"/>
                    <a:pt x="17752" y="4053"/>
                  </a:cubicBezTo>
                  <a:cubicBezTo>
                    <a:pt x="17752" y="2904"/>
                    <a:pt x="14639" y="1973"/>
                    <a:pt x="10800" y="1973"/>
                  </a:cubicBezTo>
                  <a:close/>
                  <a:moveTo>
                    <a:pt x="10800" y="0"/>
                  </a:moveTo>
                  <a:cubicBezTo>
                    <a:pt x="16765" y="0"/>
                    <a:pt x="21600" y="1874"/>
                    <a:pt x="21600" y="4185"/>
                  </a:cubicBezTo>
                  <a:cubicBezTo>
                    <a:pt x="21600" y="4330"/>
                    <a:pt x="21581" y="4472"/>
                    <a:pt x="21544" y="4613"/>
                  </a:cubicBezTo>
                  <a:lnTo>
                    <a:pt x="21525" y="4662"/>
                  </a:lnTo>
                  <a:lnTo>
                    <a:pt x="19199" y="19564"/>
                  </a:lnTo>
                  <a:lnTo>
                    <a:pt x="19169" y="19564"/>
                  </a:lnTo>
                  <a:lnTo>
                    <a:pt x="19140" y="19707"/>
                  </a:lnTo>
                  <a:cubicBezTo>
                    <a:pt x="18711" y="20770"/>
                    <a:pt x="15141" y="21600"/>
                    <a:pt x="10800" y="21600"/>
                  </a:cubicBezTo>
                  <a:cubicBezTo>
                    <a:pt x="6459" y="21600"/>
                    <a:pt x="2889" y="20770"/>
                    <a:pt x="2460" y="19707"/>
                  </a:cubicBezTo>
                  <a:lnTo>
                    <a:pt x="2431" y="19564"/>
                  </a:lnTo>
                  <a:lnTo>
                    <a:pt x="2401" y="19564"/>
                  </a:lnTo>
                  <a:lnTo>
                    <a:pt x="75" y="4662"/>
                  </a:lnTo>
                  <a:lnTo>
                    <a:pt x="56" y="4613"/>
                  </a:lnTo>
                  <a:cubicBezTo>
                    <a:pt x="19" y="4472"/>
                    <a:pt x="0" y="4330"/>
                    <a:pt x="0" y="4185"/>
                  </a:cubicBezTo>
                  <a:cubicBezTo>
                    <a:pt x="0" y="1874"/>
                    <a:pt x="4835" y="0"/>
                    <a:pt x="10800" y="0"/>
                  </a:cubicBezTo>
                  <a:close/>
                </a:path>
              </a:pathLst>
            </a:custGeom>
            <a:grpFill/>
            <a:ln w="25400" cap="flat">
              <a:noFill/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ts val="5900"/>
                </a:lnSpc>
              </a:pPr>
              <a:endParaRPr/>
            </a:p>
          </p:txBody>
        </p:sp>
        <p:pic>
          <p:nvPicPr>
            <p:cNvPr id="93" name="git2.png"/>
            <p:cNvPicPr/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00000" contrast="100000"/>
                      </a14:imgEffect>
                    </a14:imgLayer>
                  </a14:imgProps>
                </a:ext>
              </a:extLst>
            </a:blip>
            <a:srcRect r="54924"/>
            <a:stretch>
              <a:fillRect/>
            </a:stretch>
          </p:blipFill>
          <p:spPr>
            <a:xfrm>
              <a:off x="13221228" y="1112181"/>
              <a:ext cx="953380" cy="891290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</p:spPr>
        </p:pic>
      </p:grpSp>
      <p:sp>
        <p:nvSpPr>
          <p:cNvPr id="94" name="フリーフォーム 93"/>
          <p:cNvSpPr>
            <a:spLocks noChangeAspect="1"/>
          </p:cNvSpPr>
          <p:nvPr/>
        </p:nvSpPr>
        <p:spPr>
          <a:xfrm rot="5400000">
            <a:off x="4916448" y="3023031"/>
            <a:ext cx="1608772" cy="811941"/>
          </a:xfrm>
          <a:custGeom>
            <a:avLst/>
            <a:gdLst>
              <a:gd name="connsiteX0" fmla="*/ 2060678 w 2062546"/>
              <a:gd name="connsiteY0" fmla="*/ 704220 h 1040959"/>
              <a:gd name="connsiteX1" fmla="*/ 2062546 w 2062546"/>
              <a:gd name="connsiteY1" fmla="*/ 704220 h 1040959"/>
              <a:gd name="connsiteX2" fmla="*/ 2061612 w 2062546"/>
              <a:gd name="connsiteY2" fmla="*/ 706569 h 1040959"/>
              <a:gd name="connsiteX3" fmla="*/ 2060678 w 2062546"/>
              <a:gd name="connsiteY3" fmla="*/ 708917 h 1040959"/>
              <a:gd name="connsiteX4" fmla="*/ 2061612 w 2062546"/>
              <a:gd name="connsiteY4" fmla="*/ 706569 h 1040959"/>
              <a:gd name="connsiteX5" fmla="*/ 2062546 w 2062546"/>
              <a:gd name="connsiteY5" fmla="*/ 708917 h 1040959"/>
              <a:gd name="connsiteX6" fmla="*/ 1939335 w 2062546"/>
              <a:gd name="connsiteY6" fmla="*/ 311199 h 1040959"/>
              <a:gd name="connsiteX7" fmla="*/ 1941086 w 2062546"/>
              <a:gd name="connsiteY7" fmla="*/ 311199 h 1040959"/>
              <a:gd name="connsiteX8" fmla="*/ 1940211 w 2062546"/>
              <a:gd name="connsiteY8" fmla="*/ 313400 h 1040959"/>
              <a:gd name="connsiteX9" fmla="*/ 1939335 w 2062546"/>
              <a:gd name="connsiteY9" fmla="*/ 315601 h 1040959"/>
              <a:gd name="connsiteX10" fmla="*/ 1940211 w 2062546"/>
              <a:gd name="connsiteY10" fmla="*/ 313400 h 1040959"/>
              <a:gd name="connsiteX11" fmla="*/ 1941086 w 2062546"/>
              <a:gd name="connsiteY11" fmla="*/ 315601 h 1040959"/>
              <a:gd name="connsiteX12" fmla="*/ 1524177 w 2062546"/>
              <a:gd name="connsiteY12" fmla="*/ 369571 h 1040959"/>
              <a:gd name="connsiteX13" fmla="*/ 1546519 w 2062546"/>
              <a:gd name="connsiteY13" fmla="*/ 313400 h 1040959"/>
              <a:gd name="connsiteX14" fmla="*/ 1547394 w 2062546"/>
              <a:gd name="connsiteY14" fmla="*/ 315601 h 1040959"/>
              <a:gd name="connsiteX15" fmla="*/ 1939335 w 2062546"/>
              <a:gd name="connsiteY15" fmla="*/ 315601 h 1040959"/>
              <a:gd name="connsiteX16" fmla="*/ 1917869 w 2062546"/>
              <a:gd name="connsiteY16" fmla="*/ 369571 h 1040959"/>
              <a:gd name="connsiteX17" fmla="*/ 1502650 w 2062546"/>
              <a:gd name="connsiteY17" fmla="*/ 1038862 h 1040959"/>
              <a:gd name="connsiteX18" fmla="*/ 1633882 w 2062546"/>
              <a:gd name="connsiteY18" fmla="*/ 708917 h 1040959"/>
              <a:gd name="connsiteX19" fmla="*/ 1635750 w 2062546"/>
              <a:gd name="connsiteY19" fmla="*/ 708917 h 1040959"/>
              <a:gd name="connsiteX20" fmla="*/ 1634816 w 2062546"/>
              <a:gd name="connsiteY20" fmla="*/ 706569 h 1040959"/>
              <a:gd name="connsiteX21" fmla="*/ 1635750 w 2062546"/>
              <a:gd name="connsiteY21" fmla="*/ 704220 h 1040959"/>
              <a:gd name="connsiteX22" fmla="*/ 1633882 w 2062546"/>
              <a:gd name="connsiteY22" fmla="*/ 704220 h 1040959"/>
              <a:gd name="connsiteX23" fmla="*/ 1503885 w 2062546"/>
              <a:gd name="connsiteY23" fmla="*/ 377381 h 1040959"/>
              <a:gd name="connsiteX24" fmla="*/ 1505914 w 2062546"/>
              <a:gd name="connsiteY24" fmla="*/ 372181 h 1040959"/>
              <a:gd name="connsiteX25" fmla="*/ 1507291 w 2062546"/>
              <a:gd name="connsiteY25" fmla="*/ 372181 h 1040959"/>
              <a:gd name="connsiteX26" fmla="*/ 1638411 w 2062546"/>
              <a:gd name="connsiteY26" fmla="*/ 708120 h 1040959"/>
              <a:gd name="connsiteX27" fmla="*/ 1506189 w 2062546"/>
              <a:gd name="connsiteY27" fmla="*/ 1040550 h 1040959"/>
              <a:gd name="connsiteX28" fmla="*/ 1508717 w 2062546"/>
              <a:gd name="connsiteY28" fmla="*/ 1040550 h 1040959"/>
              <a:gd name="connsiteX29" fmla="*/ 1641555 w 2062546"/>
              <a:gd name="connsiteY29" fmla="*/ 706569 h 1040959"/>
              <a:gd name="connsiteX30" fmla="*/ 1642489 w 2062546"/>
              <a:gd name="connsiteY30" fmla="*/ 708917 h 1040959"/>
              <a:gd name="connsiteX31" fmla="*/ 2060678 w 2062546"/>
              <a:gd name="connsiteY31" fmla="*/ 708917 h 1040959"/>
              <a:gd name="connsiteX32" fmla="*/ 1928775 w 2062546"/>
              <a:gd name="connsiteY32" fmla="*/ 1040550 h 1040959"/>
              <a:gd name="connsiteX33" fmla="*/ 1509898 w 2062546"/>
              <a:gd name="connsiteY33" fmla="*/ 1040550 h 1040959"/>
              <a:gd name="connsiteX34" fmla="*/ 1509897 w 2062546"/>
              <a:gd name="connsiteY34" fmla="*/ 1040550 h 1040959"/>
              <a:gd name="connsiteX35" fmla="*/ 1509738 w 2062546"/>
              <a:gd name="connsiteY35" fmla="*/ 1040958 h 1040959"/>
              <a:gd name="connsiteX36" fmla="*/ 1503468 w 2062546"/>
              <a:gd name="connsiteY36" fmla="*/ 1040958 h 1040959"/>
              <a:gd name="connsiteX37" fmla="*/ 1422019 w 2062546"/>
              <a:gd name="connsiteY37" fmla="*/ 381 h 1040959"/>
              <a:gd name="connsiteX38" fmla="*/ 1815711 w 2062546"/>
              <a:gd name="connsiteY38" fmla="*/ 381 h 1040959"/>
              <a:gd name="connsiteX39" fmla="*/ 1939335 w 2062546"/>
              <a:gd name="connsiteY39" fmla="*/ 311199 h 1040959"/>
              <a:gd name="connsiteX40" fmla="*/ 1547394 w 2062546"/>
              <a:gd name="connsiteY40" fmla="*/ 311199 h 1040959"/>
              <a:gd name="connsiteX41" fmla="*/ 1546519 w 2062546"/>
              <a:gd name="connsiteY41" fmla="*/ 313400 h 1040959"/>
              <a:gd name="connsiteX42" fmla="*/ 1295923 w 2062546"/>
              <a:gd name="connsiteY42" fmla="*/ 316337 h 1040959"/>
              <a:gd name="connsiteX43" fmla="*/ 1419392 w 2062546"/>
              <a:gd name="connsiteY43" fmla="*/ 0 h 1040959"/>
              <a:gd name="connsiteX44" fmla="*/ 1420682 w 2062546"/>
              <a:gd name="connsiteY44" fmla="*/ 0 h 1040959"/>
              <a:gd name="connsiteX45" fmla="*/ 1543572 w 2062546"/>
              <a:gd name="connsiteY45" fmla="*/ 314854 h 1040959"/>
              <a:gd name="connsiteX46" fmla="*/ 1521970 w 2062546"/>
              <a:gd name="connsiteY46" fmla="*/ 369165 h 1040959"/>
              <a:gd name="connsiteX47" fmla="*/ 1521107 w 2062546"/>
              <a:gd name="connsiteY47" fmla="*/ 369165 h 1040959"/>
              <a:gd name="connsiteX48" fmla="*/ 1519771 w 2062546"/>
              <a:gd name="connsiteY48" fmla="*/ 372587 h 1040959"/>
              <a:gd name="connsiteX49" fmla="*/ 1523820 w 2062546"/>
              <a:gd name="connsiteY49" fmla="*/ 372587 h 1040959"/>
              <a:gd name="connsiteX50" fmla="*/ 1523403 w 2062546"/>
              <a:gd name="connsiteY50" fmla="*/ 371519 h 1040959"/>
              <a:gd name="connsiteX51" fmla="*/ 1524044 w 2062546"/>
              <a:gd name="connsiteY51" fmla="*/ 369907 h 1040959"/>
              <a:gd name="connsiteX52" fmla="*/ 1525110 w 2062546"/>
              <a:gd name="connsiteY52" fmla="*/ 372587 h 1040959"/>
              <a:gd name="connsiteX53" fmla="*/ 1928775 w 2062546"/>
              <a:gd name="connsiteY53" fmla="*/ 372587 h 1040959"/>
              <a:gd name="connsiteX54" fmla="*/ 2060678 w 2062546"/>
              <a:gd name="connsiteY54" fmla="*/ 704220 h 1040959"/>
              <a:gd name="connsiteX55" fmla="*/ 1642489 w 2062546"/>
              <a:gd name="connsiteY55" fmla="*/ 704220 h 1040959"/>
              <a:gd name="connsiteX56" fmla="*/ 1641555 w 2062546"/>
              <a:gd name="connsiteY56" fmla="*/ 706569 h 1040959"/>
              <a:gd name="connsiteX57" fmla="*/ 1508717 w 2062546"/>
              <a:gd name="connsiteY57" fmla="*/ 372587 h 1040959"/>
              <a:gd name="connsiteX58" fmla="*/ 1514547 w 2062546"/>
              <a:gd name="connsiteY58" fmla="*/ 372587 h 1040959"/>
              <a:gd name="connsiteX59" fmla="*/ 1513347 w 2062546"/>
              <a:gd name="connsiteY59" fmla="*/ 369572 h 1040959"/>
              <a:gd name="connsiteX60" fmla="*/ 1316701 w 2062546"/>
              <a:gd name="connsiteY60" fmla="*/ 369572 h 1040959"/>
              <a:gd name="connsiteX61" fmla="*/ 1078097 w 2062546"/>
              <a:gd name="connsiteY61" fmla="*/ 372588 h 1040959"/>
              <a:gd name="connsiteX62" fmla="*/ 1498154 w 2062546"/>
              <a:gd name="connsiteY62" fmla="*/ 372588 h 1040959"/>
              <a:gd name="connsiteX63" fmla="*/ 1630059 w 2062546"/>
              <a:gd name="connsiteY63" fmla="*/ 704220 h 1040959"/>
              <a:gd name="connsiteX64" fmla="*/ 1633882 w 2062546"/>
              <a:gd name="connsiteY64" fmla="*/ 704220 h 1040959"/>
              <a:gd name="connsiteX65" fmla="*/ 1634816 w 2062546"/>
              <a:gd name="connsiteY65" fmla="*/ 706569 h 1040959"/>
              <a:gd name="connsiteX66" fmla="*/ 1633882 w 2062546"/>
              <a:gd name="connsiteY66" fmla="*/ 708917 h 1040959"/>
              <a:gd name="connsiteX67" fmla="*/ 1631927 w 2062546"/>
              <a:gd name="connsiteY67" fmla="*/ 708917 h 1040959"/>
              <a:gd name="connsiteX68" fmla="*/ 1631927 w 2062546"/>
              <a:gd name="connsiteY68" fmla="*/ 708918 h 1040959"/>
              <a:gd name="connsiteX69" fmla="*/ 1630059 w 2062546"/>
              <a:gd name="connsiteY69" fmla="*/ 708918 h 1040959"/>
              <a:gd name="connsiteX70" fmla="*/ 1630059 w 2062546"/>
              <a:gd name="connsiteY70" fmla="*/ 708917 h 1040959"/>
              <a:gd name="connsiteX71" fmla="*/ 1621478 w 2062546"/>
              <a:gd name="connsiteY71" fmla="*/ 708917 h 1040959"/>
              <a:gd name="connsiteX72" fmla="*/ 1624726 w 2062546"/>
              <a:gd name="connsiteY72" fmla="*/ 706570 h 1040959"/>
              <a:gd name="connsiteX73" fmla="*/ 1621476 w 2062546"/>
              <a:gd name="connsiteY73" fmla="*/ 704221 h 1040959"/>
              <a:gd name="connsiteX74" fmla="*/ 1211868 w 2062546"/>
              <a:gd name="connsiteY74" fmla="*/ 704221 h 1040959"/>
              <a:gd name="connsiteX75" fmla="*/ 1210934 w 2062546"/>
              <a:gd name="connsiteY75" fmla="*/ 706570 h 1040959"/>
              <a:gd name="connsiteX76" fmla="*/ 943557 w 2062546"/>
              <a:gd name="connsiteY76" fmla="*/ 709704 h 1040959"/>
              <a:gd name="connsiteX77" fmla="*/ 1075294 w 2062546"/>
              <a:gd name="connsiteY77" fmla="*/ 372182 h 1040959"/>
              <a:gd name="connsiteX78" fmla="*/ 1076670 w 2062546"/>
              <a:gd name="connsiteY78" fmla="*/ 372182 h 1040959"/>
              <a:gd name="connsiteX79" fmla="*/ 1207790 w 2062546"/>
              <a:gd name="connsiteY79" fmla="*/ 708121 h 1040959"/>
              <a:gd name="connsiteX80" fmla="*/ 1075569 w 2062546"/>
              <a:gd name="connsiteY80" fmla="*/ 1040551 h 1040959"/>
              <a:gd name="connsiteX81" fmla="*/ 1078097 w 2062546"/>
              <a:gd name="connsiteY81" fmla="*/ 1040551 h 1040959"/>
              <a:gd name="connsiteX82" fmla="*/ 1210934 w 2062546"/>
              <a:gd name="connsiteY82" fmla="*/ 706570 h 1040959"/>
              <a:gd name="connsiteX83" fmla="*/ 1211868 w 2062546"/>
              <a:gd name="connsiteY83" fmla="*/ 708918 h 1040959"/>
              <a:gd name="connsiteX84" fmla="*/ 1630059 w 2062546"/>
              <a:gd name="connsiteY84" fmla="*/ 708918 h 1040959"/>
              <a:gd name="connsiteX85" fmla="*/ 1498154 w 2062546"/>
              <a:gd name="connsiteY85" fmla="*/ 1040551 h 1040959"/>
              <a:gd name="connsiteX86" fmla="*/ 1079277 w 2062546"/>
              <a:gd name="connsiteY86" fmla="*/ 1040551 h 1040959"/>
              <a:gd name="connsiteX87" fmla="*/ 1079276 w 2062546"/>
              <a:gd name="connsiteY87" fmla="*/ 1040551 h 1040959"/>
              <a:gd name="connsiteX88" fmla="*/ 1079118 w 2062546"/>
              <a:gd name="connsiteY88" fmla="*/ 1040959 h 1040959"/>
              <a:gd name="connsiteX89" fmla="*/ 1072847 w 2062546"/>
              <a:gd name="connsiteY89" fmla="*/ 1040959 h 1040959"/>
              <a:gd name="connsiteX90" fmla="*/ 702879 w 2062546"/>
              <a:gd name="connsiteY90" fmla="*/ 447118 h 1040959"/>
              <a:gd name="connsiteX91" fmla="*/ 702879 w 2062546"/>
              <a:gd name="connsiteY91" fmla="*/ 304110 h 1040959"/>
              <a:gd name="connsiteX92" fmla="*/ 819544 w 2062546"/>
              <a:gd name="connsiteY92" fmla="*/ 304110 h 1040959"/>
              <a:gd name="connsiteX93" fmla="*/ 819544 w 2062546"/>
              <a:gd name="connsiteY93" fmla="*/ 217759 h 1040959"/>
              <a:gd name="connsiteX94" fmla="*/ 1015103 w 2062546"/>
              <a:gd name="connsiteY94" fmla="*/ 375614 h 1040959"/>
              <a:gd name="connsiteX95" fmla="*/ 819544 w 2062546"/>
              <a:gd name="connsiteY95" fmla="*/ 533469 h 1040959"/>
              <a:gd name="connsiteX96" fmla="*/ 819544 w 2062546"/>
              <a:gd name="connsiteY96" fmla="*/ 447118 h 1040959"/>
              <a:gd name="connsiteX97" fmla="*/ 640536 w 2062546"/>
              <a:gd name="connsiteY97" fmla="*/ 350841 h 1040959"/>
              <a:gd name="connsiteX98" fmla="*/ 642279 w 2062546"/>
              <a:gd name="connsiteY98" fmla="*/ 350841 h 1040959"/>
              <a:gd name="connsiteX99" fmla="*/ 641407 w 2062546"/>
              <a:gd name="connsiteY99" fmla="*/ 353033 h 1040959"/>
              <a:gd name="connsiteX100" fmla="*/ 640536 w 2062546"/>
              <a:gd name="connsiteY100" fmla="*/ 355224 h 1040959"/>
              <a:gd name="connsiteX101" fmla="*/ 641407 w 2062546"/>
              <a:gd name="connsiteY101" fmla="*/ 353033 h 1040959"/>
              <a:gd name="connsiteX102" fmla="*/ 642279 w 2062546"/>
              <a:gd name="connsiteY102" fmla="*/ 355224 h 1040959"/>
              <a:gd name="connsiteX103" fmla="*/ 125532 w 2062546"/>
              <a:gd name="connsiteY103" fmla="*/ 41413 h 1040959"/>
              <a:gd name="connsiteX104" fmla="*/ 517464 w 2062546"/>
              <a:gd name="connsiteY104" fmla="*/ 41413 h 1040959"/>
              <a:gd name="connsiteX105" fmla="*/ 640536 w 2062546"/>
              <a:gd name="connsiteY105" fmla="*/ 350841 h 1040959"/>
              <a:gd name="connsiteX106" fmla="*/ 250347 w 2062546"/>
              <a:gd name="connsiteY106" fmla="*/ 350841 h 1040959"/>
              <a:gd name="connsiteX107" fmla="*/ 249475 w 2062546"/>
              <a:gd name="connsiteY107" fmla="*/ 353033 h 1040959"/>
              <a:gd name="connsiteX108" fmla="*/ 0 w 2062546"/>
              <a:gd name="connsiteY108" fmla="*/ 355957 h 1040959"/>
              <a:gd name="connsiteX109" fmla="*/ 122916 w 2062546"/>
              <a:gd name="connsiteY109" fmla="*/ 41034 h 1040959"/>
              <a:gd name="connsiteX110" fmla="*/ 124201 w 2062546"/>
              <a:gd name="connsiteY110" fmla="*/ 41034 h 1040959"/>
              <a:gd name="connsiteX111" fmla="*/ 246541 w 2062546"/>
              <a:gd name="connsiteY111" fmla="*/ 354481 h 1040959"/>
              <a:gd name="connsiteX112" fmla="*/ 123173 w 2062546"/>
              <a:gd name="connsiteY112" fmla="*/ 664652 h 1040959"/>
              <a:gd name="connsiteX113" fmla="*/ 125532 w 2062546"/>
              <a:gd name="connsiteY113" fmla="*/ 664652 h 1040959"/>
              <a:gd name="connsiteX114" fmla="*/ 249475 w 2062546"/>
              <a:gd name="connsiteY114" fmla="*/ 353033 h 1040959"/>
              <a:gd name="connsiteX115" fmla="*/ 250347 w 2062546"/>
              <a:gd name="connsiteY115" fmla="*/ 355224 h 1040959"/>
              <a:gd name="connsiteX116" fmla="*/ 640536 w 2062546"/>
              <a:gd name="connsiteY116" fmla="*/ 355224 h 1040959"/>
              <a:gd name="connsiteX117" fmla="*/ 517464 w 2062546"/>
              <a:gd name="connsiteY117" fmla="*/ 664652 h 1040959"/>
              <a:gd name="connsiteX118" fmla="*/ 126633 w 2062546"/>
              <a:gd name="connsiteY118" fmla="*/ 664652 h 1040959"/>
              <a:gd name="connsiteX119" fmla="*/ 126632 w 2062546"/>
              <a:gd name="connsiteY119" fmla="*/ 664652 h 1040959"/>
              <a:gd name="connsiteX120" fmla="*/ 126484 w 2062546"/>
              <a:gd name="connsiteY120" fmla="*/ 665033 h 1040959"/>
              <a:gd name="connsiteX121" fmla="*/ 120634 w 2062546"/>
              <a:gd name="connsiteY121" fmla="*/ 665033 h 1040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</a:cxnLst>
            <a:rect l="l" t="t" r="r" b="b"/>
            <a:pathLst>
              <a:path w="2062546" h="1040959">
                <a:moveTo>
                  <a:pt x="2060678" y="704220"/>
                </a:moveTo>
                <a:lnTo>
                  <a:pt x="2062546" y="704220"/>
                </a:lnTo>
                <a:lnTo>
                  <a:pt x="2061612" y="706569"/>
                </a:lnTo>
                <a:close/>
                <a:moveTo>
                  <a:pt x="2060678" y="708917"/>
                </a:moveTo>
                <a:lnTo>
                  <a:pt x="2061612" y="706569"/>
                </a:lnTo>
                <a:lnTo>
                  <a:pt x="2062546" y="708917"/>
                </a:lnTo>
                <a:close/>
                <a:moveTo>
                  <a:pt x="1939335" y="311199"/>
                </a:moveTo>
                <a:lnTo>
                  <a:pt x="1941086" y="311199"/>
                </a:lnTo>
                <a:lnTo>
                  <a:pt x="1940211" y="313400"/>
                </a:lnTo>
                <a:close/>
                <a:moveTo>
                  <a:pt x="1939335" y="315601"/>
                </a:moveTo>
                <a:lnTo>
                  <a:pt x="1940211" y="313400"/>
                </a:lnTo>
                <a:lnTo>
                  <a:pt x="1941086" y="315601"/>
                </a:lnTo>
                <a:close/>
                <a:moveTo>
                  <a:pt x="1524177" y="369571"/>
                </a:moveTo>
                <a:lnTo>
                  <a:pt x="1546519" y="313400"/>
                </a:lnTo>
                <a:lnTo>
                  <a:pt x="1547394" y="315601"/>
                </a:lnTo>
                <a:lnTo>
                  <a:pt x="1939335" y="315601"/>
                </a:lnTo>
                <a:lnTo>
                  <a:pt x="1917869" y="369571"/>
                </a:lnTo>
                <a:close/>
                <a:moveTo>
                  <a:pt x="1502650" y="1038862"/>
                </a:moveTo>
                <a:lnTo>
                  <a:pt x="1633882" y="708917"/>
                </a:lnTo>
                <a:lnTo>
                  <a:pt x="1635750" y="708917"/>
                </a:lnTo>
                <a:lnTo>
                  <a:pt x="1634816" y="706569"/>
                </a:lnTo>
                <a:lnTo>
                  <a:pt x="1635750" y="704220"/>
                </a:lnTo>
                <a:lnTo>
                  <a:pt x="1633882" y="704220"/>
                </a:lnTo>
                <a:lnTo>
                  <a:pt x="1503885" y="377381"/>
                </a:lnTo>
                <a:lnTo>
                  <a:pt x="1505914" y="372181"/>
                </a:lnTo>
                <a:lnTo>
                  <a:pt x="1507291" y="372181"/>
                </a:lnTo>
                <a:lnTo>
                  <a:pt x="1638411" y="708120"/>
                </a:lnTo>
                <a:lnTo>
                  <a:pt x="1506189" y="1040550"/>
                </a:lnTo>
                <a:lnTo>
                  <a:pt x="1508717" y="1040550"/>
                </a:lnTo>
                <a:lnTo>
                  <a:pt x="1641555" y="706569"/>
                </a:lnTo>
                <a:lnTo>
                  <a:pt x="1642489" y="708917"/>
                </a:lnTo>
                <a:lnTo>
                  <a:pt x="2060678" y="708917"/>
                </a:lnTo>
                <a:lnTo>
                  <a:pt x="1928775" y="1040550"/>
                </a:lnTo>
                <a:lnTo>
                  <a:pt x="1509898" y="1040550"/>
                </a:lnTo>
                <a:lnTo>
                  <a:pt x="1509897" y="1040550"/>
                </a:lnTo>
                <a:lnTo>
                  <a:pt x="1509738" y="1040958"/>
                </a:lnTo>
                <a:lnTo>
                  <a:pt x="1503468" y="1040958"/>
                </a:lnTo>
                <a:close/>
                <a:moveTo>
                  <a:pt x="1422019" y="381"/>
                </a:moveTo>
                <a:lnTo>
                  <a:pt x="1815711" y="381"/>
                </a:lnTo>
                <a:lnTo>
                  <a:pt x="1939335" y="311199"/>
                </a:lnTo>
                <a:lnTo>
                  <a:pt x="1547394" y="311199"/>
                </a:lnTo>
                <a:lnTo>
                  <a:pt x="1546519" y="313400"/>
                </a:lnTo>
                <a:close/>
                <a:moveTo>
                  <a:pt x="1295923" y="316337"/>
                </a:moveTo>
                <a:lnTo>
                  <a:pt x="1419392" y="0"/>
                </a:lnTo>
                <a:lnTo>
                  <a:pt x="1420682" y="0"/>
                </a:lnTo>
                <a:lnTo>
                  <a:pt x="1543572" y="314854"/>
                </a:lnTo>
                <a:lnTo>
                  <a:pt x="1521970" y="369165"/>
                </a:lnTo>
                <a:lnTo>
                  <a:pt x="1521107" y="369165"/>
                </a:lnTo>
                <a:lnTo>
                  <a:pt x="1519771" y="372587"/>
                </a:lnTo>
                <a:lnTo>
                  <a:pt x="1523820" y="372587"/>
                </a:lnTo>
                <a:lnTo>
                  <a:pt x="1523403" y="371519"/>
                </a:lnTo>
                <a:lnTo>
                  <a:pt x="1524044" y="369907"/>
                </a:lnTo>
                <a:lnTo>
                  <a:pt x="1525110" y="372587"/>
                </a:lnTo>
                <a:lnTo>
                  <a:pt x="1928775" y="372587"/>
                </a:lnTo>
                <a:lnTo>
                  <a:pt x="2060678" y="704220"/>
                </a:lnTo>
                <a:lnTo>
                  <a:pt x="1642489" y="704220"/>
                </a:lnTo>
                <a:lnTo>
                  <a:pt x="1641555" y="706569"/>
                </a:lnTo>
                <a:lnTo>
                  <a:pt x="1508717" y="372587"/>
                </a:lnTo>
                <a:lnTo>
                  <a:pt x="1514547" y="372587"/>
                </a:lnTo>
                <a:lnTo>
                  <a:pt x="1513347" y="369572"/>
                </a:lnTo>
                <a:lnTo>
                  <a:pt x="1316701" y="369572"/>
                </a:lnTo>
                <a:close/>
                <a:moveTo>
                  <a:pt x="1078097" y="372588"/>
                </a:moveTo>
                <a:lnTo>
                  <a:pt x="1498154" y="372588"/>
                </a:lnTo>
                <a:lnTo>
                  <a:pt x="1630059" y="704220"/>
                </a:lnTo>
                <a:lnTo>
                  <a:pt x="1633882" y="704220"/>
                </a:lnTo>
                <a:lnTo>
                  <a:pt x="1634816" y="706569"/>
                </a:lnTo>
                <a:lnTo>
                  <a:pt x="1633882" y="708917"/>
                </a:lnTo>
                <a:lnTo>
                  <a:pt x="1631927" y="708917"/>
                </a:lnTo>
                <a:lnTo>
                  <a:pt x="1631927" y="708918"/>
                </a:lnTo>
                <a:lnTo>
                  <a:pt x="1630059" y="708918"/>
                </a:lnTo>
                <a:lnTo>
                  <a:pt x="1630059" y="708917"/>
                </a:lnTo>
                <a:lnTo>
                  <a:pt x="1621478" y="708917"/>
                </a:lnTo>
                <a:lnTo>
                  <a:pt x="1624726" y="706570"/>
                </a:lnTo>
                <a:lnTo>
                  <a:pt x="1621476" y="704221"/>
                </a:lnTo>
                <a:lnTo>
                  <a:pt x="1211868" y="704221"/>
                </a:lnTo>
                <a:lnTo>
                  <a:pt x="1210934" y="706570"/>
                </a:lnTo>
                <a:close/>
                <a:moveTo>
                  <a:pt x="943557" y="709704"/>
                </a:moveTo>
                <a:lnTo>
                  <a:pt x="1075294" y="372182"/>
                </a:lnTo>
                <a:lnTo>
                  <a:pt x="1076670" y="372182"/>
                </a:lnTo>
                <a:lnTo>
                  <a:pt x="1207790" y="708121"/>
                </a:lnTo>
                <a:lnTo>
                  <a:pt x="1075569" y="1040551"/>
                </a:lnTo>
                <a:lnTo>
                  <a:pt x="1078097" y="1040551"/>
                </a:lnTo>
                <a:lnTo>
                  <a:pt x="1210934" y="706570"/>
                </a:lnTo>
                <a:lnTo>
                  <a:pt x="1211868" y="708918"/>
                </a:lnTo>
                <a:lnTo>
                  <a:pt x="1630059" y="708918"/>
                </a:lnTo>
                <a:lnTo>
                  <a:pt x="1498154" y="1040551"/>
                </a:lnTo>
                <a:lnTo>
                  <a:pt x="1079277" y="1040551"/>
                </a:lnTo>
                <a:lnTo>
                  <a:pt x="1079276" y="1040551"/>
                </a:lnTo>
                <a:lnTo>
                  <a:pt x="1079118" y="1040959"/>
                </a:lnTo>
                <a:lnTo>
                  <a:pt x="1072847" y="1040959"/>
                </a:lnTo>
                <a:close/>
                <a:moveTo>
                  <a:pt x="702879" y="447118"/>
                </a:moveTo>
                <a:lnTo>
                  <a:pt x="702879" y="304110"/>
                </a:lnTo>
                <a:lnTo>
                  <a:pt x="819544" y="304110"/>
                </a:lnTo>
                <a:lnTo>
                  <a:pt x="819544" y="217759"/>
                </a:lnTo>
                <a:lnTo>
                  <a:pt x="1015103" y="375614"/>
                </a:lnTo>
                <a:lnTo>
                  <a:pt x="819544" y="533469"/>
                </a:lnTo>
                <a:lnTo>
                  <a:pt x="819544" y="447118"/>
                </a:lnTo>
                <a:close/>
                <a:moveTo>
                  <a:pt x="640536" y="350841"/>
                </a:moveTo>
                <a:lnTo>
                  <a:pt x="642279" y="350841"/>
                </a:lnTo>
                <a:lnTo>
                  <a:pt x="641407" y="353033"/>
                </a:lnTo>
                <a:close/>
                <a:moveTo>
                  <a:pt x="640536" y="355224"/>
                </a:moveTo>
                <a:lnTo>
                  <a:pt x="641407" y="353033"/>
                </a:lnTo>
                <a:lnTo>
                  <a:pt x="642279" y="355224"/>
                </a:lnTo>
                <a:close/>
                <a:moveTo>
                  <a:pt x="125532" y="41413"/>
                </a:moveTo>
                <a:lnTo>
                  <a:pt x="517464" y="41413"/>
                </a:lnTo>
                <a:lnTo>
                  <a:pt x="640536" y="350841"/>
                </a:lnTo>
                <a:lnTo>
                  <a:pt x="250347" y="350841"/>
                </a:lnTo>
                <a:lnTo>
                  <a:pt x="249475" y="353033"/>
                </a:lnTo>
                <a:close/>
                <a:moveTo>
                  <a:pt x="0" y="355957"/>
                </a:moveTo>
                <a:lnTo>
                  <a:pt x="122916" y="41034"/>
                </a:lnTo>
                <a:lnTo>
                  <a:pt x="124201" y="41034"/>
                </a:lnTo>
                <a:lnTo>
                  <a:pt x="246541" y="354481"/>
                </a:lnTo>
                <a:lnTo>
                  <a:pt x="123173" y="664652"/>
                </a:lnTo>
                <a:lnTo>
                  <a:pt x="125532" y="664652"/>
                </a:lnTo>
                <a:lnTo>
                  <a:pt x="249475" y="353033"/>
                </a:lnTo>
                <a:lnTo>
                  <a:pt x="250347" y="355224"/>
                </a:lnTo>
                <a:lnTo>
                  <a:pt x="640536" y="355224"/>
                </a:lnTo>
                <a:lnTo>
                  <a:pt x="517464" y="664652"/>
                </a:lnTo>
                <a:lnTo>
                  <a:pt x="126633" y="664652"/>
                </a:lnTo>
                <a:lnTo>
                  <a:pt x="126632" y="664652"/>
                </a:lnTo>
                <a:lnTo>
                  <a:pt x="126484" y="665033"/>
                </a:lnTo>
                <a:lnTo>
                  <a:pt x="120634" y="665033"/>
                </a:lnTo>
                <a:close/>
              </a:path>
            </a:pathLst>
          </a:custGeom>
          <a:noFill/>
          <a:ln>
            <a:solidFill>
              <a:srgbClr val="070C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01" name="グループ化 100"/>
          <p:cNvGrpSpPr/>
          <p:nvPr/>
        </p:nvGrpSpPr>
        <p:grpSpPr>
          <a:xfrm flipH="1">
            <a:off x="298929" y="794883"/>
            <a:ext cx="8550097" cy="2634118"/>
            <a:chOff x="565343" y="257717"/>
            <a:chExt cx="5492879" cy="2474634"/>
          </a:xfrm>
          <a:noFill/>
        </p:grpSpPr>
        <p:sp>
          <p:nvSpPr>
            <p:cNvPr id="96" name="円弧 95"/>
            <p:cNvSpPr/>
            <p:nvPr/>
          </p:nvSpPr>
          <p:spPr>
            <a:xfrm>
              <a:off x="565343" y="257717"/>
              <a:ext cx="5492879" cy="2474634"/>
            </a:xfrm>
            <a:prstGeom prst="arc">
              <a:avLst>
                <a:gd name="adj1" fmla="val 9422209"/>
                <a:gd name="adj2" fmla="val 11174031"/>
              </a:avLst>
            </a:prstGeom>
            <a:grpFill/>
            <a:ln w="31750">
              <a:solidFill>
                <a:srgbClr val="070C7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97" name="円弧 96"/>
            <p:cNvSpPr/>
            <p:nvPr/>
          </p:nvSpPr>
          <p:spPr>
            <a:xfrm>
              <a:off x="565343" y="257717"/>
              <a:ext cx="5492879" cy="2474634"/>
            </a:xfrm>
            <a:prstGeom prst="arc">
              <a:avLst>
                <a:gd name="adj1" fmla="val 12058477"/>
                <a:gd name="adj2" fmla="val 14008392"/>
              </a:avLst>
            </a:prstGeom>
            <a:grpFill/>
            <a:ln w="31750">
              <a:solidFill>
                <a:srgbClr val="070C7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98" name="円弧 97"/>
            <p:cNvSpPr/>
            <p:nvPr/>
          </p:nvSpPr>
          <p:spPr>
            <a:xfrm>
              <a:off x="565343" y="257717"/>
              <a:ext cx="5492879" cy="2474634"/>
            </a:xfrm>
            <a:prstGeom prst="arc">
              <a:avLst>
                <a:gd name="adj1" fmla="val 1834370"/>
                <a:gd name="adj2" fmla="val 6683036"/>
              </a:avLst>
            </a:prstGeom>
            <a:grpFill/>
            <a:ln w="31750">
              <a:solidFill>
                <a:srgbClr val="070C7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99" name="円弧 98"/>
            <p:cNvSpPr/>
            <p:nvPr/>
          </p:nvSpPr>
          <p:spPr>
            <a:xfrm>
              <a:off x="565343" y="257717"/>
              <a:ext cx="5492879" cy="2474634"/>
            </a:xfrm>
            <a:prstGeom prst="arc">
              <a:avLst>
                <a:gd name="adj1" fmla="val 20969815"/>
                <a:gd name="adj2" fmla="val 590648"/>
              </a:avLst>
            </a:prstGeom>
            <a:grpFill/>
            <a:ln w="31750">
              <a:solidFill>
                <a:srgbClr val="070C7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00" name="円弧 99"/>
            <p:cNvSpPr/>
            <p:nvPr/>
          </p:nvSpPr>
          <p:spPr>
            <a:xfrm>
              <a:off x="565343" y="257717"/>
              <a:ext cx="5492879" cy="2474634"/>
            </a:xfrm>
            <a:prstGeom prst="arc">
              <a:avLst>
                <a:gd name="adj1" fmla="val 17659260"/>
                <a:gd name="adj2" fmla="val 19865983"/>
              </a:avLst>
            </a:prstGeom>
            <a:grpFill/>
            <a:ln w="31750">
              <a:solidFill>
                <a:srgbClr val="070C7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</p:grpSp>
      <p:sp>
        <p:nvSpPr>
          <p:cNvPr id="103" name="フリーフォーム 102"/>
          <p:cNvSpPr>
            <a:spLocks noChangeAspect="1"/>
          </p:cNvSpPr>
          <p:nvPr/>
        </p:nvSpPr>
        <p:spPr>
          <a:xfrm>
            <a:off x="7524328" y="890486"/>
            <a:ext cx="859030" cy="761108"/>
          </a:xfrm>
          <a:custGeom>
            <a:avLst/>
            <a:gdLst>
              <a:gd name="connsiteX0" fmla="*/ 418009 w 859030"/>
              <a:gd name="connsiteY0" fmla="*/ 389035 h 761108"/>
              <a:gd name="connsiteX1" fmla="*/ 416276 w 859030"/>
              <a:gd name="connsiteY1" fmla="*/ 761108 h 761108"/>
              <a:gd name="connsiteX2" fmla="*/ 129451 w 859030"/>
              <a:gd name="connsiteY2" fmla="*/ 681251 h 761108"/>
              <a:gd name="connsiteX3" fmla="*/ 130361 w 859030"/>
              <a:gd name="connsiteY3" fmla="*/ 485992 h 761108"/>
              <a:gd name="connsiteX4" fmla="*/ 334451 w 859030"/>
              <a:gd name="connsiteY4" fmla="*/ 540508 h 761108"/>
              <a:gd name="connsiteX5" fmla="*/ 439536 w 859030"/>
              <a:gd name="connsiteY5" fmla="*/ 388933 h 761108"/>
              <a:gd name="connsiteX6" fmla="*/ 521687 w 859030"/>
              <a:gd name="connsiteY6" fmla="*/ 539625 h 761108"/>
              <a:gd name="connsiteX7" fmla="*/ 726294 w 859030"/>
              <a:gd name="connsiteY7" fmla="*/ 483181 h 761108"/>
              <a:gd name="connsiteX8" fmla="*/ 725385 w 859030"/>
              <a:gd name="connsiteY8" fmla="*/ 678440 h 761108"/>
              <a:gd name="connsiteX9" fmla="*/ 437804 w 859030"/>
              <a:gd name="connsiteY9" fmla="*/ 761006 h 761108"/>
              <a:gd name="connsiteX10" fmla="*/ 90066 w 859030"/>
              <a:gd name="connsiteY10" fmla="*/ 271013 h 761108"/>
              <a:gd name="connsiteX11" fmla="*/ 412268 w 859030"/>
              <a:gd name="connsiteY11" fmla="*/ 357080 h 761108"/>
              <a:gd name="connsiteX12" fmla="*/ 322202 w 859030"/>
              <a:gd name="connsiteY12" fmla="*/ 520350 h 761108"/>
              <a:gd name="connsiteX13" fmla="*/ 0 w 859030"/>
              <a:gd name="connsiteY13" fmla="*/ 434283 h 761108"/>
              <a:gd name="connsiteX14" fmla="*/ 768593 w 859030"/>
              <a:gd name="connsiteY14" fmla="*/ 267814 h 761108"/>
              <a:gd name="connsiteX15" fmla="*/ 857143 w 859030"/>
              <a:gd name="connsiteY15" fmla="*/ 430241 h 761108"/>
              <a:gd name="connsiteX16" fmla="*/ 534124 w 859030"/>
              <a:gd name="connsiteY16" fmla="*/ 519350 h 761108"/>
              <a:gd name="connsiteX17" fmla="*/ 445575 w 859030"/>
              <a:gd name="connsiteY17" fmla="*/ 356922 h 761108"/>
              <a:gd name="connsiteX18" fmla="*/ 335298 w 859030"/>
              <a:gd name="connsiteY18" fmla="*/ 4681 h 761108"/>
              <a:gd name="connsiteX19" fmla="*/ 427720 w 859030"/>
              <a:gd name="connsiteY19" fmla="*/ 164048 h 761108"/>
              <a:gd name="connsiteX20" fmla="*/ 103374 w 859030"/>
              <a:gd name="connsiteY20" fmla="*/ 262850 h 761108"/>
              <a:gd name="connsiteX21" fmla="*/ 10951 w 859030"/>
              <a:gd name="connsiteY21" fmla="*/ 103484 h 761108"/>
              <a:gd name="connsiteX22" fmla="*/ 538926 w 859030"/>
              <a:gd name="connsiteY22" fmla="*/ 0 h 761108"/>
              <a:gd name="connsiteX23" fmla="*/ 859030 w 859030"/>
              <a:gd name="connsiteY23" fmla="*/ 106350 h 761108"/>
              <a:gd name="connsiteX24" fmla="*/ 760064 w 859030"/>
              <a:gd name="connsiteY24" fmla="*/ 263475 h 761108"/>
              <a:gd name="connsiteX25" fmla="*/ 439960 w 859030"/>
              <a:gd name="connsiteY25" fmla="*/ 157125 h 761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859030" h="761108">
                <a:moveTo>
                  <a:pt x="418009" y="389035"/>
                </a:moveTo>
                <a:lnTo>
                  <a:pt x="416276" y="761108"/>
                </a:lnTo>
                <a:lnTo>
                  <a:pt x="129451" y="681251"/>
                </a:lnTo>
                <a:lnTo>
                  <a:pt x="130361" y="485992"/>
                </a:lnTo>
                <a:lnTo>
                  <a:pt x="334451" y="540508"/>
                </a:lnTo>
                <a:close/>
                <a:moveTo>
                  <a:pt x="439536" y="388933"/>
                </a:moveTo>
                <a:lnTo>
                  <a:pt x="521687" y="539625"/>
                </a:lnTo>
                <a:lnTo>
                  <a:pt x="726294" y="483181"/>
                </a:lnTo>
                <a:lnTo>
                  <a:pt x="725385" y="678440"/>
                </a:lnTo>
                <a:lnTo>
                  <a:pt x="437804" y="761006"/>
                </a:lnTo>
                <a:close/>
                <a:moveTo>
                  <a:pt x="90066" y="271013"/>
                </a:moveTo>
                <a:lnTo>
                  <a:pt x="412268" y="357080"/>
                </a:lnTo>
                <a:lnTo>
                  <a:pt x="322202" y="520350"/>
                </a:lnTo>
                <a:lnTo>
                  <a:pt x="0" y="434283"/>
                </a:lnTo>
                <a:close/>
                <a:moveTo>
                  <a:pt x="768593" y="267814"/>
                </a:moveTo>
                <a:lnTo>
                  <a:pt x="857143" y="430241"/>
                </a:lnTo>
                <a:lnTo>
                  <a:pt x="534124" y="519350"/>
                </a:lnTo>
                <a:lnTo>
                  <a:pt x="445575" y="356922"/>
                </a:lnTo>
                <a:close/>
                <a:moveTo>
                  <a:pt x="335298" y="4681"/>
                </a:moveTo>
                <a:lnTo>
                  <a:pt x="427720" y="164048"/>
                </a:lnTo>
                <a:lnTo>
                  <a:pt x="103374" y="262850"/>
                </a:lnTo>
                <a:lnTo>
                  <a:pt x="10951" y="103484"/>
                </a:lnTo>
                <a:close/>
                <a:moveTo>
                  <a:pt x="538926" y="0"/>
                </a:moveTo>
                <a:lnTo>
                  <a:pt x="859030" y="106350"/>
                </a:lnTo>
                <a:lnTo>
                  <a:pt x="760064" y="263475"/>
                </a:lnTo>
                <a:lnTo>
                  <a:pt x="439960" y="157125"/>
                </a:lnTo>
                <a:close/>
              </a:path>
            </a:pathLst>
          </a:custGeom>
          <a:solidFill>
            <a:srgbClr val="070C78"/>
          </a:solidFill>
          <a:ln>
            <a:solidFill>
              <a:srgbClr val="070C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4" name="テキスト ボックス 103"/>
          <p:cNvSpPr txBox="1"/>
          <p:nvPr/>
        </p:nvSpPr>
        <p:spPr>
          <a:xfrm>
            <a:off x="4247728" y="98206"/>
            <a:ext cx="12412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u="sng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アイディア</a:t>
            </a:r>
            <a:endParaRPr kumimoji="1" lang="ja-JP" altLang="en-US" sz="1400" u="sng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5" name="テキスト ボックス 104"/>
          <p:cNvSpPr txBox="1"/>
          <p:nvPr/>
        </p:nvSpPr>
        <p:spPr>
          <a:xfrm>
            <a:off x="7248765" y="479317"/>
            <a:ext cx="14101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u="sng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プロトタイプ</a:t>
            </a:r>
            <a:endParaRPr kumimoji="1" lang="ja-JP" altLang="en-US" sz="1400" u="sng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6" name="正方形/長方形 105"/>
          <p:cNvSpPr/>
          <p:nvPr/>
        </p:nvSpPr>
        <p:spPr>
          <a:xfrm>
            <a:off x="751602" y="4233388"/>
            <a:ext cx="6495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質問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86907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1308</TotalTime>
  <Words>109</Words>
  <Application>Microsoft Office PowerPoint</Application>
  <PresentationFormat>画面に合わせる (4:3)</PresentationFormat>
  <Paragraphs>31</Paragraphs>
  <Slides>14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14</vt:i4>
      </vt:variant>
    </vt:vector>
  </HeadingPairs>
  <TitlesOfParts>
    <vt:vector size="15" baseType="lpstr"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八代　光平</dc:creator>
  <cp:lastModifiedBy>master</cp:lastModifiedBy>
  <cp:revision>25</cp:revision>
  <dcterms:created xsi:type="dcterms:W3CDTF">2015-07-17T00:38:01Z</dcterms:created>
  <dcterms:modified xsi:type="dcterms:W3CDTF">2015-07-28T01:33:30Z</dcterms:modified>
</cp:coreProperties>
</file>