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5E74E83-FE6A-5930-5DC3-F88AD67023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1C826B-C031-269C-9BD3-B2630DF9B4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213A6-9490-4552-A7F6-DE5E352FCF4F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95ED8F-72C1-C585-EADA-5EA837F7DD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CF1A88-718A-3058-9B91-C1F126F3CF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3A88-B887-45B0-B3BE-3B325B05B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81549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8T15:25:30.179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885 2217,'2'-1,"0"1,0-1,0 1,1-1,-1 0,0 0,0 0,3-2,11-5,3 4,1 1,0 0,27 1,-25 1,0 0,34-8,-49 8,0-1,-1 0,1-1,-1 0,0 0,0 0,0-1,0 1,-1-1,1-1,-1 1,7-9,3-6,-1-1,22-43,-21 37,21-31,-20 36,3-4,-1 1,-1-2,-2 0,19-42,57-133,-77 173,169-326,-168 324,1 1,2 0,0 1,2 1,39-41,-9 16,2 3,2 2,69-46,130-78,-12-19,-212 170,-29 19,1 1,-1 0,0 0,1-1,-1 1,1 0,-1 0,0 0,1 0,-1-1,1 1,-1 0,1 0,-1 0,1 0,-1 0,0 0,1 0,-1 0,1 0,-1 1,1-1,-1 0,1 0,-1 1,1 0,-1 0,0 0,0 0,0-1,0 1,0 0,0 0,0 0,0 0,0-1,0 1,0 0,-1 0,1 0,0 0,-1-1,1 1,-1 1,-8 18,-1-1,-12 19,9-17,-18 39,-83 296,91-278,-77 247,91-287,-7 51,12-58,-2 1,-16 50,6-47,-1 0,-2 0,-2-2,-39 50,-35 57,90-130,1 1,0 0,0 1,-4 21,6-20,-1 0,-1-1,-8 21,1-8,2 1,1 0,2 0,0 1,-2 31,-2 5,-61 265,30-144,41-200,1-45,6 28,12-35,-1 6,68-234,-84 290,0 1,1 0,-1 0,1 0,0 1,1-1,-1 1,1-1,7-6,2 1,29-18,-10 7,50-36,146-77,329-94,-385 163,-119 45,-2-2,71-43,-99 50,0-1,-1-2,-1 0,0-1,-2 0,32-42,-40 47,-1 0,-1-1,0 0,-1-1,-1 1,0-2,-1 1,4-22,106-373,-114 404,15-41,-9 29,-1-1,-1-1,6-35,-12 53,0 1,0 0,0 0,0-1,0 1,0 0,-1 0,1 0,-1-1,1 1,-1 0,0 0,0 0,0 0,0 0,0 0,0 0,-1 1,1-1,-1 0,1 1,-1-1,0 1,1-1,-1 1,0 0,0 0,0 0,0 0,0 0,0 0,0 0,0 1,-1-1,-3 0,-8-1,0 1,-1 0,1 1,-22 2,17-1,8 0,-1 1,1 0,0 1,0 0,1 0,-1 1,0 0,1 1,0 1,0-1,1 1,0 1,0 0,0 0,1 1,-14 16,9-8,1 1,0 1,1 0,1 0,1 1,0 0,2 0,-7 27,-60 184,73-224,-7 11,-1 1,0-1,-1-1,-1 0,-18 22,11-15,-21 34,22-26,-2-1,-2-1,0-1,-2-1,-27 26,3-9,-2-3,-1-1,-3-3,-78 44,117-74,0 0,0 0,-19 15,29-19,0 1,0 0,0 0,0 0,1 0,0 0,0 0,0 1,1 0,-1 0,-2 6,-8 28,-31 79,35-98,-1 0,-1 0,-22 30,32-50,1 0,0 0,0 0,0 0,0 0,0 0,0 0,0 0,0 0,0 0,0 0,0 0,-1 0,1 0,0 0,0 0,0 1,0-1,0 0,0 0,0 0,0 0,0 0,0 0,0 0,0 0,0 0,0 0,0 1,0-1,0 0,0 0,0 0,0 0,0 0,0 0,0 0,0 0,0 1,0-1,0 0,0 0,0 0,0 0,0 0,0 0,1 0,-1 0,0 0,0 0,0 0,0 0,0 0,0 1,0-1,0 0,0 0,1 0,7-2,13-6,111-38,-99 36,22-11,-39 14,-1 1,1 1,0 0,29-4,-32 8,0-1,0 0,0-1,0-1,-1 0,1 0,-1-1,0-1,17-11,12-7,1 2,77-29,95-18,2-1,-145 44,76-42,-132 59,-1-1,0-1,-1 0,0-1,-1 0,15-21,33-31,400-372,-254 240,-183 174,-19 18,0 0,-1 0,1 0,-1-1,0 0,0 0,-1 1,1-2,-1 1,2-9,0-3,-1 0,1-19,3-17,-3 37,1 1,1-1,14-28,1-1,-20 41,1 0,-1 0,0 0,-1 0,1-1,-1 1,0-4,0 7,0 0,0 1,0-1,0 0,0 0,0 1,0-1,-1 1,1-1,0 0,0 1,-1-1,1 0,0 1,-1-1,1 1,-1-1,1 1,-2-2,1 2,1 0,-1 0,0 0,0-1,0 1,0 0,1 0,-1 0,0 0,0 1,0-1,0 0,1 0,-1 0,0 1,0-1,1 0,-1 1,0-1,0 0,0 2,-9 4,0 0,1 2,0-1,0 1,1 0,0 1,1 0,0 0,-9 14,-4 13,-21 49,32-68,-8 25,2 0,-11 46,-12 88,35-163,-7 52,7-37,-11 41,11-60,0 0,-1 0,1 0,-2-1,1 1,-1-1,-1 0,-8 10,-196 254,207-268,-9 13,0 0,-2-1,1 0,-22 18,23-24,0 0,0 1,-11 15,18-19,0 0,1 0,0 1,0 0,0-1,1 1,-3 13,-21 86,-48 167,63-236,2 1,2 0,-8 79,16-109,-1 0,0-1,-1 1,0-1,0 0,-1 1,0-1,0 0,-6 8,6-9,-140 266,-21-3,55-93,78-124,10-14,-2-2,-2-1,-51 59,72-91,0-1,0 1,0-1,0 0,-9 4,12-6,1-1,-1 0,1 1,-1-1,1 0,-1 0,0 1,1-1,-1 0,1 0,-1 0,0 0,1 0,-1 0,1 0,-1 0,0 0,1 0,-1 0,1 0,-1-1,1 1,-1 0,0 0,1 0,-1-1,1 1,-1 0,1-1,-1 1,1-1,-1 1,1-1,0 1,-1 0,1-1,0 1,-1-1,1 0,0 1,0-1,-1 1,1-1,0 1,0-1,0 0,0 1,0-1,0 1,0-1,0 0,0 1,0-1,0 1,0-2,1-5,0-1,0 1,0 0,1 0,0 0,0 0,1 0,0 1,0-1,1 1,7-11,7-8,31-32,-39 46,26-30,-2 0,-2-3,-2 0,48-96,-49 84,3 2,53-72,-70 103,-1-1,-1 0,-1-1,-1 0,-1-1,-1 0,10-54,-17 72,0-1,1 1,0 0,1 0,0 0,0 0,1 0,0 1,0 0,10-11,-2 6,0 0,0 0,1 2,20-13,33-14,111-43,-26 13,41-30,87-41,-202 102,-2-2,94-65,-141 79,-1-2,-1 0,-1-2,-1-1,30-46,71-133,-61 93,-49 94,-13 17,1-1,-1 1,-1 0,1-1,2-5,-5 9,0 1,0 0,0-1,0 1,0-1,0 1,0 0,0-1,0 1,0 0,0-1,0 1,0 0,0-1,0 1,-1 0,1-1,0 1,0 0,-1-1,1 1,0 0,0-1,-1 1,1 0,0 0,0 0,-1-1,1 1,0 0,-1 0,1 0,-1 0,1-1,0 1,-1 0,1 0,0 0,-1 0,1 0,0 0,-1 0,1 0,-1 0,1 0,0 0,-1 1,1-1,0 0,-1 0,0 0,-21 5,13-1,-1 1,1 0,0 0,1 1,-1 0,1 0,0 1,1 0,-8 9,-8 12,-25 41,29-39,-29 33,29-43,-2-1,1 0,-34 21,-75 41,128-80,-45 24,-2-2,0-2,-2-2,-58 14,-211 34,178-44,-142 27,4 22,58 11,216-81,0 0,-1 0,1 0,-11 1,16-3,-1 1,0-1,1 0,-1 0,0 0,0 0,1-1,-1 1,0 0,1 0,-1 0,0 0,1-1,-1 1,1 0,-1-1,0 1,1 0,-2-2,2 2,0-1,-1 0,1 0,0 1,0-1,-1 0,1 0,0 0,0 0,0 1,0-1,0 0,0 0,0 0,0 0,0 1,1-1,-1 0,0 0,1-1,2-5,1 0,-1 0,1 0,1 1,-1 0,1 0,0 0,1 0,10-8,-6 5,-1-1,11-12,11-22,45-88,-167 261,78-108,-1-1,-1-1,0 0,-2-1,0 0,-1-1,-30 21,-387 248,398-264,-77 43,95-56,1-1,-1-1,0 0,-27 5,43-12,-1 1,0 0,1-1,-1 0,0 0,0 0,1 0,-1-1,0 1,1-1,-1 0,1 0,-1 0,-3-3,5 3,0-1,0 1,0-1,0 0,1 1,-1-1,0 0,1 0,0 0,-1 0,1-1,0 1,0 0,0 0,1-1,-1 1,0-1,1 1,0 0,-1-1,1-4,0-3,1 1,0 0,0-1,1 1,0 0,0 0,1 0,0 0,6-11,5-5,28-40,-7 14,26-37,-33 49,33-60,18-47,-33 66,-3-2,42-117,-75 170,-1 4,0-1,-2 0,-1 0,3-33,-8 56,-1-1,0 1,0 0,-1 0,1 0,0 0,-1 0,0 0,0 0,-2-5,2 7,0 0,0 0,0-1,0 2,0-1,0 0,0 0,0 0,0 0,0 1,0-1,-1 0,1 1,0-1,-1 1,1 0,0-1,-1 1,1 0,0 0,-1 0,1 0,0 0,-1 0,-2 1,-5 0,0 1,0 1,1 0,-1 0,1 1,-1 0,1 0,0 1,-12 9,-65 59,84-72,-100 99,-78 70,-90 38,159-126,-271 181,116-84,214-142,20-14,0 0,-2-3,-44 22,76-41,-1 0,0-1,1 1,-1 0,0-1,0 1,0-1,1 0,-1 1,0-1,0 0,0 0,0 0,0 0,1-1,-1 1,0 0,0-1,0 0,1 1,-1-1,0 0,1 0,-1 0,-2-1,3 0,-1 0,1 0,0 0,0 0,0 0,0 0,0 0,0 0,1-1,-1 1,1 0,-1 0,1-1,0 1,0 0,0 0,0-1,0 1,1 0,0-3,0-2,1 1,1-1,-1 1,1-1,0 1,0 0,6-7,33-41,-13 19,-12 11,-2-1,0 0,-2-1,12-31,32-118,231-778,-242 802,136-362,-170 487,-7 18,-1 0,0 0,-1 0,0 0,0-1,2-15,-5 24,0-1,0 1,0 0,0-1,0 1,0 0,0-1,0 1,0 0,0 0,0-1,0 1,0 0,0-1,0 1,0 0,0 0,-1-1,1 1,0 0,0 0,0-1,0 1,-1 0,1 0,0-1,0 1,0 0,-1 0,1 0,0 0,0-1,-1 1,1 0,0 0,-1 0,1 0,0 0,0 0,-1 0,1 0,0 0,-1 0,1 0,0 0,-1 0,1 0,0 0,0 0,-1 0,1 0,0 0,-1 0,1 0,0 0,0 1,-1-1,1 0,0 0,0 0,-1 1,1-1,0 0,0 1,-19 14,-6 18,0 1,-36 67,6-7,-391 557,440-642,-354 470,-42-34,-57-6,273-278,185-160,-5 4,-1 0,0-1,-15 8,22-11,-1-1,1 1,-1-1,0 0,0 1,1-1,-1 0,0 0,1 0,-1 1,0-1,0 0,0 0,1 0,-1 0,0 0,0 0,1-1,-1 1,0 0,0 0,1 0,-1-1,0 1,1 0,-1-1,0 1,1-1,-1 1,0-1,1 1,-1-1,1 1,-1-1,1 1,-1-1,1 0,0 1,-1-1,1 0,0 1,-1-1,1 0,0 0,0 1,0-1,0 0,-1 0,1 1,0-1,0 0,1 0,-1 1,0-3,1-3,-1 0,1 0,1 0,-1 1,1-1,0 0,1 0,-1 1,1-1,6-9,7-7,19-22,-24 31,30-31,86-73,16-16,217-334,-262 330,79-109,424-564,-415 593,-137 166,3 2,57-42,-78 65,-24 19,1 1,-1 0,1 0,0 1,1 0,-1 0,13-4,-20 8,-1 1,1 0,0 0,0 0,-1 0,1 0,0 0,0 0,-1 0,1 0,0 0,0 0,-1 0,1 1,0-1,0 0,-1 0,1 1,0-1,-1 1,1-1,0 1,-1-1,1 1,-1-1,1 1,-1-1,1 1,-1-1,1 1,-1 0,0-1,1 1,-1 0,0 0,1-1,-1 1,0 0,0 0,0-1,0 1,0 1,1 40,-1-34,-5 72,-23 117,-33 78,35-169,-143 654,57-247,108-494,-36 144,29-126,-2-1,-19 41,75-120,-17 18,2 1,1 1,48-29,-11 7,573-460,-63-52,201-272,-667 699,3-4,-111 131,1 1,-1 0,1 0,-1-1,1 1,0 1,3-3,-6 4,1 0,-1-1,1 1,0 0,-1 0,1 0,-1 0,1 0,0 0,-1 0,1 0,0 0,-1 0,1 0,-1 1,1-1,0 0,-1 0,1 0,-1 1,1-1,-1 0,1 1,-1-1,1 1,-1-1,1 0,-1 1,0-1,1 1,-1-1,0 1,1-1,-1 1,0 0,0-1,1 1,-1-1,0 1,0 0,0-1,0 1,0-1,0 1,0 0,0 0,1 7,0 1,0-1,-1 1,0-1,-1 0,0 1,-3 13,-48 158,41-145,-572 1662,578-1682,-22 67,27-71,7-18,11-21,-16 26,50-88,118-185,-162 263,300-399,-181 275,206-170,179-74,48 10,-555 366,0 1,0 1,0-1,0 1,0-1,1 2,-1-1,10-1,-14 3,0-1,0 1,0 0,0 0,0 1,0-1,0 0,0 0,0 0,0 1,-1-1,1 0,0 1,0-1,0 1,0-1,0 1,-1 0,1-1,0 1,0 0,0 1,0 0,0-1,-1 1,1 0,-1-1,1 1,-1 0,1 0,-1 0,0-1,0 1,0 0,0 0,0 0,-1 2,-2 9,0 0,-1 0,-1 0,0-1,0 0,-1 0,-8 12,1-1,-24 40,-45 58,-29 35,-331 504,-29 42,370-569,-5-5,-195 182,296-306,1 0,-1 1,1-1,0 1,0 0,1 0,-1 1,1-1,0 1,1-1,-1 1,-1 8,4-13,0-1,-1 0,1 1,0-1,0 0,0 1,0-1,0 0,0 1,0-1,0 0,0 1,0-1,0 0,0 1,1-1,-1 0,0 1,0-1,0 0,0 1,0-1,1 0,-1 1,0-1,0 0,1 0,-1 1,0-1,0 0,1 0,11-1,21-16,-26 13,485-256,200-119,-575 303,-3-5,-4-5,-3-5,115-129,-216 214,0-2,1 1,0 0,0 1,0 0,14-9,-20 14,-1 0,1 1,0 0,0-1,0 1,0-1,0 1,0 0,0 0,-1 0,1-1,0 1,0 0,0 0,0 0,0 0,0 1,0-1,0 0,0 0,0 0,0 1,0-1,-1 1,1-1,2 1,-2 1,0-1,0 1,1-1,-1 1,0 0,0-1,-1 1,1 0,0 0,0 0,-1 0,1 2,1 8,-1-1,0 0,-1 21,-8 30,-1 1,-23 72,6-23,22-94,-56 232,48-210,-2-2,-1 0,-2-1,-27 43,-1-12,-2-2,-92 96,133-156,-33 31,36-34,0-1,0 1,0-1,-1 0,0 0,1 0,-1-1,0 1,-7 1,10-3,0 0,0 1,1-1,-1 0,0 0,0 0,0 0,0 0,1 0,-1 0,0-1,0 1,0 0,1 0,-1-1,0 1,0 0,1-1,-1 1,0-1,1 1,-1-1,0 1,1-1,-1 1,1-1,-1 0,1 1,-1-1,1 0,-1 1,1-1,0 0,-1 0,1 1,0-1,-1-1,1-2,0 0,0 1,0-1,0 0,0 1,1-1,2-6,2-5,1 0,1 1,0-1,1 2,0-1,19-22,81-104,89-122,118-197,248-338,-461 656,-80 113,-21 27,-1 1,0 0,0 0,0 0,0 0,0-1,0 1,0 0,1 0,-1 0,0 0,0-1,0 1,0 0,1 0,-1 0,0 0,0 0,0 0,1 0,-1 0,0 0,0 0,0 0,1 0,-1-1,0 1,0 0,0 1,1-1,-1 0,0 0,0 0,1 0,-1 0,0 0,0 0,0 0,0 0,1 0,-1 0,0 0,0 1,0-1,0 0,1 0,-1 0,0 0,0 1,0-1,0 0,0 0,0 0,1 0,-1 1,0-1,0 0,1 6,-1 0,0 0,0 0,0 0,0 0,-1-1,0 1,0 0,-3 6,2-1,-22 80,-54 136,-55 78,83-197,-136 290,-29-14,188-338,14-24,-27 37,36-56,5-6,7-11,18-14,2 2,1 0,35-23,-38 28,661-579,-637 551,320-320,-225 222,184-141,-326 285,0 1,1-1,-1 1,0 0,1 0,5-2,-8 4,0 0,0-1,-1 1,1 0,0 0,-1 0,1 0,0 1,0-1,-1 0,1 0,0 0,-1 0,1 1,0-1,-1 0,1 1,-1-1,1 1,0-1,-1 0,1 1,-1-1,1 1,-1-1,1 1,-1 0,0-1,1 1,-1-1,0 1,1 0,-1-1,0 1,0 0,1 0,-1-1,0 1,0 0,0-1,0 1,0 0,0 1,1 6,-1 1,1-1,-2 1,1-1,-1 1,0-1,-4 15,-25 60,24-67,-36 80,-99 164,-85 79,2-36,-310 321,445-535,86-86,-14 12,16-14,1-1,-1 1,0-1,1 1,-1-1,1 1,-1-1,0 0,0 1,1-1,-1 0,0 0,1 1,-1-1,0 0,0 0,0 0,1 0,-1 0,-1 0,2-1,0 1,0-1,0 1,0-1,0 1,0-1,0 1,0-1,0 0,0 1,0-1,0 1,0-1,0 1,1-1,-1 1,0 0,0-1,1 1,-1-1,0 1,1-1,-1 1,0 0,2-1,10-15,-12 16,24-25,0 1,2 1,0 2,51-33,130-57,-131 72,205-113,-198 102,102-81,-84 46,91-101,73-111,-88 70,49-56,-206 264,-20 19,0 0,0 1,0-1,0 0,0 0,0 0,0 0,0 1,0-1,0 0,0 0,0 0,0 0,1 0,-1 1,0-1,0 0,0 0,0 0,0 0,0 0,0 0,0 0,1 1,-1-1,0 0,0 0,0 0,0 0,0 0,0 0,1 0,-1 0,0 0,0 0,0 0,0 0,1 0,-1 0,0 0,0 0,0 0,0 0,0 0,1 0,-1 0,0 0,0 0,0 0,0 0,0 0,1 0,-1 0,-9 19,8-17,-25 51,-119 251,-234 428,366-709,-2 0,-1-1,0 0,-2-2,0 0,-42 35,-265 204,316-249,18-12,24-14,180-128,-159 104,52-38,162-157,-155 103,-43 46,129-155,-190 228,-7 10,-1 0,1 0,0 0,0 0,1 1,-1-1,0 1,1-1,0 1,-1 0,1 0,0 0,6-2,-9 4,1 0,-1 0,0 0,0 0,1 0,-1 0,0 0,1 1,-1-1,0 0,1 0,-1 1,0-1,0 0,1 0,-1 1,0-1,0 0,0 0,1 1,-1-1,0 0,0 1,0-1,0 0,0 1,0-1,0 0,0 1,0-1,1 0,-1 1,-1-1,1 0,0 1,0-1,0 0,0 1,-2 11,0 0,-1-1,0 1,-1-1,0 0,-1 0,0-1,-1 1,-6 9,3-5,-39 64,-4-1,-100 115,-148 122,279-293,15-16,0-1,-1 0,1 0,-10 5,15-9,0-1,0 1,0-1,0 1,0-1,0 1,0-1,0 0,0 0,0 0,0 1,0-1,-1 0,1 0,0-1,0 1,-1 0,1-1,0 1,1-1,-1 0,0 1,1-1,-1 0,1 1,-1-1,1 0,-1 0,1 0,0 1,0-1,-1 0,1 0,0 0,0 0,0 0,0 0,0 1,0-1,0 0,0 0,0 0,0-1,2-7,-1 1,1-1,0 1,1-1,0 1,1 0,5-10,37-56,-40 64,27-38,288-424,30 24,-142 217,10 9,348-272,-551 482,-10 6,1 1,0 0,-1 0,2 1,-1 0,14-6,-20 10,-1 0,1-1,-1 1,1 0,-1 0,1 0,0 0,-1 0,1 0,-1 0,1 0,-1 0,1 0,-1 0,1 0,0 1,-1-1,1 0,-1 0,1 1,-1-1,1 0,-1 1,0-1,1 0,-1 1,1-1,-1 1,6 17,-9 23,3-41,-6 31,-2-1,-1 0,-24 51,12-29,-80 214,-131 305,179-459,-92 171,128-257,-1-1,-1 0,-1-1,-2-1,-42 36,54-53,9-9,14-15,524-629,-136 156,-101 126,-174 210,-111 136,-10 11,1 1,-1 0,2 0,-1 0,0 1,1 0,0 1,10-7,-16 12,-1 0,1-1,-1 1,1 0,0 0,-1 0,1 0,-1 0,1 0,0 0,-1 0,1 0,0 0,-1 0,1 0,-1 0,1 0,0 0,-1 1,1-1,-1 0,1 0,-1 1,1-1,-1 1,1-1,-1 0,1 1,-1-1,0 1,1-1,-1 1,1-1,-1 1,0-1,0 1,1-1,-1 1,0-1,0 1,0 0,1 0,3 30,-5-3,0 1,-2 0,-13 53,-34 87,17-74,-3-1,-5-2,-4-2,-4-2,-4-2,-3-3,-4-2,-3-3,-4-3,-3-2,-104 82,-117 62,275-206,-187 121,14-9,127-84,62-38,-1-1,1 1,-1-1,1 0,-1 1,1-1,-1 0,1 0,-1 1,1-1,-1 0,1 0,-1 0,0 0,1 0,-1 1,1-1,-1 0,0 0,1-1,-1 1,1 0,-1 0,1 0,-1 0,1 0,-1-1,-1 1,2-1,0 0,0 0,0 0,0 0,0 0,0 1,0-1,0 0,0 0,0 0,0 0,0 0,1 0,-1 1,0-1,1-1,21-39,-21 39,18-28,2 1,2 0,0 2,2 0,0 2,2 1,1 1,35-22,486-265,-526 298,-3 1,40-15,-58 25,0 1,1-1,-1 1,0-1,1 1,-1 0,1-1,-1 1,1 1,-1-1,0 0,4 1,-5 0,0-1,1 1,-1-1,0 1,0-1,0 1,0 0,0 0,0 0,-1-1,1 1,0 0,0 0,0 0,-1 0,1 0,-1 0,1 2,0 1,0-1,0 1,-1-1,1 1,-1 0,0-1,0 1,-1 0,1-1,-1 1,0 0,0-1,0 1,-3 5,-8 16,-1 0,-22 30,30-47,-16 24,-423 679,-233 716,583-1197,73-191,21-38,-1-1,1 0,0 0,0 0,0 1,0-1,0 0,0 0,-1 0,1 0,0 1,0-1,0 0,0 0,-1 0,1 0,0 0,0 0,0 0,-1 0,1 0,0 1,0-1,-1 0,1 0,0 0,0 0,0 0,-1 0,1 0,0-1,0 1,0 0,-1 0,1 0,0 0,0 0,0 0,-1 0,1 0,0 0,0-1,0 1,0 0,-1 0,1 0,0 0,0-1,0 1,0 0,0 0,0 0,-1 0,1-1,0 1,0 0,0 0,0-1,0 1,0 0,0 0,0 0,0-1,0 1,0 0,0 0,0-1,-1-12,0-1,0 1,2-1,0 1,0-1,1 1,4-14,1-17,8-59,32-114,-31 162,3 1,1 1,52-94,-16 57,4 3,96-107,164-146,-229 247,427-439,-23-14,-323 339,73-82,-244 287,1-1,0 1,0 0,1 0,-1 0,0 0,1 0,4-2,-7 4,0 0,0 0,0 0,0 0,1 0,-1 0,0 0,0 0,0 0,1 1,-1-1,0 0,0 0,0 0,0 0,0 0,1 0,-1 0,0 1,0-1,0 0,0 0,0 0,0 0,0 0,0 1,1-1,-1 0,0 0,0 0,0 0,0 1,0-1,0 0,0 0,0 0,0 1,0-1,0 0,-2 19,-6 12,-1 0,-1 0,-18 37,-52 90,74-147,-256 431,206-367,48-67,0 1,0-1,-1 0,0-1,-16 10,24-16,-1 0,1 0,-1 0,1-1,-1 1,1-1,-1 1,1-1,-1 1,1-1,-1 0,-2 0,3 0,1 0,-1 0,1 0,0 0,-1-1,1 1,-1 0,1 0,0-1,-1 1,1 0,0 0,-1-1,1 1,0 0,0-1,-1 1,1 0,0-1,0 1,0-1,-1 1,1 0,0-1,0 1,0-1,0 1,0 0,0-2,0-1,0-1,1 0,-1 0,1 0,0 1,0-1,1 0,-1 1,3-5,5-8,0 1,13-17,0 2,168-236,12 9,10 9,327-295,-430 448,145-100,-244 188,1 0,20-9,-21 15,-10 10,-4 2,-1-1,-12 19,-125 182,106-161,-609 802,497-662,97-124,-146 173,195-237,-3 4,0 0,-1 0,0-1,0 0,0 0,-1 0,0 0,-11 5,18-10,0 0,-1 0,1 0,0 1,0-1,-1 0,1 0,0 0,-1 0,1 0,0 0,0 1,-1-1,1 0,0 0,-1 0,1 0,0 0,-1 0,1 0,0 0,-1 0,1 0,0-1,0 1,-1 0,1 0,0 0,-1 0,1 0,0 0,0-1,-1 1,1 0,0 0,0 0,-1-1,1 1,0 0,0 0,0-1,0 1,-1 0,1-1,0 1,0 0,0 0,0-1,0 1,0 0,0-1,0 1,0 0,0-1,0 1,0 0,0-1,0 1,0 0,0-1,0 1,0 0,0 0,0-1,0 1,1 0,-1-1,10-19,2 0,1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3430-5089-4BF2-8929-CB798E7680BA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22B4-6797-49EB-826E-090F50E8D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618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E01B0-5F0B-89FC-71FB-08C469F18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FB4A74-4EB7-5DDD-1D73-55C12BDC9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C71DA-04B8-B6FA-D4AA-E7C35E35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4E95-15EC-415B-B8D3-0999FD27B7C4}" type="datetime1">
              <a:rPr kumimoji="1" lang="ja-JP" altLang="en-US" smtClean="0"/>
              <a:t>2023/7/24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728F4-C5D4-1311-4A1B-D225FEE7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0A45E-484B-1345-8DFB-23FBAEAB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B43-359E-4283-9454-D161F9A6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56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BECA4-C89F-8530-6542-1039CF53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3F0F86-446B-93FA-415E-82F33AE74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E234F-C7D6-FBCC-F7DB-EB696EC2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7F8-4A54-41D2-B472-41437BBCBED2}" type="datetime1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6ECAE8-225F-F6B6-2FB6-9B184396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5417AC-443E-B083-2D57-1D919BC6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B43-359E-4283-9454-D161F9A6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00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F753A2-0AFE-1A11-3162-FB28128F7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44A369-2FAF-DA87-A5A5-AD07D4C9E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3C88-EF83-4026-2326-6363EAF3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87CE-48D8-4C9B-8ABF-7CF978A9ED1F}" type="datetime1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F5966B-0058-9D67-F6E2-BE67E47C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AC7C2-7A5C-F667-48CC-F8802B78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B43-359E-4283-9454-D161F9A6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0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D68AD-764B-C989-1E24-9C708D00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721629-32F9-1BD8-E44C-6C227DFF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ECB34-FC1A-BD1A-2062-BCF64480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0882-0F5F-4509-8287-6FEA1F31A144}" type="datetime1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38D088-6F00-39F8-074C-1E366C9C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FC0F7-36AB-270D-411E-73A13B82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B43-359E-4283-9454-D161F9A6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4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D99AD-998C-7C08-641E-6F98707B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56634C-1E51-4B98-6BD1-E025DD124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B78D6-3D21-24C6-0259-B6A3DBA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E0BF-75EC-47FC-BB31-B543C2A62186}" type="datetime1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B7617-37EF-CD52-E97F-C8D6D944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5FC877-5E6F-E823-D12B-BA97793F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B43-359E-4283-9454-D161F9A6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98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0EF3F-A39B-3152-0813-84AE48C9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8E5C1-6EB2-9C9B-E2F2-17CDD8E88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015D79-B65D-FB28-07E2-2E22D304D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AB72C4-7F02-7E51-92E7-97F97ACA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6B5-166C-4077-8F88-93F1D7E8C16C}" type="datetime1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FD28C9-5824-EDCD-4CAC-A5309980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05691F-2341-9481-0A3B-565B15E8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B43-359E-4283-9454-D161F9A6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19E59-A996-04F3-3D97-FE838E78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A481BB-1140-2741-C0FA-04F6CEAF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5869AA-247D-D33E-6B87-1B97DD858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927515D-C704-930D-BEAC-38CCC83FE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304A1BC-459B-B623-38D7-DE19654DA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A6CA8A-2CC3-6817-B568-E7B657F5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9AC5-32DB-4867-908F-0DAB87CB3C10}" type="datetime1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0EF87E-EFED-AAC5-E3C5-87FE49AA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23B269-4E30-73E1-5146-E410AB88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B43-359E-4283-9454-D161F9A6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9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D765C-184E-4713-B486-C9A31EC1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2288A1-AB13-FDB9-2CA3-EE050879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3214-EDA4-4532-8294-4617CD98790C}" type="datetime1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50FFD3-CFD9-A793-87CF-A6FEFC31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369A5A-5C2D-BFCE-0E1C-ACFB058A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B43-359E-4283-9454-D161F9A6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01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19CFC5-9AA9-C02C-C450-868C0C51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7219-CBB7-4D06-B672-E25DFEE2308F}" type="datetime1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48862A-CFC8-0599-0702-1093E0B8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CD934D-7607-FD42-C51B-48CEF491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B43-359E-4283-9454-D161F9A6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002EA-4FA1-2A6D-8D71-4C4872DD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0B0FA5-83EA-B43C-250A-5B09F4F72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E31F9F-93A3-BE9B-3331-F4C884633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82EEB9-827F-A1EC-42B1-486E2C75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AF5-8B93-46BD-974C-4CA99C83C8E6}" type="datetime1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3C54BA-EEE8-E874-F022-58583C30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24F39-C802-0EBB-7FDE-300F26FB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B43-359E-4283-9454-D161F9A6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D8534-F68B-BED2-6F89-EDEA648D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938962-3092-4128-51F9-C1003FEEC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83379D-F0C4-866A-59BC-10CC8E63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CD3A20-5739-6D33-31C4-7B636B6F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EFF-70DD-4380-9D77-2A7FF5F023EE}" type="datetime1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9EBED7-0952-9B5E-1AFE-AFE24F96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A36E1A-A998-CF52-E7D8-9FC505CE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B43-359E-4283-9454-D161F9A6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4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84EB0F-866B-9750-C64C-F5B5304D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BAE9C-8854-3744-CE60-3EE4DBD9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89A343-1FB1-0434-B292-DC20B4699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77300-2A8B-4F14-8228-B8EFB23371DF}" type="datetime1">
              <a:rPr kumimoji="1" lang="ja-JP" altLang="en-US" smtClean="0"/>
              <a:t>2023/7/24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F402B-F040-6819-80EE-0B0BBE187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BBD96-79EE-3E18-FA5A-7F3F42E76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BB43-359E-4283-9454-D161F9A6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グラフィックス 7" descr="人工知能 単色塗りつぶし">
            <a:extLst>
              <a:ext uri="{FF2B5EF4-FFF2-40B4-BE49-F238E27FC236}">
                <a16:creationId xmlns:a16="http://schemas.microsoft.com/office/drawing/2014/main" id="{521059FA-B264-7AB5-5C99-4D9A40A197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8991" y="58547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5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-icons.net/wp-content/uploads/2020/09/life053.png" TargetMode="External"/><Relationship Id="rId2" Type="http://schemas.openxmlformats.org/officeDocument/2006/relationships/hyperlink" Target="https://aismiley.co.jp/ai_news/what-is-prompt-engineer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6FBC1AA-AF93-0D94-8773-1AF1E385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ja-JP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プロンプトエンジニアリングの意義と将来性</a:t>
            </a:r>
            <a:endParaRPr kumimoji="1" lang="en-US" altLang="ja-JP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8465C1-D0BC-BE57-0124-073E77BBA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0" y="2395200"/>
            <a:ext cx="4525494" cy="352439"/>
          </a:xfrm>
        </p:spPr>
        <p:txBody>
          <a:bodyPr>
            <a:normAutofit/>
          </a:bodyPr>
          <a:lstStyle/>
          <a:p>
            <a:pPr defTabSz="713232">
              <a:spcBef>
                <a:spcPts val="780"/>
              </a:spcBef>
            </a:pPr>
            <a:r>
              <a:rPr kumimoji="1" lang="ja-JP" altLang="en-US" sz="187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工学部　土木建築学科　古賀　晴喜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9282E2-8148-6C2B-D3E1-EE066EDD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00761" y="6216800"/>
            <a:ext cx="2139901" cy="284825"/>
          </a:xfrm>
        </p:spPr>
        <p:txBody>
          <a:bodyPr/>
          <a:lstStyle/>
          <a:p>
            <a:pPr defTabSz="713232">
              <a:spcAft>
                <a:spcPts val="600"/>
              </a:spcAft>
            </a:pPr>
            <a:fld id="{69AEBB43-359E-4283-9454-D161F9A6FA80}" type="slidenum">
              <a:rPr kumimoji="1" lang="ja-JP" altLang="en-US" sz="93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713232">
                <a:spcAft>
                  <a:spcPts val="600"/>
                </a:spcAft>
              </a:pPr>
              <a:t>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BB4949-75F6-D00C-403C-FAE34E7A93F1}"/>
              </a:ext>
            </a:extLst>
          </p:cNvPr>
          <p:cNvSpPr txBox="1"/>
          <p:nvPr/>
        </p:nvSpPr>
        <p:spPr>
          <a:xfrm>
            <a:off x="7082808" y="2932157"/>
            <a:ext cx="100455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kumimoji="1" lang="en-US" altLang="ja-JP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231T1138</a:t>
            </a:r>
            <a:endParaRPr kumimoji="1" lang="ja-JP" altLang="en-US" dirty="0"/>
          </a:p>
        </p:txBody>
      </p:sp>
      <p:pic>
        <p:nvPicPr>
          <p:cNvPr id="7" name="グラフィックス 6" descr="エイリアンの顔 単色塗りつぶし">
            <a:extLst>
              <a:ext uri="{FF2B5EF4-FFF2-40B4-BE49-F238E27FC236}">
                <a16:creationId xmlns:a16="http://schemas.microsoft.com/office/drawing/2014/main" id="{678C3EEF-83CB-9614-318B-56DFA3E4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409" y="594467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20FEB08F-250E-3829-5EC6-D918F2DB5E5F}"/>
                  </a:ext>
                </a:extLst>
              </p14:cNvPr>
              <p14:cNvContentPartPr/>
              <p14:nvPr/>
            </p14:nvContentPartPr>
            <p14:xfrm>
              <a:off x="5604960" y="4749080"/>
              <a:ext cx="4279680" cy="146772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20FEB08F-250E-3829-5EC6-D918F2DB5E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4960" y="4569440"/>
                <a:ext cx="4459320" cy="18273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166000-0348-6B08-9459-54D103292BED}"/>
              </a:ext>
            </a:extLst>
          </p:cNvPr>
          <p:cNvSpPr txBox="1"/>
          <p:nvPr/>
        </p:nvSpPr>
        <p:spPr>
          <a:xfrm>
            <a:off x="7260093" y="4783376"/>
            <a:ext cx="96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5067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BC0A15D-9ED6-D81C-182A-686A17F9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200" kern="1200" dirty="0">
                <a:latin typeface="+mj-lt"/>
                <a:ea typeface="+mj-ea"/>
                <a:cs typeface="+mj-cs"/>
              </a:rPr>
              <a:t>プロンプトエンジニアリングとは</a:t>
            </a: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F04E74-8D65-5159-CE30-E965AA00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sz="2200" kern="1200">
                <a:latin typeface="+mn-lt"/>
                <a:ea typeface="+mn-ea"/>
                <a:cs typeface="+mn-cs"/>
              </a:rPr>
              <a:t>　</a:t>
            </a:r>
            <a:r>
              <a:rPr lang="en-US" altLang="ja-JP" sz="2200" kern="1200">
                <a:latin typeface="+mn-lt"/>
                <a:ea typeface="+mn-ea"/>
                <a:cs typeface="+mn-cs"/>
              </a:rPr>
              <a:t>AI</a:t>
            </a:r>
            <a:r>
              <a:rPr lang="ja-JP" altLang="en-US" sz="2200" kern="1200">
                <a:latin typeface="+mn-lt"/>
                <a:ea typeface="+mn-ea"/>
                <a:cs typeface="+mn-cs"/>
              </a:rPr>
              <a:t>（人工知能）の中でも特に自然言語処理を担う</a:t>
            </a:r>
            <a:r>
              <a:rPr lang="en-US" altLang="ja-JP" sz="2200" kern="1200">
                <a:latin typeface="+mn-lt"/>
                <a:ea typeface="+mn-ea"/>
                <a:cs typeface="+mn-cs"/>
              </a:rPr>
              <a:t>LM</a:t>
            </a:r>
            <a:r>
              <a:rPr lang="ja-JP" altLang="en-US" sz="2200" kern="1200">
                <a:latin typeface="+mn-lt"/>
                <a:ea typeface="+mn-ea"/>
                <a:cs typeface="+mn-cs"/>
              </a:rPr>
              <a:t>（言語モデル）を効率的に使用するために、言語モデルへの命令（プロンプト）を開発・最適化する学問分野</a:t>
            </a:r>
            <a:endParaRPr kumimoji="1" lang="en-US" altLang="ja-JP" sz="2200" kern="1200">
              <a:latin typeface="+mn-lt"/>
              <a:ea typeface="+mn-ea"/>
              <a:cs typeface="+mn-cs"/>
            </a:endParaRPr>
          </a:p>
        </p:txBody>
      </p:sp>
      <p:pic>
        <p:nvPicPr>
          <p:cNvPr id="30" name="Picture 29" descr="2 進数の数字が表示された CPU と青写真">
            <a:extLst>
              <a:ext uri="{FF2B5EF4-FFF2-40B4-BE49-F238E27FC236}">
                <a16:creationId xmlns:a16="http://schemas.microsoft.com/office/drawing/2014/main" id="{8AF5E797-B78F-4DBA-1023-EB0F6897D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0" r="18840"/>
          <a:stretch/>
        </p:blipFill>
        <p:spPr>
          <a:xfrm>
            <a:off x="5313225" y="-11784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E1F7CE-F46E-9650-2B01-36A05331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9AEBB43-359E-4283-9454-D161F9A6FA80}" type="slidenum">
              <a:rPr kumimoji="1" lang="en-US" altLang="ja-JP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kumimoji="1" lang="en-US" altLang="ja-JP">
              <a:solidFill>
                <a:srgbClr val="FFFFFF"/>
              </a:solidFill>
            </a:endParaRPr>
          </a:p>
        </p:txBody>
      </p:sp>
      <p:pic>
        <p:nvPicPr>
          <p:cNvPr id="9" name="グラフィックス 8" descr="エイリアンの顔 単色塗りつぶし">
            <a:extLst>
              <a:ext uri="{FF2B5EF4-FFF2-40B4-BE49-F238E27FC236}">
                <a16:creationId xmlns:a16="http://schemas.microsoft.com/office/drawing/2014/main" id="{F3F207D8-CB02-7349-2C19-8AEDF907E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048" y="59318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2B365F-8467-660C-8161-9993C44A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kumimoji="1" lang="ja-JP" altLang="en-US" sz="4200"/>
              <a:t>プロンプトエンジニアリングの意義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FBDCD1-F004-FE5F-7C68-C45A577BC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ja-JP" sz="1700"/>
              <a:t>AI</a:t>
            </a:r>
            <a:r>
              <a:rPr lang="ja-JP" altLang="en-US" sz="1700"/>
              <a:t>が実行すべきタスクについて、適切な質問や指示を与えることで、より望ましい結果を引き出す。プロンプトエンジニアリングでは、通常</a:t>
            </a:r>
            <a:r>
              <a:rPr lang="en-US" altLang="ja-JP" sz="1700"/>
              <a:t>1</a:t>
            </a:r>
            <a:r>
              <a:rPr lang="ja-JP" altLang="en-US" sz="1700"/>
              <a:t>つ以上のタスクを、プロンプトに基づいたデータセットに変換し、プロンプト学習と呼ばれる方法で言語モデルを訓練する。</a:t>
            </a:r>
          </a:p>
          <a:p>
            <a:r>
              <a:rPr lang="ja-JP" altLang="en-US" sz="1700"/>
              <a:t>プロンプトエンジニアは</a:t>
            </a:r>
            <a:r>
              <a:rPr lang="en-US" altLang="ja-JP" sz="1700"/>
              <a:t>LM</a:t>
            </a:r>
            <a:r>
              <a:rPr lang="ja-JP" altLang="en-US" sz="1700"/>
              <a:t>（言語モデル）や、</a:t>
            </a:r>
            <a:r>
              <a:rPr lang="en-US" altLang="ja-JP" sz="1700"/>
              <a:t>LLM</a:t>
            </a:r>
            <a:r>
              <a:rPr lang="ja-JP" altLang="en-US" sz="1700"/>
              <a:t>（大規模言語モデル）といった自然言語処理</a:t>
            </a:r>
            <a:r>
              <a:rPr lang="en-US" altLang="ja-JP" sz="1700"/>
              <a:t>AI</a:t>
            </a:r>
            <a:r>
              <a:rPr lang="ja-JP" altLang="en-US" sz="1700"/>
              <a:t>に対して、効果的なプロンプト設計を行い、意図した通りの回答や文章生成を実現する。</a:t>
            </a:r>
          </a:p>
          <a:p>
            <a:pPr marL="0" indent="0">
              <a:buNone/>
            </a:pPr>
            <a:endParaRPr kumimoji="1" lang="ja-JP" altLang="en-US" sz="1700"/>
          </a:p>
        </p:txBody>
      </p:sp>
      <p:pic>
        <p:nvPicPr>
          <p:cNvPr id="6" name="Picture 5" descr="黒を背景にしたたくさんの疑問符">
            <a:extLst>
              <a:ext uri="{FF2B5EF4-FFF2-40B4-BE49-F238E27FC236}">
                <a16:creationId xmlns:a16="http://schemas.microsoft.com/office/drawing/2014/main" id="{3AECE56A-33E3-55B5-DA35-75F5BB5F1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7CF81-AC2F-6C88-1F26-982015A7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AEBB43-359E-4283-9454-D161F9A6FA80}" type="slidenum">
              <a:rPr kumimoji="1" lang="ja-JP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kumimoji="1" lang="ja-JP" altLang="en-US">
              <a:solidFill>
                <a:srgbClr val="FFFFFF"/>
              </a:solidFill>
            </a:endParaRPr>
          </a:p>
        </p:txBody>
      </p:sp>
      <p:pic>
        <p:nvPicPr>
          <p:cNvPr id="7" name="グラフィックス 6" descr="エイリアンの顔 単色塗りつぶし">
            <a:extLst>
              <a:ext uri="{FF2B5EF4-FFF2-40B4-BE49-F238E27FC236}">
                <a16:creationId xmlns:a16="http://schemas.microsoft.com/office/drawing/2014/main" id="{22A32A67-DF55-7490-5263-3DD48DEDD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70" y="58952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5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黒を背景にしたたくさんの疑問符">
            <a:extLst>
              <a:ext uri="{FF2B5EF4-FFF2-40B4-BE49-F238E27FC236}">
                <a16:creationId xmlns:a16="http://schemas.microsoft.com/office/drawing/2014/main" id="{FD17DB9D-3172-8779-7029-1D95AFCAD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617DBF-F5F9-B615-2D07-E81EF8628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ja-JP" altLang="en-US" sz="2200"/>
              <a:t>プロンプトエンジニアリングは、言語モデルのパフォーマンスを最大限に引き出し、効果的なプロンプトを検証・設計するために重要。</a:t>
            </a:r>
          </a:p>
          <a:p>
            <a:r>
              <a:rPr lang="en-US" altLang="ja-JP" sz="2200"/>
              <a:t>LM</a:t>
            </a:r>
            <a:r>
              <a:rPr lang="ja-JP" altLang="en-US" sz="2200"/>
              <a:t>や</a:t>
            </a:r>
            <a:r>
              <a:rPr lang="en-US" altLang="ja-JP" sz="2200"/>
              <a:t>LLM</a:t>
            </a:r>
            <a:r>
              <a:rPr lang="ja-JP" altLang="en-US" sz="2200"/>
              <a:t>では、単なる「質問」や「指示」を入力するだけでは適切なテキストを出力できない場合がある。そのため、適切なプロンプトを設定することで、</a:t>
            </a:r>
            <a:r>
              <a:rPr lang="en-US" altLang="ja-JP" sz="2200"/>
              <a:t>AI</a:t>
            </a:r>
            <a:r>
              <a:rPr lang="ja-JP" altLang="en-US" sz="2200"/>
              <a:t>が効率的に作業を行い、より精度が高く、望ましい結果を出力する確率を高めることが可能となる。</a:t>
            </a:r>
          </a:p>
          <a:p>
            <a:endParaRPr kumimoji="1" lang="ja-JP" altLang="en-US" sz="22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86ADAC-843B-9CF5-DB53-D8E86EFA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AEBB43-359E-4283-9454-D161F9A6FA80}" type="slidenum">
              <a:rPr kumimoji="1" lang="ja-JP" altLang="en-US" smtClean="0"/>
              <a:pPr>
                <a:spcAft>
                  <a:spcPts val="600"/>
                </a:spcAft>
              </a:pPr>
              <a:t>4</a:t>
            </a:fld>
            <a:endParaRPr kumimoji="1" lang="ja-JP" altLang="en-US"/>
          </a:p>
        </p:txBody>
      </p:sp>
      <p:pic>
        <p:nvPicPr>
          <p:cNvPr id="5" name="グラフィックス 4" descr="エイリアンの顔 単色塗りつぶし">
            <a:extLst>
              <a:ext uri="{FF2B5EF4-FFF2-40B4-BE49-F238E27FC236}">
                <a16:creationId xmlns:a16="http://schemas.microsoft.com/office/drawing/2014/main" id="{2010DC9E-9468-5826-C626-A49130908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5899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B7B6648-3F3B-9A36-32F0-482F5F82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プロンプトの要素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71E6BC-4262-A559-009D-3F8DFA4D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AEBB43-359E-4283-9454-D161F9A6FA80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E5521D5-4965-5234-F3DE-189DBCC32E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709882"/>
              </p:ext>
            </p:extLst>
          </p:nvPr>
        </p:nvGraphicFramePr>
        <p:xfrm>
          <a:off x="1115568" y="3237872"/>
          <a:ext cx="10168131" cy="205762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80104">
                  <a:extLst>
                    <a:ext uri="{9D8B030D-6E8A-4147-A177-3AD203B41FA5}">
                      <a16:colId xmlns:a16="http://schemas.microsoft.com/office/drawing/2014/main" val="3005339782"/>
                    </a:ext>
                  </a:extLst>
                </a:gridCol>
                <a:gridCol w="2593527">
                  <a:extLst>
                    <a:ext uri="{9D8B030D-6E8A-4147-A177-3AD203B41FA5}">
                      <a16:colId xmlns:a16="http://schemas.microsoft.com/office/drawing/2014/main" val="2339169071"/>
                    </a:ext>
                  </a:extLst>
                </a:gridCol>
                <a:gridCol w="2593527">
                  <a:extLst>
                    <a:ext uri="{9D8B030D-6E8A-4147-A177-3AD203B41FA5}">
                      <a16:colId xmlns:a16="http://schemas.microsoft.com/office/drawing/2014/main" val="3967713586"/>
                    </a:ext>
                  </a:extLst>
                </a:gridCol>
                <a:gridCol w="2100973">
                  <a:extLst>
                    <a:ext uri="{9D8B030D-6E8A-4147-A177-3AD203B41FA5}">
                      <a16:colId xmlns:a16="http://schemas.microsoft.com/office/drawing/2014/main" val="1340994911"/>
                    </a:ext>
                  </a:extLst>
                </a:gridCol>
              </a:tblGrid>
              <a:tr h="733639">
                <a:tc>
                  <a:txBody>
                    <a:bodyPr/>
                    <a:lstStyle/>
                    <a:p>
                      <a:r>
                        <a:rPr kumimoji="1" lang="ja-JP" altLang="en-US" sz="3000" b="0" cap="none" spc="0" dirty="0">
                          <a:solidFill>
                            <a:schemeClr val="tx1"/>
                          </a:solidFill>
                        </a:rPr>
                        <a:t>指示</a:t>
                      </a:r>
                    </a:p>
                  </a:txBody>
                  <a:tcPr marL="0" marR="171946" marT="34389" marB="17194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000" b="0" cap="none" spc="0" dirty="0">
                          <a:solidFill>
                            <a:schemeClr val="tx1"/>
                          </a:solidFill>
                        </a:rPr>
                        <a:t>背景</a:t>
                      </a:r>
                    </a:p>
                  </a:txBody>
                  <a:tcPr marL="0" marR="171946" marT="34389" marB="17194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000" b="0" cap="none" spc="0">
                          <a:solidFill>
                            <a:schemeClr val="tx1"/>
                          </a:solidFill>
                        </a:rPr>
                        <a:t>入力データ</a:t>
                      </a:r>
                    </a:p>
                  </a:txBody>
                  <a:tcPr marL="0" marR="171946" marT="34389" marB="17194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000" b="0" cap="none" spc="0">
                          <a:solidFill>
                            <a:schemeClr val="tx1"/>
                          </a:solidFill>
                        </a:rPr>
                        <a:t>出力形式</a:t>
                      </a:r>
                    </a:p>
                  </a:txBody>
                  <a:tcPr marL="0" marR="171946" marT="34389" marB="17194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28101354"/>
                  </a:ext>
                </a:extLst>
              </a:tr>
              <a:tr h="1323988">
                <a:tc>
                  <a:txBody>
                    <a:bodyPr/>
                    <a:lstStyle/>
                    <a:p>
                      <a:r>
                        <a:rPr lang="ja-JP" altLang="en-US" sz="2300" cap="none" spc="0" dirty="0">
                          <a:solidFill>
                            <a:schemeClr val="tx1"/>
                          </a:solidFill>
                        </a:rPr>
                        <a:t>モデルが実行する特定のタスクや命令</a:t>
                      </a:r>
                      <a:endParaRPr kumimoji="1" lang="ja-JP" alt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71946" marT="51584" marB="171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cap="none" spc="0" dirty="0">
                          <a:solidFill>
                            <a:schemeClr val="tx1"/>
                          </a:solidFill>
                        </a:rPr>
                        <a:t>モデルの回答制度を高めるための追加の情報や文脈</a:t>
                      </a:r>
                      <a:endParaRPr kumimoji="1" lang="ja-JP" alt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71946" marT="51584" marB="171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cap="none" spc="0" dirty="0">
                          <a:solidFill>
                            <a:schemeClr val="tx1"/>
                          </a:solidFill>
                        </a:rPr>
                        <a:t>モデルに応答を求める入力や質問</a:t>
                      </a:r>
                      <a:endParaRPr kumimoji="1" lang="ja-JP" alt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71946" marT="51584" marB="171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cap="none" spc="0" dirty="0">
                          <a:solidFill>
                            <a:schemeClr val="tx1"/>
                          </a:solidFill>
                        </a:rPr>
                        <a:t>出力タイプやフォーマット</a:t>
                      </a:r>
                      <a:endParaRPr kumimoji="1" lang="ja-JP" alt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71946" marT="51584" marB="171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24500792"/>
                  </a:ext>
                </a:extLst>
              </a:tr>
            </a:tbl>
          </a:graphicData>
        </a:graphic>
      </p:graphicFrame>
      <p:pic>
        <p:nvPicPr>
          <p:cNvPr id="6" name="グラフィックス 5" descr="エイリアンの顔 単色塗りつぶし">
            <a:extLst>
              <a:ext uri="{FF2B5EF4-FFF2-40B4-BE49-F238E27FC236}">
                <a16:creationId xmlns:a16="http://schemas.microsoft.com/office/drawing/2014/main" id="{2B17B571-1413-D2A7-E0C7-FDBD9DCAC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9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4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A04AB34-496B-9DF1-2435-8E3BFAD6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kumimoji="1" lang="ja-JP" altLang="en-US" sz="4300"/>
              <a:t>プロンプトエンジニアリングの将来性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Graphic 7" descr="ロボットの輪郭">
            <a:extLst>
              <a:ext uri="{FF2B5EF4-FFF2-40B4-BE49-F238E27FC236}">
                <a16:creationId xmlns:a16="http://schemas.microsoft.com/office/drawing/2014/main" id="{103FD3F7-0EC5-1DEA-E118-8AC9709CB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DBAF65-FB65-2004-9F23-22C04344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1700"/>
              <a:t>プロンプトエンジニアリングが価値のあるものになるのは</a:t>
            </a:r>
            <a:r>
              <a:rPr lang="en-US" altLang="ja-JP" sz="1700"/>
              <a:t>1〜2</a:t>
            </a:r>
            <a:r>
              <a:rPr lang="ja-JP" altLang="en-US" sz="1700"/>
              <a:t>年後という予想が立てられているが、</a:t>
            </a:r>
            <a:r>
              <a:rPr lang="en-US" altLang="ja-JP" sz="1700"/>
              <a:t>AI</a:t>
            </a:r>
            <a:r>
              <a:rPr lang="ja-JP" altLang="en-US" sz="1700"/>
              <a:t>の進化により独自のプロンプトを作成できる</a:t>
            </a:r>
            <a:r>
              <a:rPr lang="en-US" altLang="ja-JP" sz="1700"/>
              <a:t>AI</a:t>
            </a:r>
            <a:r>
              <a:rPr lang="ja-JP" altLang="en-US" sz="1700"/>
              <a:t>（人工知能）が登場し、人間のプロンプトエンジニアはこの</a:t>
            </a:r>
            <a:r>
              <a:rPr lang="en-US" altLang="ja-JP" sz="1700"/>
              <a:t>AI</a:t>
            </a:r>
            <a:r>
              <a:rPr lang="ja-JP" altLang="en-US" sz="1700"/>
              <a:t>にとってかわられる可能性もじゅうぶんに考えらる。しかし、プロンプトエンジニアリングのために、学んだスキルは</a:t>
            </a:r>
            <a:r>
              <a:rPr lang="en-US" altLang="ja-JP" sz="1700"/>
              <a:t>AI</a:t>
            </a:r>
            <a:r>
              <a:rPr lang="ja-JP" altLang="en-US" sz="1700"/>
              <a:t>にとってかわられても、別の仕事にもじゅうぶん応用できるものである。</a:t>
            </a:r>
            <a:endParaRPr kumimoji="1" lang="ja-JP" altLang="en-US" sz="1700"/>
          </a:p>
        </p:txBody>
      </p:sp>
      <p:pic>
        <p:nvPicPr>
          <p:cNvPr id="6" name="図 5" descr="レゴの人の絵&#10;&#10;低い精度で自動的に生成された説明">
            <a:extLst>
              <a:ext uri="{FF2B5EF4-FFF2-40B4-BE49-F238E27FC236}">
                <a16:creationId xmlns:a16="http://schemas.microsoft.com/office/drawing/2014/main" id="{2BA49892-6F74-C605-AA42-C6F7F4B07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4" y="3684772"/>
            <a:ext cx="2752751" cy="2752751"/>
          </a:xfrm>
          <a:prstGeom prst="rect">
            <a:avLst/>
          </a:prstGeom>
        </p:spPr>
      </p:pic>
      <p:sp>
        <p:nvSpPr>
          <p:cNvPr id="2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9E82DA-456E-3C71-9823-88D8F8BB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AEBB43-359E-4283-9454-D161F9A6FA80}" type="slidenum">
              <a:rPr kumimoji="1" lang="ja-JP" alt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kumimoji="1" lang="ja-JP" alt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グラフィックス 8" descr="エイリアンの顔 単色塗りつぶし">
            <a:extLst>
              <a:ext uri="{FF2B5EF4-FFF2-40B4-BE49-F238E27FC236}">
                <a16:creationId xmlns:a16="http://schemas.microsoft.com/office/drawing/2014/main" id="{37676081-90CF-3D71-F8F0-D7D223962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25" y="59046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0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4F642-3649-F7F3-D066-B3470C25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A612E-F144-61BD-D249-54356E1F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プロンプトエンジニアリングとは？</a:t>
            </a:r>
            <a:r>
              <a:rPr lang="en-US" altLang="ja-JP" b="1" dirty="0"/>
              <a:t>ChatGPT</a:t>
            </a:r>
            <a:r>
              <a:rPr lang="ja-JP" altLang="en-US" b="1" dirty="0"/>
              <a:t>で代表的な</a:t>
            </a:r>
            <a:r>
              <a:rPr lang="en-US" altLang="ja-JP" b="1" dirty="0"/>
              <a:t>12</a:t>
            </a:r>
            <a:r>
              <a:rPr lang="ja-JP" altLang="en-US" b="1" dirty="0"/>
              <a:t>個のプロンプトを実演！</a:t>
            </a:r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https://aismiley.co.jp/ai_news/what-is-prompt-engineering/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・カラー</a:t>
            </a:r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のロボットの画像</a:t>
            </a:r>
            <a:endParaRPr kumimoji="1" lang="en-US" altLang="ja-JP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en-US" altLang="ja-JP" dirty="0">
                <a:hlinkClick r:id="rId3"/>
              </a:rPr>
              <a:t>https://free-icons.net/wp-content/uploads/2020/09/life053.png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744C6A-7600-1520-7A05-024F5532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B43-359E-4283-9454-D161F9A6FA80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グラフィックス 5" descr="エイリアンの顔 単色塗りつぶし">
            <a:extLst>
              <a:ext uri="{FF2B5EF4-FFF2-40B4-BE49-F238E27FC236}">
                <a16:creationId xmlns:a16="http://schemas.microsoft.com/office/drawing/2014/main" id="{A991F3B6-E01C-D606-952D-8FC16E5A1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0" y="58094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2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443</Words>
  <Application>Microsoft Office PowerPoint</Application>
  <PresentationFormat>ワイド画面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HGS創英角ｺﾞｼｯｸUB</vt:lpstr>
      <vt:lpstr>游ゴシック</vt:lpstr>
      <vt:lpstr>游ゴシック Light</vt:lpstr>
      <vt:lpstr>Arial</vt:lpstr>
      <vt:lpstr>Calibri</vt:lpstr>
      <vt:lpstr>Office テーマ</vt:lpstr>
      <vt:lpstr>プロンプトエンジニアリングの意義と将来性</vt:lpstr>
      <vt:lpstr>プロンプトエンジニアリングとは</vt:lpstr>
      <vt:lpstr>プロンプトエンジニアリングの意義</vt:lpstr>
      <vt:lpstr>PowerPoint プレゼンテーション</vt:lpstr>
      <vt:lpstr>プロンプトの要素</vt:lpstr>
      <vt:lpstr>プロンプトエンジニアリングの将来性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234133546</dc:creator>
  <cp:lastModifiedBy>234133546</cp:lastModifiedBy>
  <cp:revision>7</cp:revision>
  <dcterms:created xsi:type="dcterms:W3CDTF">2023-07-18T05:34:00Z</dcterms:created>
  <dcterms:modified xsi:type="dcterms:W3CDTF">2023-07-24T11:17:22Z</dcterms:modified>
</cp:coreProperties>
</file>