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DE5C27-064F-4CC2-962C-D276053EE51D}" v="30" dt="2023-07-03T11:16:04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2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3T12:50:02.1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4T07:29:58.607"/>
    </inkml:context>
    <inkml:brush xml:id="br0">
      <inkml:brushProperty name="width" value="0.5" units="cm"/>
      <inkml:brushProperty name="height" value="1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3478 1699,'6'-6,"5"-5,0 0,11-16,-20 25,-1 0,1 0,-1-1,0 1,1 0,-1 0,0-1,0 1,-1 0,1-1,0 1,-1-1,0 1,1-1,-1 1,0-1,0 1,0-1,-1 0,1 1,-2-4,1 4,0 0,0 1,-1-1,1 0,-1 0,1 1,-1-1,0 1,0 0,0-1,1 1,-1 0,-1 0,1 0,0 0,0 1,0-1,0 0,0 1,-1 0,1-1,0 1,0 0,-4 0,-3 0,-1 1,1 0,0 1,-16 3,0 4,0 1,0 0,1 2,1 1,0 1,1 1,0 1,-32 30,-10 18,-67 87,68-76,-31 36,-175 159,10-53,-56 47,17 14,51-11,191-199,3 1,-48 86,91-138,0 1,2 0,0 0,-8 31,14-39,0 0,1 1,0-1,0 0,1 1,1-1,0 0,0 0,1 0,4 15,1-4,-2 0,6 32,-11-44,1-1,-1 1,0 0,-1-1,0 1,-1-1,1 1,-2-1,-4 12,-10 16,-2-1,-1-1,-31 39,14-20,-70 99,-26 38,116-159,15-22,6-8,10-12,16-20,-2-2,-2 0,42-70,-16 24,308-499,-257 372,156-278,-3 113,25 13,-276 351,648-931,-480 644,-125 203,44-117,-84 186,-2 0,4-26,5-17,-13 62,0 0,0 1,0-1,0 0,0 1,1-1,-1 1,1-1,0 1,-1 0,1 0,5-2,7-6,31-24,1 1,1 3,87-41,-134 71,7-3,-1 0,1 0,0 1,13-3,-20 5,1-1,-1 1,1 0,0 0,-1 0,1 0,-1 0,1 0,-1 1,1-1,-1 1,1-1,-1 1,1-1,-1 1,0 0,1-1,-1 1,0 0,0 0,1 0,-1 0,0 0,0 0,0 1,0-1,0 0,0 0,-1 1,1-1,0 1,0 1,1 4,-1 1,0 0,0 0,-1-1,1 1,-2 0,1 0,-1 0,0-1,-1 1,-2 7,-3 7,0-1,-18 35,-30 57,13-26,-74 116,51-103,5 4,4 2,-75 202,61-122,-19 55,-62 314,118-379,-15 221,43-329,-3-1,-3 0,-3 0,-38 112,-145 301,45-120,25 9,119-340,-65 265,67-235,3-34,-6 34,-70 217,-3 13,65-192,-5 15,21-109,1-1,-1 0,0 0,0 1,0-1,0 0,0 0,0 0,0 0,-1 0,1 0,-1 0,-2 2,3-3,-1-1,1 1,0-1,0 0,0 1,0-1,-1 0,1 0,0 0,0 0,0 0,-1 0,1 0,0-1,0 1,0 0,-1-1,1 1,0 0,0-1,0 0,0 1,0-1,0 0,0 1,0-1,-1-1,-3-2,1 0,-1 0,1 0,0 0,1-1,-1 0,1 0,0 0,0 0,0 0,1 0,-4-11,4 7,0-1,1 1,-1 0,2-1,0 1,0 0,2-14,3-2,0 1,2-1,1 2,1-1,14-26,-1 7,2 2,37-50,75-76,102-98,29-35,-21-26,-92 85,213-305,-153 271,306-331,27 18,-318 350,-27 47,-187 177,161-139,-129 116,92-54,-129 85,0 1,1-1,-1 2,1 0,0 0,0 1,23-4,-33 7,1-1,0 1,-1 0,1 0,0 0,0 1,-1-1,1 0,0 1,-1-1,1 0,-1 1,1 0,-1 0,1-1,2 3,-3-2,0 0,0 0,-1 0,1 0,0 0,-1 0,1 1,-1-1,1 0,-1 0,1 0,-1 1,0-1,0 0,1 1,-1-1,0 2,-1 4,0 0,0 0,-1 0,0-1,0 1,-6 12,-47 95,-84 130,-90 99,111-171,55-78,-248 390,220-326,-31 55,-264 442,274-465,-449 703,65-165,267-398,197-289,25-32,0-1,0 1,1 0,0 1,0-1,1 1,1 0,0 0,-3 12,-7 30,-2 1,-2-2,-34 68,-89 139,95-177,-152 256,186-318,12-18,0-1,0 0,0 0,0 0,-1 0,1 0,0 0,0 0,0 1,0-1,0 0,-1 0,1 0,0 0,0 0,0 0,0 0,-1 0,1 0,0 0,0 0,0 0,0 0,-1 0,1 0,0 0,0 0,0 0,0 0,-1 0,1 0,0-1,0 1,0 0,0 0,-1 0,1 0,0 0,0 0,0 0,0-1,0 1,0 0,0 0,0 0,-1 0,1 0,0-1,0 1,0 0,0 0,0 0,0 0,0-1,0 1,0 0,0 0,0 0,0 0,0-1,0 1,0 0,0 0,0 0,0 0,1-1,-2-14,1 8,1 0,0 0,0-1,5-12,1 3,1 0,11-17,99-148,255-319,36 5,164-263,423-509,-273 455,-284 323,-395 440,185-199,-184 207,88-65,59-20,110-43,-296 167,-1 0,1-1,0 2,0-1,1 1,-1 0,0 0,1 1,-1 0,9-1,-15 2,1 0,0 0,0 0,-1 0,1 1,0-1,-1 0,1 0,0 1,-1-1,1 0,-1 1,1-1,0 0,-1 1,1-1,-1 1,1-1,-1 1,1-1,-1 1,0 0,1-1,-1 1,0-1,1 1,-1 0,0-1,0 1,1 1,-3 23,-5 5,-2-1,-1 0,-1 0,-24 43,-74 108,55-96,-358 551,410-632,-191 305,-161 295,204-353,-416 686,132-220,385-635,0-4,-63 140,80-142,-3-2,-53 83,79-142,-205 327,206-328,12-24,9-12,1 1,1 0,17-19,10-14,208-321,-127 185,20-20,37-37,415-502,-438 558,736-878,52 47,-667 750,615-574,-731 691,-157 151,0 0,0 0,1 1,-1-1,11-5,-14 9,-1 1,0-1,0 1,1-1,-1 1,0-1,1 1,-1 0,1 0,-1 0,1 0,-1 0,0 0,1 0,-1 0,1 0,-1 0,0 1,1-1,-1 1,0-1,1 1,-1 0,0-1,0 1,0 0,1 0,-1 0,0 0,0 0,0 0,0 0,1 2,1 3,0 0,0-1,-1 1,1 0,-1 0,-1 1,1-1,-1 0,0 13,0-2,-1 1,-3 25,0-20,-2-1,-1 1,-12 32,-37 66,28-70,-67 93,-51 37,105-133,-552 698,-178 213,50-131,-410 494,329-398,718-834,-4-4,-99 74,171-148,-2 0,1 0,1 2,1 0,-23 26,19-17,-1-1,-41 36,29-29,-590 583,573-561,21-21,-1-2,-1-1,-61 44,88-70,0 1,1-1,-1 0,0 0,0 0,0 0,0 0,0 0,0-1,0 1,0-1,0 1,-1-1,1 0,0 0,0 0,0 0,-1 0,-1-1,3 1,0-1,0 0,0 0,0 0,0 1,0-1,0 0,1 0,-1 0,0-1,1 1,-1 0,1 0,-1 0,1 0,-1-1,1 1,0 0,-1 0,1-1,0 1,0 0,0-2,0-7,1 0,0 0,1 0,0 0,0 1,7-17,9-15,2 2,30-44,-14 24,210-307,-98 155,487-824,-379 570,15-25,72-81,37 23,423-414,-664 803,321-355,32 40,-488 470,458-357,-239 223,-176 107,2 3,78-35,-123 61,0 1,0-1,0 1,0 0,1 0,-1 0,0 1,0 0,1-1,-1 2,5-1,-7 1,-1-1,1 1,-1-1,1 1,-1 0,0 0,1-1,-1 1,0 0,0 0,0 0,0 0,0 1,0-1,0 0,0 0,0 1,0-1,0 0,-1 1,1-1,-1 1,1-1,-1 1,0-1,1 1,-1-1,0 1,0-1,0 1,0-1,0 1,-1 2,0 3,0 1,0-1,-1 0,0 0,0 0,-1 0,-6 12,-31 46,25-43,-252 317,147-196,-28 41,-348 405,368-445,-58 60,-409 332,340-315,-539 491,277-248,473-424,-131 112,120-108,-78 46,117-78,-1 1,2 0,0 1,0 1,2 0,-21 30,-4 4,-273 308,267-305,-65 71,102-116,1-1,-1 0,-1 0,1 0,-15 7,20-12,0 0,-1 0,1 0,0 0,0 0,-1-1,1 1,0-1,-1 1,1-1,0 0,-1 0,1 0,0 0,-1-1,1 1,0-1,-1 1,1-1,0 0,0 0,0 0,-1 0,1 0,0 0,1-1,-4-1,0-3,-1-1,1 1,1-1,-1 0,1 0,0-1,1 1,0-1,0 0,-3-11,3 4,0 1,1-1,0 0,1 0,1-16,0 24,1 1,0-1,1 1,-1-1,1 1,0-1,1 1,-1 0,1 0,5-7,3-2,1 0,0 0,17-14,94-79,170-122,29-22,290-300,325-300,63-68,-168 150,560-390,-1146 973,-49 42,-139 103,28-21,146-82,-229 144,0-1,0 0,0 1,0 0,0 0,1 0,-1 0,0 0,1 1,5-1,-8 1,0 1,0-1,0 1,0-1,0 1,0-1,0 1,0-1,0 1,-1 0,1 0,0-1,0 1,-1 0,1 0,0 0,-1 0,1 0,-1 0,0 0,1 0,-1 0,1 0,-1 0,0 0,0 0,0 0,0 0,0 0,0 0,0 1,0-1,-1 2,2 15,-2 0,-1 1,0-1,-1 0,-1 0,-1 0,0-1,-1 0,-1 0,-1 0,-18 30,-34 36,-128 135,99-121,79-85,-265 310,207-234,-103 176,29 38,28-52,-221 336,-43-16,231-360,-840 1240,829-1194,28-44,0-35,40-58,-79 100,-9-6,-272 249,428-441,3-2,-1 0,-1-1,-1-2,0 0,-32 17,50-31,0 0,1-1,-1 0,0 1,0-1,0 0,0-1,0 1,0-1,0 0,-6 0,7-1,1 0,-1 1,0-1,1-1,-1 1,1 0,0 0,-1-1,1 1,0-1,0 0,0 0,0 0,0 0,1 0,-1 0,1 0,-2-3,-4-7,1 0,0 0,0-1,2 0,0 0,0 0,1-1,1 1,0-1,1 0,0 1,1-1,1 0,0 1,1-1,6-23,0 11,1-1,1 1,1 1,1 0,1 0,2 2,25-34,98-110,46-61,190-336,-108 149,299-343,38 32,297-271,580-381,-1266 1200,77-67,-21-22,-244 238,134-146,-121 137,2 2,60-42,-87 68,0 1,0 1,1 1,28-11,-39 17,-1 0,1 0,-1 0,1 1,-1-1,1 1,-1 0,1 0,-1 1,1-1,0 1,5 1,-7-1,0 0,0 1,1-1,-1 0,0 1,-1 0,1-1,0 1,0 0,-1 0,1 0,-1 0,1 0,-1 0,0 0,0 1,0-1,0 0,0 1,0 3,1 3,-1 0,0 0,-1 0,0 1,0-1,-1 0,0 0,-1 0,0 0,0 0,-1 0,-5 10,-4 9,-1 0,-25 36,5-16,-2-2,-41 41,-2 2,-102 145,55-69,-592 698,447-565,-632 685,-1782 1920,2428-2627,61-69,-33 25,197-200,-63 56,-74 68,45-38,41-48,42-38,2 1,-58 65,83-79,13-15,7-6,9-7,163-149,-128 109,57-54,117-146,102-184,75-93,-31 123,24 16,-203 201,-95 92,1104-1054,-833 832,563-372,-767 582,77-54,-203 130,64-68,-41 37,106-95,-161 151,1-2,1 0,-1 1,17-10,-22 15,-1 0,0 0,1 0,-1 1,1-1,-1 1,0-1,1 1,-1-1,1 1,-1 0,1 0,-1 0,1 0,0 0,-1 0,1 0,-1 0,1 1,-1-1,1 0,-1 1,0-1,1 1,-1 0,1 0,-1-1,0 1,0 0,1 0,-1 0,2 2,-1 1,0 0,0 0,0 0,0 0,0 0,-1 0,0 0,0 1,0-1,-1 0,1 1,-1-1,0 7,-2 8,-6 34,6-41,-13 55,-2-1,-4 0,-2-1,-44 82,-155 231,111-227,40-58,-119 138,75-99,-311 410,233-293,125-162,-412 507,431-538,-361 406,-22-33,95-149,81-53,252-223,-1 0,1 0,0-1,-1 1,-5 2,9-6,1 0,0 1,-1-1,1 0,-1 0,1 0,-1 0,1 0,0 0,-1 1,1-1,-1 0,1 0,-1 0,1-1,-1 1,1 0,0 0,-1 0,1 0,-1 0,1 0,-1-1,1 1,0 0,-1 0,0-1,1 0,-1 0,1 0,-1 0,1-1,-1 1,1 0,0 0,0-1,0 1,-1 0,1 0,0-1,0 1,1 0,-1-2,2-14,1 1,1-1,0 1,1 0,1 0,1 0,8-14,69-107,-52 89,273-408,51-106,-39 57,388-460,-148 264,20 15,-215 257,-244 290,148-136,-261 269,1 1,-1 0,0 1,1 0,7-5,-12 8,0 1,0-1,0 1,0-1,0 1,0 0,0-1,0 1,0 0,0 0,0 0,0 0,0-1,0 1,0 1,0-1,0 0,0 0,0 0,0 0,0 1,-1-1,1 0,0 1,0-1,0 1,0-1,0 1,0 0,-1-1,1 1,0 0,-1-1,1 1,0 0,0 1,2 4,0-1,-1 1,0-1,0 1,-1 0,1 0,-1 0,0 8,1 54,-3-50,-10 204,6-192,0 0,-2 0,-1-1,-1 0,-18 37,-37 51,-93 128,63-104,-229 410,257-433,-169 359,135-263,-510 1111,563-1218,-5-3,-5-3,-94 130,146-224,0 0,-1-1,1 1,-1-1,0 0,-1-1,-10 8,16-12,1-1,-1 1,0-1,1 0,-1 1,0-1,0 0,1 0,-1 1,0-1,0 0,0 0,1 0,-1 0,0 0,0 0,1 0,-1 0,0 0,0-1,1 1,-1 0,0 0,0-1,1 1,-1 0,0-1,1 1,-1-1,0 1,1-1,-1 1,1-1,-1 0,1 1,-1-1,1 1,-1-1,1 0,0 1,-1-1,1 0,0 0,0 1,-1-1,1 0,0 0,0 0,0 1,0-1,0 0,0-1,0-3,-1-1,1 1,1-1,-1 1,1 0,2-11,6-7,1-1,1 2,19-30,-16 29,128-210,0 4,193-300,27 5,-232 356,222-222,260-210,-545 533,-3-3,58-82,-106 131,-9 9,0 1,1 1,1 0,0 0,12-11,-20 21,0-1,0 0,0 0,0 1,0-1,0 1,1-1,-1 1,0-1,0 1,0 0,0-1,1 1,-1 0,0 0,0 0,3 0,-3 0,-1 1,1-1,0 0,0 1,-1-1,1 1,0-1,-1 1,1-1,0 1,-1 0,1-1,-1 1,1 0,-1-1,1 1,-1 0,0 0,1 1,1 2,-1 1,0 0,0 1,-1-1,1 0,-2 10,-1 11,-2-1,-1 0,0 0,-2 0,-1-1,-2 1,-19 37,-103 152,-112 102,23-34,-124 233,274-401,-125 180,-114 92,-25-5,-72 86,-500 624,694-831,159-198,31-42,23-20,-1 0,1 0,0 1,-1-1,1 0,-1 0,1 1,-1-1,1 0,-1 0,1 0,-1 0,1 0,-1 0,0 0,1 0,-1 0,1 0,-1 0,1 0,-1 0,1-1,-1 1,1 0,-1-1,0-1,0 1,0-1,0-1,0 1,1 0,-1 0,1 0,0 0,-1 0,1 0,0-1,0 1,0 0,1 0,-1 0,0 0,2-4,3-17,1-1,1 1,1 1,13-27,52-85,208-253,-249 347,409-465,229-74,247-241,-76-70,-387 329,-431 532,-23 30,0-1,0 0,0 0,0 0,0 0,0 1,0-1,0 0,0 0,0 0,0 1,0-1,0 0,0 0,0 0,0 0,0 1,0-1,1 0,-1 0,0 0,0 0,0 1,0-1,0 0,0 0,0 0,1 0,-1 0,0 0,0 0,0 1,0-1,1 0,-1 0,0 0,0 0,0 0,0 0,1 0,-1 0,0 0,0 0,0 0,1 0,-1 0,0 0,0 0,0 0,0 0,1 0,-1 0,0-1,0 1,0 0,0 0,1 0,-1 0,0 0,0 0,0 0,0-1,0 1,1 0,-1 0,0 0,0 0,0 0,0-1,0 9,-1 0,0-1,0 1,-1 0,1-1,-2 1,-5 13,1-1,-187 437,-49-3,206-389,-3-1,-73 90,-51 15,-70 43,-53 41,-41 30,-49 64,-279 274,-784 730,1170-1105,74-70,130-118,-65 63,118-106,13-15,0 0,0 0,0 0,0 0,0 0,0 0,0 1,0-1,0 0,0 0,1 0,-1 0,0 0,0 0,0 0,0 0,0 0,0 0,0 1,0-1,0 0,0 0,0 0,0 0,1 0,-1 0,0 0,0 0,0 0,0 0,0 0,0 0,0 0,0 0,1 0,-1 0,0 0,0 0,0 0,0 0,0 0,0 0,0 0,0 0,1 0,-1 0,0 0,0 0,0 0,0 0,0 0,0 0,0 0,0 0,0-1,0 1,0 0,1 0,-1 0,0 0,0 0,0 0,0 0,0-1,28-15,176-148,-149 118,223-222,-26-19,-110 123,44-41,10 8,384-298,51 52,57-44,-99 6,-19-21,-348 304,9-10,219-188,-348 322,-57 43,-23 14,-19 14,-5 4,-11 8,-26 20,-160 136,-106 85,-737 511,-33-50,-220 144,-293 225,1109-759,50-50,58-50,72-55,73-52,169-86,-3-3,-93 27,144-49,-1-1,0 0,1 0,-1-1,0 0,0-1,0 0,-10-2,17 1,1 0,-1 1,1-1,-1 0,1 0,-1-1,1 1,0-1,0 1,-1-1,1 1,0-1,1 0,-1 0,0 0,0 0,1-1,-1 1,1 0,0-1,0 1,0-1,0 1,0-1,0 1,1-1,-1 0,1 1,0-1,-1 0,2-4,-1-3,0 1,1-1,0 0,1 0,0 1,1-1,5-12,34-66,-30 66,311-542,-195 370,46-28,41-31,49-39,51-43,363-433,-29-24,-373 451,-40 54,-51 61,-158 192,170-220,-184 237,-1 0,-1-1,0-1,-2 1,10-26,-18 42,-1-1,1 0,0 1,-1-1,1 0,-1 0,0 1,0-1,0 0,0 0,-1 0,1 1,-1-1,1 0,-1 1,0-1,0 0,0 1,-1-1,1 1,-1 0,1-1,-1 1,0 0,0 0,0 0,0 0,0 0,0 0,0 1,-1-1,1 1,-1 0,1-1,-1 1,-4-1,-6-2,-1 0,0 1,1 0,-1 1,-26 0,25 3,1 0,0 0,0 1,0 1,0 0,0 1,1 1,0 0,0 1,0 0,0 1,-22 16,-3 8,1 1,-48 55,27-26,-383 341,221-207,-1402 1424,1435-1407,85-91,-154 161,254-280,0 0,1-1,-1 1,0-1,0 1,0-1,0 1,0-1,0 0,0 0,-1 0,-3 1,5-2,1 0,-1 0,1-1,0 1,-1 0,1 0,0 0,-1 0,1 0,-1 0,1-1,0 1,-1 0,1 0,0-1,0 1,-1 0,1-1,0 1,0 0,-1 0,1-1,0 1,0-1,0 1,-1 0,1-1,-1-22,2 11,1 0,1 0,0 0,0 0,8-16,35-61,-28 56,173-333,168-290,-181 383,246-289,-272 387,8 6,253-208,-42 93,-351 273,-20 11,0 0,0 0,0 0,1 0,-1 0,0 0,0 0,0 0,0 0,1 0,-1 0,0 0,0 0,0 0,0 0,1 0,-1 0,0 0,0 0,0 0,0 0,1 0,-1 0,0 0,0 0,0 1,0-1,0 0,1 0,-1 0,0 0,0 0,0 0,0 0,0 1,0-1,0 0,0 0,1 0,-1 0,0 1,0-1,0 0,0 0,0 0,0 0,0 1,-1 2,0 0,0 0,0 0,0 0,-1 0,1 0,-1-1,-2 4,-18 23,-31 33,3-4,40-47,-1-1,1-1,-1 1,-1-2,0 0,0 0,-26 11,-4 4,8-5,0-1,0-3,-43 13,-110 21,67-19,110-26,-20 4,0 2,-28 13,49-18,0 1,1-1,-1 2,1-1,0 1,1 0,0 1,0-1,0 2,-10 12,-6 18,2 1,-24 57,16-30,-54 101,-131 199,-145 132,350-486,-44 55,-66 65,100-113,0-1,-2-2,0 0,-1-1,-1-1,0 0,-47 17,34-19,-1-2,-50 7,-80 2,36-5,-677 126,342-51,-6-42,462-46,-1-1,0 0,0-1,1 0,-1-1,0 0,-16-6,23 7,0-1,0-1,0 1,0-1,0 0,0 1,1-2,0 1,-1 0,1-1,0 1,1-1,-1 0,1 0,-1 0,1 0,0-1,1 1,-3-9,0-3,1 1,1-1,0 1,1-1,2-26,16-84,-17 124,148-606,-68 314,-71 257,192-830,-191 803,-2 1,-3-1,-3-1,-3 1,-3 0,-2 0,-3 1,-3 0,-32-98,39 146,0 1,-1 0,-1 0,0 0,-14-18,18 28,0 0,-1 0,0 0,1 0,-1 1,-1-1,1 1,0 0,-1 1,0-1,1 1,-1 0,0 0,0 0,0 1,-1-1,1 1,0 1,-7-1,8 1,0 0,0 1,0-1,0 1,0 0,0 0,0 1,0-1,0 1,0 0,1 0,-1 0,1 0,0 1,-1-1,1 1,-5 6,-1 2,0 1,1 0,-13 25,5-4,2 0,2 1,1 0,-11 62,-9 146,30-234,-22 282,-1 12,-5 71,27-343,0 0,-2 0,-14 48,13-61,-1 0,0 0,-2-1,0 0,0 0,-2-1,-15 19,21-28,-2-1,1 0,0 0,-1 0,0-1,0 0,-1 0,1 0,-1-1,1 0,-1 0,0-1,0 0,-1 0,1-1,0 1,0-2,-1 1,1-1,-1 0,1-1,0 1,-1-1,-11-4,-3-1,2-1,-1-1,1-1,0-1,1-1,-36-25,23 11,1-2,1 0,-47-58,-62-109,74 90,5-2,-58-140,86 164,3-1,3-1,-26-166,26-114,28 0,0-37,-3 379,-7-114,5 117,0 1,-1 0,-1 0,0 0,-9-18,12 32,1 1,-1 0,0-1,0 1,0 0,-1 0,1 0,-1 1,1-1,-1 1,0-1,0 1,0 0,-5-3,5 4,0 0,1 0,-1 1,0-1,0 1,0-1,0 1,0 0,0 0,0 1,0-1,1 0,-1 1,0 0,0-1,0 1,1 0,-1 1,-2 0,-6 5,0 0,1 0,0 1,1 1,-1-1,2 1,-1 1,1 0,-11 19,3-4,2 1,1 1,-11 34,-61 253,53-179,7-31,-37 126,48-195,10-30,1-10,2-17,1 0,0-1,2 1,8-44,-8 54,76-337,-35 176,52-228,-87 352,-6 32,1 0,8-25,-9 37,0 0,0-1,1 1,0 0,0 0,0 1,0-1,1 1,0-1,0 1,6-5,-1 2,0 1,1 0,0 1,0 0,22-7,57-11,-62 18,1-2,30-12,-32 6,-1-2,-1 0,0-1,-1-2,38-35,41-32,82-68,-96 77,263-207,-254 214,187-102,-259 158,0 0,1 2,0 1,0 1,55-11,-78 19,1 1,-1-1,1 1,-1 0,1 1,-1-1,0 0,1 1,-1 0,0 0,1 0,3 2,-6-2,0-1,-1 0,1 1,0 0,-1-1,1 1,-1-1,1 1,-1 0,1-1,-1 1,1 0,-1-1,0 1,1 0,-1 0,0-1,0 1,1 0,-1 1,0-1,0 1,-1 0,1-1,0 1,-1-1,1 1,-1-1,1 1,-1-1,0 1,1-1,-1 0,0 0,-1 2,-14 15,1-2,-2 0,0 0,-21 13,-31 28,52-42,2 1,-1 1,2 0,0 0,1 2,1 0,1 0,1 1,-10 26,-9 56,-17 114,3-10,24-129,-78 300,73-303,-54 120,-55 64,-119 178,-20 37,-117 318,326-641,7 2,7 2,-42 228,84-339,2 0,0 53,4-84,-1 1,0-1,-1 1,0-1,-1 0,0 0,-1 0,-1-1,-6 11,-10 25,-2 9,-26 64,16-31,-19 59,53-146,-5 14,0-1,0 0,-12 22,16-34,-1-1,1 1,-1 0,1-1,-1 0,0 1,0-1,0 0,0 0,-1 0,1 0,0 0,-1 0,0-1,1 1,-1-1,0 0,1 0,-1 0,0 0,0 0,0-1,0 1,0-1,0 0,-4 0,5-1,-1 1,1-1,0 0,-1 0,1 0,0-1,0 1,0-1,0 1,0-1,0 0,0 1,1-1,-1 0,1 0,-1 0,1 0,0-1,0 1,-2-4,-2-5,1-1,-4-21,4 10,1-1,0-37,3 32,-5-30,0 28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4782FBC-51D9-48D7-B8B8-BA4002966B18}" type="datetimeFigureOut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B62168F-8B53-4814-B259-A4320A0D6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85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2FBC-51D9-48D7-B8B8-BA4002966B18}" type="datetimeFigureOut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8F-8B53-4814-B259-A4320A0D6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43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2FBC-51D9-48D7-B8B8-BA4002966B18}" type="datetimeFigureOut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8F-8B53-4814-B259-A4320A0D6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018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2FBC-51D9-48D7-B8B8-BA4002966B18}" type="datetimeFigureOut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8F-8B53-4814-B259-A4320A0D6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592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2FBC-51D9-48D7-B8B8-BA4002966B18}" type="datetimeFigureOut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8F-8B53-4814-B259-A4320A0D6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392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2FBC-51D9-48D7-B8B8-BA4002966B18}" type="datetimeFigureOut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8F-8B53-4814-B259-A4320A0D6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794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2FBC-51D9-48D7-B8B8-BA4002966B18}" type="datetimeFigureOut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8F-8B53-4814-B259-A4320A0D6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36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4782FBC-51D9-48D7-B8B8-BA4002966B18}" type="datetimeFigureOut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8F-8B53-4814-B259-A4320A0D6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238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4782FBC-51D9-48D7-B8B8-BA4002966B18}" type="datetimeFigureOut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8F-8B53-4814-B259-A4320A0D6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0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2FBC-51D9-48D7-B8B8-BA4002966B18}" type="datetimeFigureOut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8F-8B53-4814-B259-A4320A0D6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79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2FBC-51D9-48D7-B8B8-BA4002966B18}" type="datetimeFigureOut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8F-8B53-4814-B259-A4320A0D6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52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2FBC-51D9-48D7-B8B8-BA4002966B18}" type="datetimeFigureOut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8F-8B53-4814-B259-A4320A0D6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06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2FBC-51D9-48D7-B8B8-BA4002966B18}" type="datetimeFigureOut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8F-8B53-4814-B259-A4320A0D6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5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2FBC-51D9-48D7-B8B8-BA4002966B18}" type="datetimeFigureOut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8F-8B53-4814-B259-A4320A0D6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23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2FBC-51D9-48D7-B8B8-BA4002966B18}" type="datetimeFigureOut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8F-8B53-4814-B259-A4320A0D6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32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2FBC-51D9-48D7-B8B8-BA4002966B18}" type="datetimeFigureOut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8F-8B53-4814-B259-A4320A0D6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59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2FBC-51D9-48D7-B8B8-BA4002966B18}" type="datetimeFigureOut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8F-8B53-4814-B259-A4320A0D6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73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4782FBC-51D9-48D7-B8B8-BA4002966B18}" type="datetimeFigureOut">
              <a:rPr kumimoji="1" lang="ja-JP" altLang="en-US" smtClean="0"/>
              <a:t>2023/7/14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B62168F-8B53-4814-B259-A4320A0D6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84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kumamoto.guide/brand/foods/foods_02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6062CF-7E17-54E6-3467-CD6B51C450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熊本名産？赤牛丼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4A9586-4F5A-9592-4F0A-ADFF982957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古賀　晴喜</a:t>
            </a:r>
          </a:p>
        </p:txBody>
      </p:sp>
    </p:spTree>
    <p:extLst>
      <p:ext uri="{BB962C8B-B14F-4D97-AF65-F5344CB8AC3E}">
        <p14:creationId xmlns:p14="http://schemas.microsoft.com/office/powerpoint/2010/main" val="44313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D2669AB-35DB-41EC-BE9C-DA80B60A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069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49246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5D6A26A-079A-9891-E224-8BDFE0BB3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kumimoji="1" lang="ja-JP" altLang="en-US">
                <a:solidFill>
                  <a:schemeClr val="tx1"/>
                </a:solidFill>
              </a:rPr>
              <a:t>赤牛丼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3A67EAF-5961-C678-4978-D272FC8C8D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6054"/>
          <a:stretch/>
        </p:blipFill>
        <p:spPr>
          <a:xfrm>
            <a:off x="7418226" y="645106"/>
            <a:ext cx="4125317" cy="558536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1D182F-56A0-DA6E-1B33-E5EC85752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r>
              <a:rPr kumimoji="1" lang="ja-JP" altLang="en-US">
                <a:solidFill>
                  <a:schemeClr val="tx1"/>
                </a:solidFill>
              </a:rPr>
              <a:t>牛肉の料理</a:t>
            </a:r>
            <a:endParaRPr kumimoji="1" lang="en-US" altLang="ja-JP">
              <a:solidFill>
                <a:schemeClr val="tx1"/>
              </a:solidFill>
            </a:endParaRPr>
          </a:p>
          <a:p>
            <a:r>
              <a:rPr kumimoji="1" lang="ja-JP" altLang="en-US">
                <a:solidFill>
                  <a:schemeClr val="tx1"/>
                </a:solidFill>
              </a:rPr>
              <a:t>めっちゃおいしい</a:t>
            </a:r>
            <a:endParaRPr kumimoji="1" lang="en-US" altLang="ja-JP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457BFDC8-A14C-3130-EB4B-3B469BEB20BA}"/>
                  </a:ext>
                </a:extLst>
              </p14:cNvPr>
              <p14:cNvContentPartPr/>
              <p14:nvPr/>
            </p14:nvContentPartPr>
            <p14:xfrm>
              <a:off x="-1514040" y="2427800"/>
              <a:ext cx="360" cy="360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457BFDC8-A14C-3130-EB4B-3B469BEB20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568040" y="2320160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5667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4F3C9-8F3D-99D3-0050-7B8EA638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どこで食べれる・・・・・？？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5AB5C7-80A3-FC9F-C15C-60031A35B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阿蘇</a:t>
            </a:r>
            <a:endParaRPr kumimoji="1" lang="en-US" altLang="ja-JP" dirty="0"/>
          </a:p>
          <a:p>
            <a:r>
              <a:rPr kumimoji="1" lang="ja-JP" altLang="en-US" dirty="0"/>
              <a:t>いまきん食堂</a:t>
            </a:r>
            <a:endParaRPr kumimoji="1" lang="en-US" altLang="ja-JP" dirty="0"/>
          </a:p>
          <a:p>
            <a:r>
              <a:rPr kumimoji="1" lang="ja-JP" altLang="en-US" dirty="0"/>
              <a:t>焼肉正</a:t>
            </a:r>
            <a:endParaRPr kumimoji="1" lang="en-US" altLang="ja-JP" dirty="0"/>
          </a:p>
          <a:p>
            <a:r>
              <a:rPr kumimoji="1" lang="ja-JP" altLang="en-US" dirty="0"/>
              <a:t>山見茶屋</a:t>
            </a:r>
            <a:endParaRPr kumimoji="1" lang="en-US" altLang="ja-JP" dirty="0"/>
          </a:p>
          <a:p>
            <a:r>
              <a:rPr kumimoji="1" lang="ja-JP" altLang="en-US" dirty="0"/>
              <a:t>めしのやまいち</a:t>
            </a:r>
            <a:endParaRPr kumimoji="1" lang="en-US" altLang="ja-JP" dirty="0"/>
          </a:p>
          <a:p>
            <a:r>
              <a:rPr kumimoji="1" lang="ja-JP" altLang="en-US" dirty="0"/>
              <a:t>赤牛丼いわさき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/>
              <a:t>※</a:t>
            </a:r>
            <a:r>
              <a:rPr kumimoji="1" lang="ja-JP" altLang="en-US" dirty="0"/>
              <a:t>個人的なおすすめはいまきん食堂です。</a:t>
            </a: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5B2254-ECCB-2E05-8C3C-E54A3E729661}"/>
              </a:ext>
            </a:extLst>
          </p:cNvPr>
          <p:cNvSpPr txBox="1"/>
          <p:nvPr/>
        </p:nvSpPr>
        <p:spPr>
          <a:xfrm>
            <a:off x="5638800" y="296164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49CE08-6612-B41B-3725-4B634442EFBB}"/>
              </a:ext>
            </a:extLst>
          </p:cNvPr>
          <p:cNvSpPr txBox="1"/>
          <p:nvPr/>
        </p:nvSpPr>
        <p:spPr>
          <a:xfrm>
            <a:off x="1036527" y="6019800"/>
            <a:ext cx="8944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hlinkClick r:id="rId2"/>
              </a:rPr>
              <a:t>参考文献</a:t>
            </a:r>
            <a:endParaRPr kumimoji="1" lang="en-US" altLang="ja-JP" dirty="0">
              <a:hlinkClick r:id="rId2"/>
            </a:endParaRPr>
          </a:p>
          <a:p>
            <a:r>
              <a:rPr kumimoji="1" lang="en-US" altLang="ja-JP" dirty="0">
                <a:hlinkClick r:id="rId2"/>
              </a:rPr>
              <a:t>https://kumamoto.guide/brand/foods/foods_02.html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483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E0448D-4345-00DC-954F-324E7D09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赤牛丼個人的評価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33F523F-F938-DE92-411C-DE0A12844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889" y="2369208"/>
            <a:ext cx="5078221" cy="2761592"/>
          </a:xfrm>
          <a:prstGeom prst="rect">
            <a:avLst/>
          </a:prstGeom>
        </p:spPr>
      </p:pic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3187B709-5933-E0B8-02E5-D9A6DE283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5280" y="5312836"/>
            <a:ext cx="8375333" cy="706964"/>
          </a:xfrm>
        </p:spPr>
        <p:txBody>
          <a:bodyPr/>
          <a:lstStyle/>
          <a:p>
            <a:r>
              <a:rPr lang="ja-JP" altLang="en-US" dirty="0"/>
              <a:t>とにかく赤牛のうまみがすごい半熟卵が上に乗っていることで、すべてを包み込んでくれる甘みがある。</a:t>
            </a:r>
          </a:p>
        </p:txBody>
      </p:sp>
    </p:spTree>
    <p:extLst>
      <p:ext uri="{BB962C8B-B14F-4D97-AF65-F5344CB8AC3E}">
        <p14:creationId xmlns:p14="http://schemas.microsoft.com/office/powerpoint/2010/main" val="264322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9AD35-B888-10C0-2FC5-D53C6933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赤牛丼のロゴ提案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インク 3">
                <a:extLst>
                  <a:ext uri="{FF2B5EF4-FFF2-40B4-BE49-F238E27FC236}">
                    <a16:creationId xmlns:a16="http://schemas.microsoft.com/office/drawing/2014/main" id="{5AD35BBB-69B0-8D84-7847-836A544B951C}"/>
                  </a:ext>
                </a:extLst>
              </p14:cNvPr>
              <p14:cNvContentPartPr/>
              <p14:nvPr/>
            </p14:nvContentPartPr>
            <p14:xfrm>
              <a:off x="3569970" y="2795057"/>
              <a:ext cx="4178300" cy="3089275"/>
            </p14:xfrm>
          </p:contentPart>
        </mc:Choice>
        <mc:Fallback xmlns="">
          <p:pic>
            <p:nvPicPr>
              <p:cNvPr id="4" name="インク 3">
                <a:extLst>
                  <a:ext uri="{FF2B5EF4-FFF2-40B4-BE49-F238E27FC236}">
                    <a16:creationId xmlns:a16="http://schemas.microsoft.com/office/drawing/2014/main" id="{5AD35BBB-69B0-8D84-7847-836A544B95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9975" y="2615008"/>
                <a:ext cx="4357931" cy="3449012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B4FF13-D1E0-BC6F-3439-AADD7CCD0EC6}"/>
              </a:ext>
            </a:extLst>
          </p:cNvPr>
          <p:cNvSpPr txBox="1"/>
          <p:nvPr/>
        </p:nvSpPr>
        <p:spPr>
          <a:xfrm>
            <a:off x="4296140" y="3429000"/>
            <a:ext cx="2479040" cy="1333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S行書体" panose="03000600000000000000" pitchFamily="66" charset="-128"/>
                <a:ea typeface="HGS行書体" panose="03000600000000000000" pitchFamily="66" charset="-128"/>
                <a:cs typeface="+mn-cs"/>
              </a:rPr>
              <a:t>赤牛</a:t>
            </a:r>
          </a:p>
        </p:txBody>
      </p:sp>
    </p:spTree>
    <p:extLst>
      <p:ext uri="{BB962C8B-B14F-4D97-AF65-F5344CB8AC3E}">
        <p14:creationId xmlns:p14="http://schemas.microsoft.com/office/powerpoint/2010/main" val="229080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D7F46C-A32B-DF5E-BCBB-502DA038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参考文献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AEA5AE-9C9C-2557-08C4-5F80B53F4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34340"/>
          </a:xfrm>
        </p:spPr>
        <p:txBody>
          <a:bodyPr/>
          <a:lstStyle/>
          <a:p>
            <a:r>
              <a:rPr kumimoji="1" lang="en-US" altLang="ja-JP" dirty="0"/>
              <a:t>https://kumamoto.guide/brand/foods/foods_02.html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2993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イオン ボードルーム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231t1138a11</Template>
  <TotalTime>943</TotalTime>
  <Words>116</Words>
  <Application>Microsoft Office PowerPoint</Application>
  <PresentationFormat>ワイド画面</PresentationFormat>
  <Paragraphs>25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HGS行書体</vt:lpstr>
      <vt:lpstr>Arial</vt:lpstr>
      <vt:lpstr>Century Gothic</vt:lpstr>
      <vt:lpstr>Wingdings 3</vt:lpstr>
      <vt:lpstr>イオン ボードルーム</vt:lpstr>
      <vt:lpstr>熊本名産？赤牛丼</vt:lpstr>
      <vt:lpstr>赤牛丼</vt:lpstr>
      <vt:lpstr>どこで食べれる・・・・・？？</vt:lpstr>
      <vt:lpstr>赤牛丼個人的評価</vt:lpstr>
      <vt:lpstr>赤牛丼のロゴ提案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熊本名産？赤牛丼</dc:title>
  <dc:creator>234133546</dc:creator>
  <cp:lastModifiedBy>234133546</cp:lastModifiedBy>
  <cp:revision>5</cp:revision>
  <dcterms:created xsi:type="dcterms:W3CDTF">2023-07-10T01:36:01Z</dcterms:created>
  <dcterms:modified xsi:type="dcterms:W3CDTF">2023-07-14T19:45:28Z</dcterms:modified>
</cp:coreProperties>
</file>