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74EDAF-3E6F-4F51-83F3-ACACD210992C}" v="60" dt="2023-06-26T08:03:47.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3D2DD-12E5-3211-D1E4-6234AF89FA1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2C8401-CA6A-F820-A225-EC7EDB281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9B3B236-7768-E71F-BDAB-370FF92F1362}"/>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5" name="フッター プレースホルダー 4">
            <a:extLst>
              <a:ext uri="{FF2B5EF4-FFF2-40B4-BE49-F238E27FC236}">
                <a16:creationId xmlns:a16="http://schemas.microsoft.com/office/drawing/2014/main" id="{BE1C6E1A-8A37-4671-F6E8-B8C791D5DE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7E93D7-26EB-1F4E-6E5A-27729FF8D540}"/>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161405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FD85C0-66C7-A039-4704-5C58F2C065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64068-770E-EE12-51B8-85D30883308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9DFED-99C6-724B-96FA-625F7B4EBF46}"/>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5" name="フッター プレースホルダー 4">
            <a:extLst>
              <a:ext uri="{FF2B5EF4-FFF2-40B4-BE49-F238E27FC236}">
                <a16:creationId xmlns:a16="http://schemas.microsoft.com/office/drawing/2014/main" id="{13A7B287-0607-C789-AFEE-157AF7B6B1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9ADC62-A663-A938-6BAC-4C0D8A8843AA}"/>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328657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283CD7-96AE-66FD-74CC-125C2EF8237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DBF112-C278-DEA6-A7D3-A9B9A65A353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437902-DFED-489C-86AC-FB1D3E0EBB7E}"/>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5" name="フッター プレースホルダー 4">
            <a:extLst>
              <a:ext uri="{FF2B5EF4-FFF2-40B4-BE49-F238E27FC236}">
                <a16:creationId xmlns:a16="http://schemas.microsoft.com/office/drawing/2014/main" id="{07118F86-E791-1991-559C-8CDE0FC118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8B90E4-4F7B-E812-B6DE-976EE9030CD1}"/>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372734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C2064-F3F9-8ABA-85E9-8E9D9E6B91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62C0C3-8286-83B0-D273-93E573977E8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5D9C3F-2321-9A24-FA1C-A642447E5E42}"/>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5" name="フッター プレースホルダー 4">
            <a:extLst>
              <a:ext uri="{FF2B5EF4-FFF2-40B4-BE49-F238E27FC236}">
                <a16:creationId xmlns:a16="http://schemas.microsoft.com/office/drawing/2014/main" id="{A1F0CD65-B280-3490-8257-F8A2EDC437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C37D86-6C94-6263-F303-2487CBE613E7}"/>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414016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14521-930D-80B0-C560-27F04D49A2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33C43A-5E10-0D28-1BC2-BA220038A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1CE76F-D42C-C23E-4BA7-2D4D4A4F4828}"/>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5" name="フッター プレースホルダー 4">
            <a:extLst>
              <a:ext uri="{FF2B5EF4-FFF2-40B4-BE49-F238E27FC236}">
                <a16:creationId xmlns:a16="http://schemas.microsoft.com/office/drawing/2014/main" id="{DA765C83-3C33-3A3A-141E-8158CCA784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CA038D-8C36-4DDF-D324-2093F8A644F8}"/>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335033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656E53-831D-2A04-1239-B7D6770464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32ED5C-A89A-C852-6AF0-7AD873DF59E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C2D7CB-09FD-860E-23F7-37887213FFA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EF52C4-8AFF-B760-4284-774F792BC7A6}"/>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6" name="フッター プレースホルダー 5">
            <a:extLst>
              <a:ext uri="{FF2B5EF4-FFF2-40B4-BE49-F238E27FC236}">
                <a16:creationId xmlns:a16="http://schemas.microsoft.com/office/drawing/2014/main" id="{BC882859-F2AC-83E7-B177-EBFFD88F6F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1C8FE3-19A7-4D5B-6BE1-012B2BE6C561}"/>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80345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41F5D-138A-DD5B-91F0-5001135816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0D53D3-865C-09BA-4BB6-9464E7FAA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278E857-1CD4-F326-23EA-F3F6458924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AC18648-DF4B-2731-6C4F-33865D550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F3523F5-671F-1187-F15F-0F7F3F4E576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B3A6FDB-62D2-44D4-7382-CE8EA4680F15}"/>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8" name="フッター プレースホルダー 7">
            <a:extLst>
              <a:ext uri="{FF2B5EF4-FFF2-40B4-BE49-F238E27FC236}">
                <a16:creationId xmlns:a16="http://schemas.microsoft.com/office/drawing/2014/main" id="{206493A7-A684-039F-1256-A19E7B72D87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0810753-B59E-0CD0-6B88-ABACE1F229C0}"/>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3576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1ED64-ABC0-5CA6-19C0-A4A1B15836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87D2044-6093-6C13-4830-0A9049B3AC3A}"/>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4" name="フッター プレースホルダー 3">
            <a:extLst>
              <a:ext uri="{FF2B5EF4-FFF2-40B4-BE49-F238E27FC236}">
                <a16:creationId xmlns:a16="http://schemas.microsoft.com/office/drawing/2014/main" id="{7ACCAAE7-844A-BCDF-B090-A64019C95AB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6D36541-650D-6692-3CDF-0DFA7F826991}"/>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236379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5587B7F-55FD-E23E-655C-F5D7BB4092B0}"/>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3" name="フッター プレースホルダー 2">
            <a:extLst>
              <a:ext uri="{FF2B5EF4-FFF2-40B4-BE49-F238E27FC236}">
                <a16:creationId xmlns:a16="http://schemas.microsoft.com/office/drawing/2014/main" id="{08AB21F4-C0B2-D4FD-039A-645C0187C38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8AA2DEF-8F1D-7275-069F-77203C5BDB51}"/>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101432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F9279-CE9E-7514-46F6-220F8078C2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12D215-12DF-5A2B-4E5F-3730AA341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50CE70-9F20-A089-9D53-C2DC58F71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E67C964-836E-F202-D53F-CD52CC700B55}"/>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6" name="フッター プレースホルダー 5">
            <a:extLst>
              <a:ext uri="{FF2B5EF4-FFF2-40B4-BE49-F238E27FC236}">
                <a16:creationId xmlns:a16="http://schemas.microsoft.com/office/drawing/2014/main" id="{84C4BEDE-3F31-F76D-3726-0C0F53E61A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A0DE08-806F-EB09-ECD2-B9BFF7F3E172}"/>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279583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E1742F-584D-B03A-E985-F47621FB155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351B08-3520-557B-F5B3-D49290533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1F15CB-587D-9398-4525-DA0C4FAA0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6432E7-C26F-D394-6B4B-A7CB76D27268}"/>
              </a:ext>
            </a:extLst>
          </p:cNvPr>
          <p:cNvSpPr>
            <a:spLocks noGrp="1"/>
          </p:cNvSpPr>
          <p:nvPr>
            <p:ph type="dt" sz="half" idx="10"/>
          </p:nvPr>
        </p:nvSpPr>
        <p:spPr/>
        <p:txBody>
          <a:bodyPr/>
          <a:lstStyle/>
          <a:p>
            <a:fld id="{69E906FE-64D1-49A0-9000-A11F55764DE3}" type="datetimeFigureOut">
              <a:rPr kumimoji="1" lang="ja-JP" altLang="en-US" smtClean="0"/>
              <a:t>2023/6/26</a:t>
            </a:fld>
            <a:endParaRPr kumimoji="1" lang="ja-JP" altLang="en-US"/>
          </a:p>
        </p:txBody>
      </p:sp>
      <p:sp>
        <p:nvSpPr>
          <p:cNvPr id="6" name="フッター プレースホルダー 5">
            <a:extLst>
              <a:ext uri="{FF2B5EF4-FFF2-40B4-BE49-F238E27FC236}">
                <a16:creationId xmlns:a16="http://schemas.microsoft.com/office/drawing/2014/main" id="{D0FCA88E-CE58-4988-0937-3A24D499180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001007-85CF-224E-7AD4-81B5D773908F}"/>
              </a:ext>
            </a:extLst>
          </p:cNvPr>
          <p:cNvSpPr>
            <a:spLocks noGrp="1"/>
          </p:cNvSpPr>
          <p:nvPr>
            <p:ph type="sldNum" sz="quarter" idx="12"/>
          </p:nvPr>
        </p:nvSpPr>
        <p:spPr/>
        <p:txBody>
          <a:body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245052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00707C-9D49-09B8-3F63-8BB7287CF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F72537-499A-2711-B683-647A43C00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AB2759-8021-3CA6-5A9D-20662B8B7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906FE-64D1-49A0-9000-A11F55764DE3}" type="datetimeFigureOut">
              <a:rPr kumimoji="1" lang="ja-JP" altLang="en-US" smtClean="0"/>
              <a:t>2023/6/26</a:t>
            </a:fld>
            <a:endParaRPr kumimoji="1" lang="ja-JP" altLang="en-US"/>
          </a:p>
        </p:txBody>
      </p:sp>
      <p:sp>
        <p:nvSpPr>
          <p:cNvPr id="5" name="フッター プレースホルダー 4">
            <a:extLst>
              <a:ext uri="{FF2B5EF4-FFF2-40B4-BE49-F238E27FC236}">
                <a16:creationId xmlns:a16="http://schemas.microsoft.com/office/drawing/2014/main" id="{A9FCAA82-2079-33AF-980C-534BA283B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5B301E-DFAD-5FAA-3293-5A6A326011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12A02-2615-422B-AD6A-4CD46E70A1B0}" type="slidenum">
              <a:rPr kumimoji="1" lang="ja-JP" altLang="en-US" smtClean="0"/>
              <a:t>‹#›</a:t>
            </a:fld>
            <a:endParaRPr kumimoji="1" lang="ja-JP" altLang="en-US"/>
          </a:p>
        </p:txBody>
      </p:sp>
    </p:spTree>
    <p:extLst>
      <p:ext uri="{BB962C8B-B14F-4D97-AF65-F5344CB8AC3E}">
        <p14:creationId xmlns:p14="http://schemas.microsoft.com/office/powerpoint/2010/main" val="230090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A186297-AE16-7103-7996-1EAFA1CE642B}"/>
              </a:ext>
            </a:extLst>
          </p:cNvPr>
          <p:cNvSpPr/>
          <p:nvPr/>
        </p:nvSpPr>
        <p:spPr>
          <a:xfrm>
            <a:off x="2676939" y="1417983"/>
            <a:ext cx="755374" cy="8216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弧 7">
            <a:extLst>
              <a:ext uri="{FF2B5EF4-FFF2-40B4-BE49-F238E27FC236}">
                <a16:creationId xmlns:a16="http://schemas.microsoft.com/office/drawing/2014/main" id="{9CECE86B-99E0-05EC-0EFD-B5CE79914B2D}"/>
              </a:ext>
            </a:extLst>
          </p:cNvPr>
          <p:cNvSpPr/>
          <p:nvPr/>
        </p:nvSpPr>
        <p:spPr>
          <a:xfrm>
            <a:off x="2160104" y="3180522"/>
            <a:ext cx="2531166" cy="143786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フリーフォーム: 図形 8">
            <a:extLst>
              <a:ext uri="{FF2B5EF4-FFF2-40B4-BE49-F238E27FC236}">
                <a16:creationId xmlns:a16="http://schemas.microsoft.com/office/drawing/2014/main" id="{3165A253-885E-3A43-7A88-EE47CA92415E}"/>
              </a:ext>
            </a:extLst>
          </p:cNvPr>
          <p:cNvSpPr/>
          <p:nvPr/>
        </p:nvSpPr>
        <p:spPr>
          <a:xfrm>
            <a:off x="4671297" y="231372"/>
            <a:ext cx="1644574" cy="3545866"/>
          </a:xfrm>
          <a:custGeom>
            <a:avLst/>
            <a:gdLst>
              <a:gd name="connsiteX0" fmla="*/ 265107 w 1839340"/>
              <a:gd name="connsiteY0" fmla="*/ 1718567 h 3406890"/>
              <a:gd name="connsiteX1" fmla="*/ 1709594 w 1839340"/>
              <a:gd name="connsiteY1" fmla="*/ 2089628 h 3406890"/>
              <a:gd name="connsiteX2" fmla="*/ 225350 w 1839340"/>
              <a:gd name="connsiteY2" fmla="*/ 2831750 h 3406890"/>
              <a:gd name="connsiteX3" fmla="*/ 1762602 w 1839340"/>
              <a:gd name="connsiteY3" fmla="*/ 2990776 h 3406890"/>
              <a:gd name="connsiteX4" fmla="*/ 63 w 1839340"/>
              <a:gd name="connsiteY4" fmla="*/ 3229315 h 3406890"/>
              <a:gd name="connsiteX5" fmla="*/ 1696341 w 1839340"/>
              <a:gd name="connsiteY5" fmla="*/ 75298 h 3406890"/>
              <a:gd name="connsiteX6" fmla="*/ 1630081 w 1839340"/>
              <a:gd name="connsiteY6" fmla="*/ 1294498 h 340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9340" h="3406890">
                <a:moveTo>
                  <a:pt x="265107" y="1718567"/>
                </a:moveTo>
                <a:cubicBezTo>
                  <a:pt x="990663" y="1811332"/>
                  <a:pt x="1716220" y="1904098"/>
                  <a:pt x="1709594" y="2089628"/>
                </a:cubicBezTo>
                <a:cubicBezTo>
                  <a:pt x="1702968" y="2275158"/>
                  <a:pt x="216515" y="2681559"/>
                  <a:pt x="225350" y="2831750"/>
                </a:cubicBezTo>
                <a:cubicBezTo>
                  <a:pt x="234185" y="2981941"/>
                  <a:pt x="1800150" y="2924515"/>
                  <a:pt x="1762602" y="2990776"/>
                </a:cubicBezTo>
                <a:cubicBezTo>
                  <a:pt x="1725054" y="3057037"/>
                  <a:pt x="11106" y="3715228"/>
                  <a:pt x="63" y="3229315"/>
                </a:cubicBezTo>
                <a:cubicBezTo>
                  <a:pt x="-10980" y="2743402"/>
                  <a:pt x="1424671" y="397767"/>
                  <a:pt x="1696341" y="75298"/>
                </a:cubicBezTo>
                <a:cubicBezTo>
                  <a:pt x="1968011" y="-247172"/>
                  <a:pt x="1799046" y="523663"/>
                  <a:pt x="1630081" y="129449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257D8F3C-ABBF-BB03-62E7-11D613ED8B3B}"/>
              </a:ext>
            </a:extLst>
          </p:cNvPr>
          <p:cNvCxnSpPr>
            <a:cxnSpLocks/>
          </p:cNvCxnSpPr>
          <p:nvPr/>
        </p:nvCxnSpPr>
        <p:spPr>
          <a:xfrm>
            <a:off x="5293347" y="1828800"/>
            <a:ext cx="746482" cy="979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4E8C2ED1-F172-8F3E-74FA-C8623829CBC7}"/>
              </a:ext>
            </a:extLst>
          </p:cNvPr>
          <p:cNvSpPr/>
          <p:nvPr/>
        </p:nvSpPr>
        <p:spPr>
          <a:xfrm>
            <a:off x="4691270" y="1417983"/>
            <a:ext cx="1564057" cy="10758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A82254AA-89B2-C2D1-42C8-EA12B035E1B1}"/>
              </a:ext>
            </a:extLst>
          </p:cNvPr>
          <p:cNvGrpSpPr/>
          <p:nvPr/>
        </p:nvGrpSpPr>
        <p:grpSpPr>
          <a:xfrm>
            <a:off x="8766313" y="2755617"/>
            <a:ext cx="2531166" cy="2428104"/>
            <a:chOff x="8287706" y="3180521"/>
            <a:chExt cx="2531166" cy="2428104"/>
          </a:xfrm>
        </p:grpSpPr>
        <p:sp>
          <p:nvSpPr>
            <p:cNvPr id="11" name="部分円 10">
              <a:extLst>
                <a:ext uri="{FF2B5EF4-FFF2-40B4-BE49-F238E27FC236}">
                  <a16:creationId xmlns:a16="http://schemas.microsoft.com/office/drawing/2014/main" id="{6714E141-0F5E-BD38-6B03-4FD04FF26806}"/>
                </a:ext>
              </a:extLst>
            </p:cNvPr>
            <p:cNvSpPr/>
            <p:nvPr/>
          </p:nvSpPr>
          <p:spPr>
            <a:xfrm>
              <a:off x="8287706" y="3180521"/>
              <a:ext cx="2531166" cy="2428103"/>
            </a:xfrm>
            <a:prstGeom prst="p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二等辺三角形 11">
              <a:extLst>
                <a:ext uri="{FF2B5EF4-FFF2-40B4-BE49-F238E27FC236}">
                  <a16:creationId xmlns:a16="http://schemas.microsoft.com/office/drawing/2014/main" id="{E78CD3B8-C2A5-7148-85E9-E86D6E8CF437}"/>
                </a:ext>
              </a:extLst>
            </p:cNvPr>
            <p:cNvSpPr/>
            <p:nvPr/>
          </p:nvSpPr>
          <p:spPr>
            <a:xfrm>
              <a:off x="8287706" y="3180522"/>
              <a:ext cx="2531166" cy="2428103"/>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4826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BF16978-A06A-D2F6-9654-A92B01FD2B34}"/>
              </a:ext>
            </a:extLst>
          </p:cNvPr>
          <p:cNvSpPr>
            <a:spLocks noGrp="1"/>
          </p:cNvSpPr>
          <p:nvPr>
            <p:ph idx="1"/>
          </p:nvPr>
        </p:nvSpPr>
        <p:spPr>
          <a:xfrm>
            <a:off x="838200" y="344557"/>
            <a:ext cx="10515600" cy="5832406"/>
          </a:xfrm>
        </p:spPr>
        <p:txBody>
          <a:bodyPr/>
          <a:lstStyle/>
          <a:p>
            <a:pPr marL="0" indent="0">
              <a:buNone/>
            </a:pPr>
            <a:r>
              <a:rPr lang="en-US" altLang="ja-JP" dirty="0"/>
              <a:t>1</a:t>
            </a:r>
            <a:r>
              <a:rPr lang="ja-JP" altLang="en-US" dirty="0"/>
              <a:t>．ペイント系ソフトウェアとドロー系ソフトウェアの違いについて簡潔にまとめてください。</a:t>
            </a:r>
            <a:endParaRPr lang="en-US" altLang="ja-JP" dirty="0"/>
          </a:p>
          <a:p>
            <a:pPr marL="0" indent="0">
              <a:buNone/>
            </a:pPr>
            <a:r>
              <a:rPr kumimoji="1" lang="ja-JP" altLang="en-US" sz="2000" dirty="0"/>
              <a:t>・ペイント系は印刷したらがびがびになる。</a:t>
            </a:r>
            <a:endParaRPr kumimoji="1" lang="en-US" altLang="ja-JP" sz="2000" dirty="0"/>
          </a:p>
          <a:p>
            <a:pPr marL="0" indent="0">
              <a:buNone/>
            </a:pPr>
            <a:r>
              <a:rPr kumimoji="1" lang="ja-JP" altLang="en-US" sz="2000" dirty="0"/>
              <a:t>・ペイント系は写真の編集などの操作ができるが、ドロー系はできない。</a:t>
            </a:r>
            <a:endParaRPr kumimoji="1" lang="en-US" altLang="ja-JP" sz="2000" dirty="0"/>
          </a:p>
          <a:p>
            <a:pPr marL="0" indent="0">
              <a:buNone/>
            </a:pPr>
            <a:r>
              <a:rPr kumimoji="1" lang="ja-JP" altLang="en-US" sz="2000" dirty="0"/>
              <a:t>・ドロー系は図などの操作がしやすく、後からでもテキスト部分の訂正ができる。</a:t>
            </a:r>
            <a:endParaRPr kumimoji="1" lang="en-US" altLang="ja-JP" sz="2000" dirty="0"/>
          </a:p>
          <a:p>
            <a:pPr marL="0" indent="0">
              <a:buNone/>
            </a:pPr>
            <a:r>
              <a:rPr kumimoji="1" lang="en-US" altLang="ja-JP" dirty="0"/>
              <a:t>2</a:t>
            </a:r>
            <a:r>
              <a:rPr kumimoji="1" lang="ja-JP" altLang="en-US" dirty="0"/>
              <a:t>．画像作成アプリケーションで作成した画像を他のアプリケーションで利用する際に注意すべきポイントをまとめてください</a:t>
            </a:r>
            <a:r>
              <a:rPr kumimoji="1" lang="ja-JP" altLang="en-US" sz="2000" dirty="0"/>
              <a:t>。</a:t>
            </a:r>
            <a:endParaRPr kumimoji="1" lang="en-US" altLang="ja-JP" sz="2000" dirty="0"/>
          </a:p>
          <a:p>
            <a:pPr marL="0" indent="0">
              <a:buNone/>
            </a:pPr>
            <a:r>
              <a:rPr kumimoji="1" lang="ja-JP" altLang="en-US" sz="2000" dirty="0"/>
              <a:t>・ソフトウェアの違いで読み込み先の画像が変形しないようにチュいいしなければならない。</a:t>
            </a:r>
            <a:endParaRPr kumimoji="1" lang="en-US" altLang="ja-JP" sz="2000" dirty="0"/>
          </a:p>
          <a:p>
            <a:pPr marL="0" indent="0">
              <a:buNone/>
            </a:pPr>
            <a:r>
              <a:rPr kumimoji="1" lang="ja-JP" altLang="en-US" sz="2000" dirty="0"/>
              <a:t>・画像はそんなに作り込まないようにする。</a:t>
            </a:r>
            <a:endParaRPr kumimoji="1" lang="en-US" altLang="ja-JP" sz="2000" dirty="0"/>
          </a:p>
          <a:p>
            <a:pPr marL="0" indent="0">
              <a:buNone/>
            </a:pPr>
            <a:r>
              <a:rPr kumimoji="1" lang="ja-JP" altLang="en-US" sz="2000" dirty="0"/>
              <a:t>・データ形式を注意して見るようにする。</a:t>
            </a:r>
            <a:endParaRPr kumimoji="1" lang="en-US" altLang="ja-JP" sz="2000" dirty="0"/>
          </a:p>
          <a:p>
            <a:pPr marL="0" indent="0">
              <a:buNone/>
            </a:pPr>
            <a:r>
              <a:rPr kumimoji="1" lang="ja-JP" altLang="en-US" sz="2000" dirty="0"/>
              <a:t>・データをいったん違う表示形式にするなど工夫する。</a:t>
            </a:r>
          </a:p>
        </p:txBody>
      </p:sp>
    </p:spTree>
    <p:extLst>
      <p:ext uri="{BB962C8B-B14F-4D97-AF65-F5344CB8AC3E}">
        <p14:creationId xmlns:p14="http://schemas.microsoft.com/office/powerpoint/2010/main" val="249407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自然, 水, 砂浜, 海 が含まれている画像&#10;&#10;自動的に生成された説明">
            <a:extLst>
              <a:ext uri="{FF2B5EF4-FFF2-40B4-BE49-F238E27FC236}">
                <a16:creationId xmlns:a16="http://schemas.microsoft.com/office/drawing/2014/main" id="{8966FC58-9613-ED54-7C4A-7114C4BA4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60439"/>
            <a:ext cx="9946888" cy="5570257"/>
          </a:xfrm>
          <a:prstGeom prst="rect">
            <a:avLst/>
          </a:prstGeom>
        </p:spPr>
      </p:pic>
    </p:spTree>
    <p:extLst>
      <p:ext uri="{BB962C8B-B14F-4D97-AF65-F5344CB8AC3E}">
        <p14:creationId xmlns:p14="http://schemas.microsoft.com/office/powerpoint/2010/main" val="37709996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146</Words>
  <Application>Microsoft Office PowerPoint</Application>
  <PresentationFormat>ワイド画面</PresentationFormat>
  <Paragraphs>9</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234133546</dc:creator>
  <cp:lastModifiedBy>234133546</cp:lastModifiedBy>
  <cp:revision>2</cp:revision>
  <dcterms:created xsi:type="dcterms:W3CDTF">2023-06-26T07:20:38Z</dcterms:created>
  <dcterms:modified xsi:type="dcterms:W3CDTF">2023-06-26T08:43:17Z</dcterms:modified>
</cp:coreProperties>
</file>