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D3DF1-86A8-4AD4-96CC-0A719044EC8F}" v="11" dt="2023-06-26T08:29:32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4133546" userId="a4f10834-6f8f-45c3-9e6b-f9d47f72b89d" providerId="ADAL" clId="{6B0D3DF1-86A8-4AD4-96CC-0A719044EC8F}"/>
    <pc:docChg chg="modSld">
      <pc:chgData name="234133546" userId="a4f10834-6f8f-45c3-9e6b-f9d47f72b89d" providerId="ADAL" clId="{6B0D3DF1-86A8-4AD4-96CC-0A719044EC8F}" dt="2023-06-26T08:30:18.036" v="136" actId="20577"/>
      <pc:docMkLst>
        <pc:docMk/>
      </pc:docMkLst>
      <pc:sldChg chg="addSp delSp modSp mod">
        <pc:chgData name="234133546" userId="a4f10834-6f8f-45c3-9e6b-f9d47f72b89d" providerId="ADAL" clId="{6B0D3DF1-86A8-4AD4-96CC-0A719044EC8F}" dt="2023-06-26T08:30:18.036" v="136" actId="20577"/>
        <pc:sldMkLst>
          <pc:docMk/>
          <pc:sldMk cId="2674738070" sldId="256"/>
        </pc:sldMkLst>
        <pc:spChg chg="del">
          <ac:chgData name="234133546" userId="a4f10834-6f8f-45c3-9e6b-f9d47f72b89d" providerId="ADAL" clId="{6B0D3DF1-86A8-4AD4-96CC-0A719044EC8F}" dt="2023-06-26T08:26:55.866" v="4"/>
          <ac:spMkLst>
            <pc:docMk/>
            <pc:sldMk cId="2674738070" sldId="256"/>
            <ac:spMk id="9" creationId="{CA22D947-6593-5F11-8B91-79C09FC64CF0}"/>
          </ac:spMkLst>
        </pc:spChg>
        <pc:spChg chg="add mod">
          <ac:chgData name="234133546" userId="a4f10834-6f8f-45c3-9e6b-f9d47f72b89d" providerId="ADAL" clId="{6B0D3DF1-86A8-4AD4-96CC-0A719044EC8F}" dt="2023-06-26T08:30:18.036" v="136" actId="20577"/>
          <ac:spMkLst>
            <pc:docMk/>
            <pc:sldMk cId="2674738070" sldId="256"/>
            <ac:spMk id="13" creationId="{A8332B69-ED7B-620B-BC14-2BC61B3E26EB}"/>
          </ac:spMkLst>
        </pc:spChg>
        <pc:picChg chg="add mod">
          <ac:chgData name="234133546" userId="a4f10834-6f8f-45c3-9e6b-f9d47f72b89d" providerId="ADAL" clId="{6B0D3DF1-86A8-4AD4-96CC-0A719044EC8F}" dt="2023-06-26T08:28:03.726" v="16" actId="1076"/>
          <ac:picMkLst>
            <pc:docMk/>
            <pc:sldMk cId="2674738070" sldId="256"/>
            <ac:picMk id="12" creationId="{C8E865DE-8E51-12A5-C5EC-76ECD4D0A7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DC4F3-537D-AB38-4AA5-013F1D71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1162B8-74F3-51F5-6E7A-49DA9E69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64FDF-096F-271A-4A8B-68DA629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F55EB-290B-405C-8CB2-836C5438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DFC38-CCEA-75F4-8ABE-8D5D6AF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65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88E66-350A-A682-1307-7F4F1967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64DE6A-30F3-09F2-B957-9BF73D1B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44B02-44CC-3E0E-0384-C01A3FE4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678B5-225F-547A-E035-01A40A79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E7CE8-5C4C-9E04-A686-A172EEC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9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246F2E-E8B4-ECF0-6C1A-A33953CAF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CE75DB-A27B-A6BD-7D63-E4A39BE4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75A62-9323-3A20-981A-F2007C3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DE6CF-C1A8-FBAD-B72D-DB8C618F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4DC49-1C48-7462-E944-5E4DEB5D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8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F65A0-BE81-1BB0-7FE4-1D18FB3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7B2B5F-596A-0131-FA11-CCA2F4F0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FCCF7-3CEE-DECD-EC92-93617013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B8887-0A86-A906-D267-514F24AF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12E12-E70B-2159-A0B4-E2AB45CF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B82DD-BDDC-23E5-5844-CBD2BF38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BAEF3-BA96-C900-3EF9-B0F93BE2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832F6-3167-5C2E-4E31-DAC361DA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8408A-3E94-A868-6705-927A8A27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F6223-1FE7-3170-1852-A006562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EC485-3330-A4D0-EAB0-C2618ABD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734AD-BE8E-B767-852F-41DC7269D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C77ADB-408E-C329-35AC-134AE3A5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6DC4A6-C347-07AF-F0DA-ED731CFF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CF9EC-013A-C7E9-9630-A0399ED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B78A0-ECEC-95E2-6F09-F1F41E2C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03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7306C-EC16-FBFE-74AF-30F8E43F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B17F6F-D90B-A5ED-5582-316C2D12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5D73A1-2A12-12B7-7AF4-B807DDAF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9FA755-864C-A889-CAF4-0D5F2F82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E2FF94-B5B1-6EF2-0E7F-B5335232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5773EA-80D0-A970-3466-20B4F525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2863BF-D996-42E3-20C2-F8CFC7A1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8EE36-0C09-51D9-7F3B-FB0EF4F6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69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ACC54-90A6-4523-0773-8AA3D857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87A3C1-4499-6382-284D-2D166945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974966-9775-17D7-E0BF-D7A2A884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FBFAC4-F0EF-E403-A89B-BD3D8BAB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36DA3C-2CD6-4588-0E0F-1B93340F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24F120-2A92-76EA-2A16-3C4A017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44FB3-6A7E-6405-BAA8-8A84278E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8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30001-4991-73D8-54E3-9F7CA474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B7AE75-9156-7779-C8FB-B374D3FF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8C7A4-41A5-45DE-5B54-69362F29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63060-F316-5BB4-544A-847D1C2F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2A66E-32C8-00CD-3F36-B5EEEC3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A16519-5D74-CFF0-2CB8-D288558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1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E09FC-44BF-E97C-832C-486524F3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797EC5-AEAB-A8B0-AF18-39367D900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E74ED-6D16-0904-E735-2354FFC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AEE119-B758-8A4C-7D56-A328E368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F9A58-7161-35EB-3B71-66C556DB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788DAF-E107-C12F-411D-26290076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3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DD970B-BEFA-4096-EF16-D569CF33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1D72E-E092-C29B-4125-45191A2B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1A70A-0E21-DAD8-BD22-29CBA78B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ABCE-A51C-4D26-8EE4-F84CB3B55467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C4276-3C4C-EF00-9FFE-41645B2B0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458CBE-3351-F639-FEB2-606B8F0CC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327C-A9DA-471F-BBE0-E734617CF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5D3DB2-6BE1-2B2A-7DC1-115AD25B6772}"/>
              </a:ext>
            </a:extLst>
          </p:cNvPr>
          <p:cNvSpPr/>
          <p:nvPr/>
        </p:nvSpPr>
        <p:spPr>
          <a:xfrm>
            <a:off x="4399280" y="2600960"/>
            <a:ext cx="3276000" cy="19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1">
                  <a:lumMod val="45000"/>
                  <a:lumOff val="55000"/>
                </a:schemeClr>
              </a:gs>
              <a:gs pos="6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5F4C81-4CF2-FA13-3B4C-1036E0DBAD07}"/>
              </a:ext>
            </a:extLst>
          </p:cNvPr>
          <p:cNvSpPr txBox="1"/>
          <p:nvPr/>
        </p:nvSpPr>
        <p:spPr>
          <a:xfrm>
            <a:off x="4516120" y="2733795"/>
            <a:ext cx="143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古賀建設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295E-F265-70C9-E55A-18C2AF03599E}"/>
              </a:ext>
            </a:extLst>
          </p:cNvPr>
          <p:cNvSpPr txBox="1"/>
          <p:nvPr/>
        </p:nvSpPr>
        <p:spPr>
          <a:xfrm>
            <a:off x="6492242" y="2929523"/>
            <a:ext cx="107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熊本支部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91C5FD-9182-7C0F-DD6C-EDF75AA803FC}"/>
              </a:ext>
            </a:extLst>
          </p:cNvPr>
          <p:cNvSpPr txBox="1"/>
          <p:nvPr/>
        </p:nvSpPr>
        <p:spPr>
          <a:xfrm>
            <a:off x="4762499" y="3328295"/>
            <a:ext cx="266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行書体" panose="03000609000000000000" pitchFamily="65" charset="-128"/>
                <a:ea typeface="HG行書体" panose="03000609000000000000" pitchFamily="65" charset="-128"/>
              </a:rPr>
              <a:t>古賀　晴喜</a:t>
            </a:r>
          </a:p>
        </p:txBody>
      </p:sp>
      <p:pic>
        <p:nvPicPr>
          <p:cNvPr id="12" name="図 11" descr="砂の上にあるトラック&#10;&#10;低い精度で自動的に生成された説明">
            <a:extLst>
              <a:ext uri="{FF2B5EF4-FFF2-40B4-BE49-F238E27FC236}">
                <a16:creationId xmlns:a16="http://schemas.microsoft.com/office/drawing/2014/main" id="{C8E865DE-8E51-12A5-C5EC-76ECD4D0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80" y="3770011"/>
            <a:ext cx="989001" cy="98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332B69-ED7B-620B-BC14-2BC61B3E26EB}"/>
              </a:ext>
            </a:extLst>
          </p:cNvPr>
          <p:cNvSpPr txBox="1"/>
          <p:nvPr/>
        </p:nvSpPr>
        <p:spPr>
          <a:xfrm>
            <a:off x="6108100" y="3974626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000-000</a:t>
            </a:r>
          </a:p>
          <a:p>
            <a:r>
              <a:rPr kumimoji="1" lang="ja-JP" altLang="en-US" sz="800" dirty="0"/>
              <a:t>熊本市○○○○○○</a:t>
            </a:r>
            <a:endParaRPr kumimoji="1" lang="en-US" altLang="ja-JP" sz="800" dirty="0"/>
          </a:p>
          <a:p>
            <a:r>
              <a:rPr kumimoji="1" lang="en-US" altLang="ja-JP" sz="800" dirty="0"/>
              <a:t>231t1138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7473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234133546</dc:creator>
  <cp:lastModifiedBy>234133546</cp:lastModifiedBy>
  <cp:revision>1</cp:revision>
  <dcterms:created xsi:type="dcterms:W3CDTF">2023-06-26T08:08:12Z</dcterms:created>
  <dcterms:modified xsi:type="dcterms:W3CDTF">2023-06-26T08:30:24Z</dcterms:modified>
</cp:coreProperties>
</file>