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E5C27-064F-4CC2-962C-D276053EE51D}" v="30" dt="2023-07-03T11:16:04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4133546" userId="a4f10834-6f8f-45c3-9e6b-f9d47f72b89d" providerId="ADAL" clId="{70DE5C27-064F-4CC2-962C-D276053EE51D}"/>
    <pc:docChg chg="custSel addSld modSld">
      <pc:chgData name="234133546" userId="a4f10834-6f8f-45c3-9e6b-f9d47f72b89d" providerId="ADAL" clId="{70DE5C27-064F-4CC2-962C-D276053EE51D}" dt="2023-07-03T11:16:04.549" v="247"/>
      <pc:docMkLst>
        <pc:docMk/>
      </pc:docMkLst>
      <pc:sldChg chg="modSp mod">
        <pc:chgData name="234133546" userId="a4f10834-6f8f-45c3-9e6b-f9d47f72b89d" providerId="ADAL" clId="{70DE5C27-064F-4CC2-962C-D276053EE51D}" dt="2023-07-03T11:13:34.247" v="124"/>
        <pc:sldMkLst>
          <pc:docMk/>
          <pc:sldMk cId="443137467" sldId="256"/>
        </pc:sldMkLst>
        <pc:spChg chg="mod">
          <ac:chgData name="234133546" userId="a4f10834-6f8f-45c3-9e6b-f9d47f72b89d" providerId="ADAL" clId="{70DE5C27-064F-4CC2-962C-D276053EE51D}" dt="2023-07-03T11:13:34.247" v="124"/>
          <ac:spMkLst>
            <pc:docMk/>
            <pc:sldMk cId="443137467" sldId="256"/>
            <ac:spMk id="2" creationId="{4F6062CF-7E17-54E6-3467-CD6B51C450F3}"/>
          </ac:spMkLst>
        </pc:spChg>
        <pc:spChg chg="mod">
          <ac:chgData name="234133546" userId="a4f10834-6f8f-45c3-9e6b-f9d47f72b89d" providerId="ADAL" clId="{70DE5C27-064F-4CC2-962C-D276053EE51D}" dt="2023-07-03T11:12:03.674" v="108"/>
          <ac:spMkLst>
            <pc:docMk/>
            <pc:sldMk cId="443137467" sldId="256"/>
            <ac:spMk id="3" creationId="{E24A9586-4F5A-9592-4F0A-ADFF982957E3}"/>
          </ac:spMkLst>
        </pc:spChg>
      </pc:sldChg>
      <pc:sldChg chg="modSp new mod modAnim">
        <pc:chgData name="234133546" userId="a4f10834-6f8f-45c3-9e6b-f9d47f72b89d" providerId="ADAL" clId="{70DE5C27-064F-4CC2-962C-D276053EE51D}" dt="2023-07-03T11:16:04.549" v="247"/>
        <pc:sldMkLst>
          <pc:docMk/>
          <pc:sldMk cId="2685667110" sldId="257"/>
        </pc:sldMkLst>
        <pc:spChg chg="mod">
          <ac:chgData name="234133546" userId="a4f10834-6f8f-45c3-9e6b-f9d47f72b89d" providerId="ADAL" clId="{70DE5C27-064F-4CC2-962C-D276053EE51D}" dt="2023-07-03T11:13:45.331" v="138"/>
          <ac:spMkLst>
            <pc:docMk/>
            <pc:sldMk cId="2685667110" sldId="257"/>
            <ac:spMk id="2" creationId="{E5D6A26A-079A-9891-E224-8BDFE0BB3972}"/>
          </ac:spMkLst>
        </pc:spChg>
        <pc:spChg chg="mod">
          <ac:chgData name="234133546" userId="a4f10834-6f8f-45c3-9e6b-f9d47f72b89d" providerId="ADAL" clId="{70DE5C27-064F-4CC2-962C-D276053EE51D}" dt="2023-07-03T11:14:17.545" v="183" actId="5793"/>
          <ac:spMkLst>
            <pc:docMk/>
            <pc:sldMk cId="2685667110" sldId="257"/>
            <ac:spMk id="3" creationId="{231D182F-56A0-DA6E-1B33-E5EC85752F6A}"/>
          </ac:spMkLst>
        </pc:spChg>
      </pc:sldChg>
      <pc:sldChg chg="modSp new mod modAnim">
        <pc:chgData name="234133546" userId="a4f10834-6f8f-45c3-9e6b-f9d47f72b89d" providerId="ADAL" clId="{70DE5C27-064F-4CC2-962C-D276053EE51D}" dt="2023-07-03T11:15:47.550" v="246"/>
        <pc:sldMkLst>
          <pc:docMk/>
          <pc:sldMk cId="3094834694" sldId="258"/>
        </pc:sldMkLst>
        <pc:spChg chg="mod">
          <ac:chgData name="234133546" userId="a4f10834-6f8f-45c3-9e6b-f9d47f72b89d" providerId="ADAL" clId="{70DE5C27-064F-4CC2-962C-D276053EE51D}" dt="2023-07-03T11:14:43.512" v="216" actId="20577"/>
          <ac:spMkLst>
            <pc:docMk/>
            <pc:sldMk cId="3094834694" sldId="258"/>
            <ac:spMk id="2" creationId="{B614F3C9-8F3D-99D3-0050-7B8EA638D627}"/>
          </ac:spMkLst>
        </pc:spChg>
        <pc:spChg chg="mod">
          <ac:chgData name="234133546" userId="a4f10834-6f8f-45c3-9e6b-f9d47f72b89d" providerId="ADAL" clId="{70DE5C27-064F-4CC2-962C-D276053EE51D}" dt="2023-07-03T11:15:01.234" v="245" actId="5793"/>
          <ac:spMkLst>
            <pc:docMk/>
            <pc:sldMk cId="3094834694" sldId="258"/>
            <ac:spMk id="3" creationId="{725AB5C7-80A3-FC9F-C15C-60031A35B1E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3T12:49:32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562 312,'2'1,"0"-1,0 0,0 1,0 0,0 0,0-1,0 1,0 0,0 0,-1 1,1-1,2 2,22 22,-17-16,-4-5,0 0,1 0,-1 0,1-1,0 0,0 0,0 0,0-1,1 0,-1 0,1-1,8 1,10 0,49-1,-44-2,192-15,-123 8,48-7,167-6,-157 10,-45 2,9 4,192-14,-233 13,-40 4,66-13,257-48,1 22,-67 9,-148 15,145-21,294-23,-458 52,411-1,-350 12,-182-2,0 0,-1 0,1 1,-1 0,13 4,-19-4,0-1,0 1,0 0,-1 0,1 0,0 0,-1 0,1 0,0 1,-1-1,0 1,1-1,-1 1,0-1,0 1,1 0,-1-1,-1 1,1 0,0 0,0 0,-1 0,1 0,-1 0,1 0,-1 0,0 0,0 3,-1 2,0 0,0 0,-1 0,0 0,0-1,0 1,-1-1,0 1,-5 6,3-3,0 0,-6 18,-20 128,26-125,-2 39,3 1,5 87,1-52,-1-81,0-17,-1 0,0 0,0 0,-1 0,0 0,-4 15,5-23,0 1,0-1,0 0,0 1,0-1,-1 1,1-1,0 1,0-1,0 0,-1 1,1-1,0 0,-1 1,1-1,0 1,0-1,-1 0,1 0,-1 1,1-1,0 0,-1 0,1 1,-1-1,1 0,0 0,-1 0,1 0,-1 0,1 0,-1 0,1 0,-1 0,1 0,-1 0,1 0,0 0,-1 0,1 0,-1 0,1 0,-1 0,1-1,0 1,-1 0,1 0,-1 0,1-1,0 1,-1-1,-19-22,13 15,-2-2,0 1,-1 0,0 1,-1 0,1 1,-2 0,1 0,-17-6,9 6,0 1,0 1,-1 0,-36-3,-1 5,-1 4,-107 13,-192 48,151-23,-228 25,420-62,0 1,1 1,-1 0,1 1,-23 11,-6 3,-90 30,-169 39,-146 5,29-38,-419-31,314-35,181 0,70 4,256 6,-61-4,70 4,-1 0,1-1,-1 0,1 0,0-1,0 1,-9-6,13 5,0 1,0-1,0 0,1 0,-1 0,1 0,-1 0,1 0,0 0,1-1,-1 1,-1-5,-9-17,-81-102,60 85,-39-63,43 61,22 34,-1 0,2-1,-1 0,1 0,1 0,0-1,-5-17,10 26,0-1,0 0,0 1,1-1,-1 1,1-1,0 0,0 1,0-1,0 1,0 0,1-1,0 1,0 0,0 0,0 0,5-5,-2 2,0 1,0 0,0 1,1-1,0 1,0 0,0 0,8-2,12-4,0 1,1 2,0 1,47-5,110 3,8 8,112-3,-90-6,535-28,-505 25,197-14,542-52,-956 76,3 0,0-1,0-1,0-2,53-17,-39 6,0 1,1 3,68-13,-107 26,1-1,-1 1,0 0,0 0,1 1,-1 0,0 0,8 2,-13-3,0 1,1-1,-1 1,0-1,0 1,0 0,1-1,-1 1,0 0,0 0,0 0,0 0,0 0,0 0,-1 0,1 0,0 0,-1 0,1 0,0 1,-1-1,1 0,-1 0,0 1,1-1,-1 0,0 1,0-1,0 0,0 1,0-1,0 1,0-1,0 0,-1 0,1 1,0-1,-1 0,1 1,-1-1,0 0,1 0,-1 0,0 0,0 2,-2 1,0 1,-1-1,1 0,-1 0,1 0,-1 0,0-1,0 0,-1 0,-6 4,-8 3,-26 10,33-15,-416 150,44-52,-5-22,300-63,-11-1,-171 7,-99-23,368-1,-172-13,41 2,-313 4,422 6,24 1,0 0,0 0,0 0,0 0,0 0,0 0,0 0,0 0,0 0,0 0,0-1,0 1,0 0,0 0,0 0,0 0,0 0,0 0,0 0,0 0,0 0,0 0,0 0,0 0,0-1,0 1,0 0,0 0,0 0,0 0,0 0,0 0,0 0,0 0,0 0,0 0,0 0,0 0,0 0,0 0,0-1,0 1,0 0,-1 0,1 0,0 0,0 0,0 0,0 0,0 0,0 0,0 0,0 0,0 0,0 0,0 0,0 0,-1 0,1 0,0 0,0 0,0 0,10-5,15-3,86-12,-24 6,71-16,740-69,12 67,302-23,-660-9,-12-44,-386 64,-123 33,0-2,50-27,-65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3T12:50:02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5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1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9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9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79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3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3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79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5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3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59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782FBC-51D9-48D7-B8B8-BA4002966B18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62CF-7E17-54E6-3467-CD6B51C45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熊本名産？赤牛丼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A9586-4F5A-9592-4F0A-ADFF98295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古賀　晴喜</a:t>
            </a:r>
          </a:p>
        </p:txBody>
      </p:sp>
    </p:spTree>
    <p:extLst>
      <p:ext uri="{BB962C8B-B14F-4D97-AF65-F5344CB8AC3E}">
        <p14:creationId xmlns:p14="http://schemas.microsoft.com/office/powerpoint/2010/main" val="443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A26A-079A-9891-E224-8BDFE0BB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赤牛丼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D182F-56A0-DA6E-1B33-E5EC8575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牛肉の料理</a:t>
            </a:r>
            <a:endParaRPr kumimoji="1" lang="en-US" altLang="ja-JP" dirty="0"/>
          </a:p>
          <a:p>
            <a:r>
              <a:rPr kumimoji="1" lang="ja-JP" altLang="en-US" dirty="0"/>
              <a:t>めっちゃおいしい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87EB89DA-4BFB-C1A8-59B8-61DA00BFBF93}"/>
                  </a:ext>
                </a:extLst>
              </p14:cNvPr>
              <p14:cNvContentPartPr/>
              <p14:nvPr/>
            </p14:nvContentPartPr>
            <p14:xfrm>
              <a:off x="894720" y="1828400"/>
              <a:ext cx="2163600" cy="4579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87EB89DA-4BFB-C1A8-59B8-61DA00BFBF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080" y="1720400"/>
                <a:ext cx="227124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57BFDC8-A14C-3130-EB4B-3B469BEB20BA}"/>
                  </a:ext>
                </a:extLst>
              </p14:cNvPr>
              <p14:cNvContentPartPr/>
              <p14:nvPr/>
            </p14:nvContentPartPr>
            <p14:xfrm>
              <a:off x="-1514040" y="2427800"/>
              <a:ext cx="360" cy="3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57BFDC8-A14C-3130-EB4B-3B469BEB20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68040" y="23201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図 6" descr="ボウルに盛られた肉料理&#10;&#10;低い精度で自動的に生成された説明">
            <a:extLst>
              <a:ext uri="{FF2B5EF4-FFF2-40B4-BE49-F238E27FC236}">
                <a16:creationId xmlns:a16="http://schemas.microsoft.com/office/drawing/2014/main" id="{2D29EBD7-D13D-BECA-C75E-36E02CEB7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38" y="2603500"/>
            <a:ext cx="5403808" cy="35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7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F3C9-8F3D-99D3-0050-7B8EA63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どこで食べれる・・・・・？？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AB5C7-80A3-FC9F-C15C-60031A35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阿蘇</a:t>
            </a:r>
            <a:endParaRPr kumimoji="1" lang="en-US" altLang="ja-JP" dirty="0"/>
          </a:p>
          <a:p>
            <a:r>
              <a:rPr kumimoji="1" lang="ja-JP" altLang="en-US" dirty="0"/>
              <a:t>今金食堂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8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27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イオン ボードルーム</vt:lpstr>
      <vt:lpstr>熊本名産？赤牛丼</vt:lpstr>
      <vt:lpstr>赤牛丼</vt:lpstr>
      <vt:lpstr>どこで食べれる・・・・・？？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234133546</dc:creator>
  <cp:lastModifiedBy>234133546</cp:lastModifiedBy>
  <cp:revision>2</cp:revision>
  <dcterms:created xsi:type="dcterms:W3CDTF">2023-07-03T11:05:03Z</dcterms:created>
  <dcterms:modified xsi:type="dcterms:W3CDTF">2023-07-03T12:51:43Z</dcterms:modified>
</cp:coreProperties>
</file>