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68" r:id="rId2"/>
    <p:sldId id="270" r:id="rId3"/>
    <p:sldId id="276" r:id="rId4"/>
    <p:sldId id="277" r:id="rId5"/>
    <p:sldId id="283" r:id="rId6"/>
    <p:sldId id="279" r:id="rId7"/>
    <p:sldId id="284" r:id="rId8"/>
    <p:sldId id="281" r:id="rId9"/>
    <p:sldId id="286" r:id="rId10"/>
    <p:sldId id="291" r:id="rId11"/>
    <p:sldId id="293" r:id="rId12"/>
    <p:sldId id="289" r:id="rId13"/>
    <p:sldId id="290" r:id="rId14"/>
    <p:sldId id="285" r:id="rId15"/>
    <p:sldId id="282" r:id="rId16"/>
    <p:sldId id="288" r:id="rId17"/>
  </p:sldIdLst>
  <p:sldSz cx="6858000" cy="5143500"/>
  <p:notesSz cx="6858000" cy="9144000"/>
  <p:custDataLst>
    <p:tags r:id="rId2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n Söderkvist" initials="MS" lastIdx="9" clrIdx="0">
    <p:extLst>
      <p:ext uri="{19B8F6BF-5375-455C-9EA6-DF929625EA0E}">
        <p15:presenceInfo xmlns:p15="http://schemas.microsoft.com/office/powerpoint/2012/main" userId="S-1-5-21-1948194976-2510558922-1916008050-10773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8489"/>
    <a:srgbClr val="65656C"/>
    <a:srgbClr val="D02F80"/>
    <a:srgbClr val="1954A6"/>
    <a:srgbClr val="5E87C0"/>
    <a:srgbClr val="2191C4"/>
    <a:srgbClr val="D95999"/>
    <a:srgbClr val="62922E"/>
    <a:srgbClr val="AFC92B"/>
    <a:srgbClr val="D854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43" autoAdjust="0"/>
    <p:restoredTop sz="97843" autoAdjust="0"/>
  </p:normalViewPr>
  <p:slideViewPr>
    <p:cSldViewPr snapToGrid="0">
      <p:cViewPr>
        <p:scale>
          <a:sx n="151" d="100"/>
          <a:sy n="151" d="100"/>
        </p:scale>
        <p:origin x="87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960A68EE-FC1D-154D-B0B2-8F10538CA11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Platshållare för datum 2">
            <a:extLst>
              <a:ext uri="{FF2B5EF4-FFF2-40B4-BE49-F238E27FC236}">
                <a16:creationId xmlns:a16="http://schemas.microsoft.com/office/drawing/2014/main" id="{24D638D7-DEA4-1247-A9EB-8982C7537D06}"/>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482C1D7-B25D-44E6-A2D0-D10D1D9E6077}" type="datetimeFigureOut">
              <a:rPr lang="en-GB"/>
              <a:pPr>
                <a:defRPr/>
              </a:pPr>
              <a:t>18/09/2023</a:t>
            </a:fld>
            <a:endParaRPr lang="en-GB"/>
          </a:p>
        </p:txBody>
      </p:sp>
      <p:sp>
        <p:nvSpPr>
          <p:cNvPr id="4" name="Platshållare för sidfot 3">
            <a:extLst>
              <a:ext uri="{FF2B5EF4-FFF2-40B4-BE49-F238E27FC236}">
                <a16:creationId xmlns:a16="http://schemas.microsoft.com/office/drawing/2014/main" id="{BD4AEC7E-9E0A-F348-8BEB-360ABEA8525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5" name="Platshållare för bildnummer 4">
            <a:extLst>
              <a:ext uri="{FF2B5EF4-FFF2-40B4-BE49-F238E27FC236}">
                <a16:creationId xmlns:a16="http://schemas.microsoft.com/office/drawing/2014/main" id="{56838CD8-B67A-DE4B-9D64-CF9FD9C9A62E}"/>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3538062-B7CA-4502-88E7-928089303C77}" type="slidenum">
              <a:rPr lang="en-GB"/>
              <a:pPr>
                <a:defRPr/>
              </a:pPr>
              <a:t>‹Nr.›</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253AAA87-6F70-2F43-9A3C-FA3D36237EF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sv-SE"/>
          </a:p>
        </p:txBody>
      </p:sp>
      <p:sp>
        <p:nvSpPr>
          <p:cNvPr id="3" name="Platshållare för datum 2">
            <a:extLst>
              <a:ext uri="{FF2B5EF4-FFF2-40B4-BE49-F238E27FC236}">
                <a16:creationId xmlns:a16="http://schemas.microsoft.com/office/drawing/2014/main" id="{65F49FED-13B4-B74A-AF1E-0B5D3706DE1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7D4C97F-02FF-434B-8EAA-0F723077CD05}" type="datetimeFigureOut">
              <a:rPr lang="sv-SE"/>
              <a:pPr>
                <a:defRPr/>
              </a:pPr>
              <a:t>2023-09-18</a:t>
            </a:fld>
            <a:endParaRPr lang="sv-SE"/>
          </a:p>
        </p:txBody>
      </p:sp>
      <p:sp>
        <p:nvSpPr>
          <p:cNvPr id="4" name="Platshållare för bildobjekt 3">
            <a:extLst>
              <a:ext uri="{FF2B5EF4-FFF2-40B4-BE49-F238E27FC236}">
                <a16:creationId xmlns:a16="http://schemas.microsoft.com/office/drawing/2014/main" id="{4730BF3B-6153-7140-AD57-ECE26CA8AB1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sv-SE" noProof="0"/>
          </a:p>
        </p:txBody>
      </p:sp>
      <p:sp>
        <p:nvSpPr>
          <p:cNvPr id="5" name="Platshållare för anteckningar 4">
            <a:extLst>
              <a:ext uri="{FF2B5EF4-FFF2-40B4-BE49-F238E27FC236}">
                <a16:creationId xmlns:a16="http://schemas.microsoft.com/office/drawing/2014/main" id="{5D978D40-EB87-4440-802D-12F96A066E2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p>
        </p:txBody>
      </p:sp>
      <p:sp>
        <p:nvSpPr>
          <p:cNvPr id="6" name="Platshållare för sidfot 5">
            <a:extLst>
              <a:ext uri="{FF2B5EF4-FFF2-40B4-BE49-F238E27FC236}">
                <a16:creationId xmlns:a16="http://schemas.microsoft.com/office/drawing/2014/main" id="{EA429AAB-B1EE-6F47-B4D7-E30F7E497A5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sv-SE"/>
          </a:p>
        </p:txBody>
      </p:sp>
      <p:sp>
        <p:nvSpPr>
          <p:cNvPr id="7" name="Platshållare för bildnummer 6">
            <a:extLst>
              <a:ext uri="{FF2B5EF4-FFF2-40B4-BE49-F238E27FC236}">
                <a16:creationId xmlns:a16="http://schemas.microsoft.com/office/drawing/2014/main" id="{CE43AB95-16A5-8F4F-9927-6A8C0839FD8F}"/>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EE811775-299A-4959-BF5A-5DFB3E75F6AC}" type="slidenum">
              <a:rPr lang="sv-SE"/>
              <a:pPr>
                <a:defRPr/>
              </a:pPr>
              <a:t>‹Nr.›</a:t>
            </a:fld>
            <a:endParaRPr lang="sv-S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spTree>
      <p:nvGrpSpPr>
        <p:cNvPr id="1" name=""/>
        <p:cNvGrpSpPr/>
        <p:nvPr/>
      </p:nvGrpSpPr>
      <p:grpSpPr>
        <a:xfrm>
          <a:off x="0" y="0"/>
          <a:ext cx="0" cy="0"/>
          <a:chOff x="0" y="0"/>
          <a:chExt cx="0" cy="0"/>
        </a:xfrm>
      </p:grpSpPr>
      <p:sp>
        <p:nvSpPr>
          <p:cNvPr id="7" name="Rubrik 1">
            <a:extLst>
              <a:ext uri="{FF2B5EF4-FFF2-40B4-BE49-F238E27FC236}">
                <a16:creationId xmlns:a16="http://schemas.microsoft.com/office/drawing/2014/main" id="{C2E0D84A-3EC1-DD40-8DA6-147FB563C32E}"/>
              </a:ext>
            </a:extLst>
          </p:cNvPr>
          <p:cNvSpPr>
            <a:spLocks noGrp="1"/>
          </p:cNvSpPr>
          <p:nvPr>
            <p:ph type="ctrTitle" hasCustomPrompt="1"/>
          </p:nvPr>
        </p:nvSpPr>
        <p:spPr>
          <a:xfrm>
            <a:off x="482400" y="1090799"/>
            <a:ext cx="6120675" cy="648000"/>
          </a:xfrm>
        </p:spPr>
        <p:txBody>
          <a:bodyPr lIns="90000" anchor="t">
            <a:noAutofit/>
          </a:bodyPr>
          <a:lstStyle>
            <a:lvl1pPr algn="l">
              <a:lnSpc>
                <a:spcPct val="90000"/>
              </a:lnSpc>
              <a:defRPr sz="2700"/>
            </a:lvl1pPr>
          </a:lstStyle>
          <a:p>
            <a:r>
              <a:rPr lang="sv-SE" dirty="0"/>
              <a:t>Klicka för att ändra rubrikformat</a:t>
            </a:r>
            <a:endParaRPr lang="en-GB" dirty="0"/>
          </a:p>
        </p:txBody>
      </p:sp>
      <p:sp>
        <p:nvSpPr>
          <p:cNvPr id="8" name="Underrubrik 2">
            <a:extLst>
              <a:ext uri="{FF2B5EF4-FFF2-40B4-BE49-F238E27FC236}">
                <a16:creationId xmlns:a16="http://schemas.microsoft.com/office/drawing/2014/main" id="{D9708450-9178-2141-98CC-ED5077AF0A7F}"/>
              </a:ext>
            </a:extLst>
          </p:cNvPr>
          <p:cNvSpPr>
            <a:spLocks noGrp="1"/>
          </p:cNvSpPr>
          <p:nvPr>
            <p:ph type="subTitle" idx="1"/>
          </p:nvPr>
        </p:nvSpPr>
        <p:spPr>
          <a:xfrm>
            <a:off x="482401" y="1767600"/>
            <a:ext cx="6120000" cy="702000"/>
          </a:xfrm>
        </p:spPr>
        <p:txBody>
          <a:bodyPr lIns="108000" rIns="90000">
            <a:noAutofit/>
          </a:bodyPr>
          <a:lstStyle>
            <a:lvl1pPr marL="0" indent="0" algn="l">
              <a:lnSpc>
                <a:spcPct val="90000"/>
              </a:lnSpc>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sv-SE" dirty="0"/>
              <a:t>Klicka här för att ändra mall för underrubrikformat</a:t>
            </a:r>
            <a:endParaRPr lang="en-GB" dirty="0"/>
          </a:p>
        </p:txBody>
      </p:sp>
      <p:pic>
        <p:nvPicPr>
          <p:cNvPr id="61" name="Bildobjekt 18">
            <a:extLst>
              <a:ext uri="{FF2B5EF4-FFF2-40B4-BE49-F238E27FC236}">
                <a16:creationId xmlns:a16="http://schemas.microsoft.com/office/drawing/2014/main" id="{CCC468BF-EC5E-4C4A-AA00-F235F198090F}"/>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l="27231" t="40906" r="20988" b="17529"/>
          <a:stretch>
            <a:fillRect/>
          </a:stretch>
        </p:blipFill>
        <p:spPr bwMode="auto">
          <a:xfrm>
            <a:off x="250825" y="3112202"/>
            <a:ext cx="6356058" cy="180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 name="Rak 61">
            <a:extLst>
              <a:ext uri="{FF2B5EF4-FFF2-40B4-BE49-F238E27FC236}">
                <a16:creationId xmlns:a16="http://schemas.microsoft.com/office/drawing/2014/main" id="{79B3FEC4-6431-3F4C-9B2E-02910FEE53B4}"/>
              </a:ext>
            </a:extLst>
          </p:cNvPr>
          <p:cNvCxnSpPr>
            <a:cxnSpLocks/>
          </p:cNvCxnSpPr>
          <p:nvPr userDrawn="1"/>
        </p:nvCxnSpPr>
        <p:spPr>
          <a:xfrm>
            <a:off x="250825" y="4891747"/>
            <a:ext cx="63579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3" name="Grupp 62">
            <a:extLst>
              <a:ext uri="{FF2B5EF4-FFF2-40B4-BE49-F238E27FC236}">
                <a16:creationId xmlns:a16="http://schemas.microsoft.com/office/drawing/2014/main" id="{C4E690C1-C50E-054C-894F-07613F892BCE}"/>
              </a:ext>
            </a:extLst>
          </p:cNvPr>
          <p:cNvGrpSpPr/>
          <p:nvPr userDrawn="1"/>
        </p:nvGrpSpPr>
        <p:grpSpPr>
          <a:xfrm>
            <a:off x="0" y="0"/>
            <a:ext cx="1172780" cy="1181100"/>
            <a:chOff x="0" y="0"/>
            <a:chExt cx="1118774" cy="1126711"/>
          </a:xfrm>
          <a:noFill/>
        </p:grpSpPr>
        <p:pic>
          <p:nvPicPr>
            <p:cNvPr id="64" name="Picture 2">
              <a:extLst>
                <a:ext uri="{FF2B5EF4-FFF2-40B4-BE49-F238E27FC236}">
                  <a16:creationId xmlns:a16="http://schemas.microsoft.com/office/drawing/2014/main" id="{B357976C-F915-A342-9EDA-4915D5C1A7F7}"/>
                </a:ext>
              </a:extLst>
            </p:cNvPr>
            <p:cNvPicPr>
              <a:picLocks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238674" y="237964"/>
              <a:ext cx="641393" cy="6497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65" name="Grupp 64">
              <a:extLst>
                <a:ext uri="{FF2B5EF4-FFF2-40B4-BE49-F238E27FC236}">
                  <a16:creationId xmlns:a16="http://schemas.microsoft.com/office/drawing/2014/main" id="{2578851C-B821-6341-9567-86FE4C0ED770}"/>
                </a:ext>
              </a:extLst>
            </p:cNvPr>
            <p:cNvGrpSpPr>
              <a:grpSpLocks noChangeAspect="1"/>
            </p:cNvGrpSpPr>
            <p:nvPr/>
          </p:nvGrpSpPr>
          <p:grpSpPr>
            <a:xfrm>
              <a:off x="440017" y="0"/>
              <a:ext cx="238707" cy="238781"/>
              <a:chOff x="2212991" y="4839051"/>
              <a:chExt cx="754419" cy="754653"/>
            </a:xfrm>
            <a:grpFill/>
          </p:grpSpPr>
          <p:sp>
            <p:nvSpPr>
              <p:cNvPr id="96" name="Rektangel 95">
                <a:extLst>
                  <a:ext uri="{FF2B5EF4-FFF2-40B4-BE49-F238E27FC236}">
                    <a16:creationId xmlns:a16="http://schemas.microsoft.com/office/drawing/2014/main" id="{7CB09031-6949-9F40-A311-8B6B7481DA63}"/>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Rektangel 96">
                <a:extLst>
                  <a:ext uri="{FF2B5EF4-FFF2-40B4-BE49-F238E27FC236}">
                    <a16:creationId xmlns:a16="http://schemas.microsoft.com/office/drawing/2014/main" id="{7C3DDCFD-349C-4A4A-A612-B8C03462CE1C}"/>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Rektangel 97">
                <a:extLst>
                  <a:ext uri="{FF2B5EF4-FFF2-40B4-BE49-F238E27FC236}">
                    <a16:creationId xmlns:a16="http://schemas.microsoft.com/office/drawing/2014/main" id="{9EA16661-9A2C-484C-8C42-B6BF843FC363}"/>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9" name="Rektangel 98">
                <a:extLst>
                  <a:ext uri="{FF2B5EF4-FFF2-40B4-BE49-F238E27FC236}">
                    <a16:creationId xmlns:a16="http://schemas.microsoft.com/office/drawing/2014/main" id="{329FCC49-683F-5C49-B2C9-C8784BFD778F}"/>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0" name="Rektangel 99">
                <a:extLst>
                  <a:ext uri="{FF2B5EF4-FFF2-40B4-BE49-F238E27FC236}">
                    <a16:creationId xmlns:a16="http://schemas.microsoft.com/office/drawing/2014/main" id="{A998801F-B9A6-0C41-9CD5-AE578183B42A}"/>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1" name="Rektangel 100">
                <a:extLst>
                  <a:ext uri="{FF2B5EF4-FFF2-40B4-BE49-F238E27FC236}">
                    <a16:creationId xmlns:a16="http://schemas.microsoft.com/office/drawing/2014/main" id="{9088368C-F190-F04E-8A1D-701F220A8504}"/>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2" name="Rektangel 101">
                <a:extLst>
                  <a:ext uri="{FF2B5EF4-FFF2-40B4-BE49-F238E27FC236}">
                    <a16:creationId xmlns:a16="http://schemas.microsoft.com/office/drawing/2014/main" id="{16399322-2E6E-144F-86F9-CB000D56B35F}"/>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Rektangel 102">
                <a:extLst>
                  <a:ext uri="{FF2B5EF4-FFF2-40B4-BE49-F238E27FC236}">
                    <a16:creationId xmlns:a16="http://schemas.microsoft.com/office/drawing/2014/main" id="{6E963605-BD63-0B49-BFBB-455D734C85AB}"/>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Rektangel 103">
                <a:extLst>
                  <a:ext uri="{FF2B5EF4-FFF2-40B4-BE49-F238E27FC236}">
                    <a16:creationId xmlns:a16="http://schemas.microsoft.com/office/drawing/2014/main" id="{3C2C1827-4F42-2444-89C8-79FD7DBFA015}"/>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66" name="Grupp 65">
              <a:extLst>
                <a:ext uri="{FF2B5EF4-FFF2-40B4-BE49-F238E27FC236}">
                  <a16:creationId xmlns:a16="http://schemas.microsoft.com/office/drawing/2014/main" id="{7E12C242-50E5-8E44-854C-F52376497C67}"/>
                </a:ext>
              </a:extLst>
            </p:cNvPr>
            <p:cNvGrpSpPr>
              <a:grpSpLocks noChangeAspect="1"/>
            </p:cNvGrpSpPr>
            <p:nvPr/>
          </p:nvGrpSpPr>
          <p:grpSpPr>
            <a:xfrm>
              <a:off x="440017" y="887930"/>
              <a:ext cx="238707" cy="238781"/>
              <a:chOff x="2212991" y="4839051"/>
              <a:chExt cx="754419" cy="754653"/>
            </a:xfrm>
            <a:grpFill/>
          </p:grpSpPr>
          <p:sp>
            <p:nvSpPr>
              <p:cNvPr id="87" name="Rektangel 86">
                <a:extLst>
                  <a:ext uri="{FF2B5EF4-FFF2-40B4-BE49-F238E27FC236}">
                    <a16:creationId xmlns:a16="http://schemas.microsoft.com/office/drawing/2014/main" id="{F894C048-E837-EE4C-A4A1-68437B12AB66}"/>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8" name="Rektangel 87">
                <a:extLst>
                  <a:ext uri="{FF2B5EF4-FFF2-40B4-BE49-F238E27FC236}">
                    <a16:creationId xmlns:a16="http://schemas.microsoft.com/office/drawing/2014/main" id="{27436F8C-BCF8-254B-B12C-9F450809CA97}"/>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9" name="Rektangel 88">
                <a:extLst>
                  <a:ext uri="{FF2B5EF4-FFF2-40B4-BE49-F238E27FC236}">
                    <a16:creationId xmlns:a16="http://schemas.microsoft.com/office/drawing/2014/main" id="{36794080-D70D-A94F-BC0C-B6A624514402}"/>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0" name="Rektangel 89">
                <a:extLst>
                  <a:ext uri="{FF2B5EF4-FFF2-40B4-BE49-F238E27FC236}">
                    <a16:creationId xmlns:a16="http://schemas.microsoft.com/office/drawing/2014/main" id="{CABE9D47-13AF-6347-94AF-90E92FDA69C8}"/>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1" name="Rektangel 90">
                <a:extLst>
                  <a:ext uri="{FF2B5EF4-FFF2-40B4-BE49-F238E27FC236}">
                    <a16:creationId xmlns:a16="http://schemas.microsoft.com/office/drawing/2014/main" id="{965E626C-0EB0-184E-8BB8-BECDD64B6FAA}"/>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2" name="Rektangel 91">
                <a:extLst>
                  <a:ext uri="{FF2B5EF4-FFF2-40B4-BE49-F238E27FC236}">
                    <a16:creationId xmlns:a16="http://schemas.microsoft.com/office/drawing/2014/main" id="{2E90AD8B-4F0B-9241-86A8-7CC2429B4E1D}"/>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3" name="Rektangel 92">
                <a:extLst>
                  <a:ext uri="{FF2B5EF4-FFF2-40B4-BE49-F238E27FC236}">
                    <a16:creationId xmlns:a16="http://schemas.microsoft.com/office/drawing/2014/main" id="{878381B8-2E48-C848-ADBC-C2A5E7003642}"/>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4" name="Rektangel 93">
                <a:extLst>
                  <a:ext uri="{FF2B5EF4-FFF2-40B4-BE49-F238E27FC236}">
                    <a16:creationId xmlns:a16="http://schemas.microsoft.com/office/drawing/2014/main" id="{72CDCAD6-A344-4E43-BF43-4F83BF350C0B}"/>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Rektangel 94">
                <a:extLst>
                  <a:ext uri="{FF2B5EF4-FFF2-40B4-BE49-F238E27FC236}">
                    <a16:creationId xmlns:a16="http://schemas.microsoft.com/office/drawing/2014/main" id="{822401B8-67BD-2442-B01B-3840F7D661C7}"/>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67" name="Grupp 66">
              <a:extLst>
                <a:ext uri="{FF2B5EF4-FFF2-40B4-BE49-F238E27FC236}">
                  <a16:creationId xmlns:a16="http://schemas.microsoft.com/office/drawing/2014/main" id="{6698FD9F-8615-8243-8BBB-F1152DE2845E}"/>
                </a:ext>
              </a:extLst>
            </p:cNvPr>
            <p:cNvGrpSpPr>
              <a:grpSpLocks noChangeAspect="1"/>
            </p:cNvGrpSpPr>
            <p:nvPr/>
          </p:nvGrpSpPr>
          <p:grpSpPr>
            <a:xfrm>
              <a:off x="0" y="443465"/>
              <a:ext cx="238707" cy="238781"/>
              <a:chOff x="2212991" y="4839051"/>
              <a:chExt cx="754419" cy="754653"/>
            </a:xfrm>
            <a:grpFill/>
          </p:grpSpPr>
          <p:sp>
            <p:nvSpPr>
              <p:cNvPr id="78" name="Rektangel 77">
                <a:extLst>
                  <a:ext uri="{FF2B5EF4-FFF2-40B4-BE49-F238E27FC236}">
                    <a16:creationId xmlns:a16="http://schemas.microsoft.com/office/drawing/2014/main" id="{32746AB2-8B13-D74A-8AB8-1F6EB65A6FFC}"/>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Rektangel 78">
                <a:extLst>
                  <a:ext uri="{FF2B5EF4-FFF2-40B4-BE49-F238E27FC236}">
                    <a16:creationId xmlns:a16="http://schemas.microsoft.com/office/drawing/2014/main" id="{E15313CB-3335-6643-91AA-1EA059462BD5}"/>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Rektangel 79">
                <a:extLst>
                  <a:ext uri="{FF2B5EF4-FFF2-40B4-BE49-F238E27FC236}">
                    <a16:creationId xmlns:a16="http://schemas.microsoft.com/office/drawing/2014/main" id="{F890B21E-F49D-E045-AD1A-3C31648C4F7C}"/>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1" name="Rektangel 80">
                <a:extLst>
                  <a:ext uri="{FF2B5EF4-FFF2-40B4-BE49-F238E27FC236}">
                    <a16:creationId xmlns:a16="http://schemas.microsoft.com/office/drawing/2014/main" id="{24405577-E787-924D-AF26-74D26B202274}"/>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2" name="Rektangel 81">
                <a:extLst>
                  <a:ext uri="{FF2B5EF4-FFF2-40B4-BE49-F238E27FC236}">
                    <a16:creationId xmlns:a16="http://schemas.microsoft.com/office/drawing/2014/main" id="{A7FEE0E5-6FCF-A34E-A774-026AB1211104}"/>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Rektangel 82">
                <a:extLst>
                  <a:ext uri="{FF2B5EF4-FFF2-40B4-BE49-F238E27FC236}">
                    <a16:creationId xmlns:a16="http://schemas.microsoft.com/office/drawing/2014/main" id="{FAC9E2D0-71BE-4448-B66C-8AB18519CA53}"/>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4" name="Rektangel 83">
                <a:extLst>
                  <a:ext uri="{FF2B5EF4-FFF2-40B4-BE49-F238E27FC236}">
                    <a16:creationId xmlns:a16="http://schemas.microsoft.com/office/drawing/2014/main" id="{96F5F271-905D-9142-B55D-36CB61D3A9F4}"/>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Rektangel 84">
                <a:extLst>
                  <a:ext uri="{FF2B5EF4-FFF2-40B4-BE49-F238E27FC236}">
                    <a16:creationId xmlns:a16="http://schemas.microsoft.com/office/drawing/2014/main" id="{DD58B151-ABE7-AB48-97A6-A48C13ECC806}"/>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6" name="Rektangel 85">
                <a:extLst>
                  <a:ext uri="{FF2B5EF4-FFF2-40B4-BE49-F238E27FC236}">
                    <a16:creationId xmlns:a16="http://schemas.microsoft.com/office/drawing/2014/main" id="{14FE3B21-F12C-AF42-9E87-769D6C08552E}"/>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68" name="Grupp 67">
              <a:extLst>
                <a:ext uri="{FF2B5EF4-FFF2-40B4-BE49-F238E27FC236}">
                  <a16:creationId xmlns:a16="http://schemas.microsoft.com/office/drawing/2014/main" id="{BF61A716-9FAF-684A-9E29-35676E5B84C4}"/>
                </a:ext>
              </a:extLst>
            </p:cNvPr>
            <p:cNvGrpSpPr>
              <a:grpSpLocks noChangeAspect="1"/>
            </p:cNvGrpSpPr>
            <p:nvPr/>
          </p:nvGrpSpPr>
          <p:grpSpPr>
            <a:xfrm>
              <a:off x="880067" y="443465"/>
              <a:ext cx="238707" cy="238781"/>
              <a:chOff x="2212991" y="4839051"/>
              <a:chExt cx="754419" cy="754653"/>
            </a:xfrm>
            <a:grpFill/>
          </p:grpSpPr>
          <p:sp>
            <p:nvSpPr>
              <p:cNvPr id="69" name="Rektangel 68">
                <a:extLst>
                  <a:ext uri="{FF2B5EF4-FFF2-40B4-BE49-F238E27FC236}">
                    <a16:creationId xmlns:a16="http://schemas.microsoft.com/office/drawing/2014/main" id="{76258F85-3BC3-284A-B5B1-3FD1345CAF88}"/>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ktangel 69">
                <a:extLst>
                  <a:ext uri="{FF2B5EF4-FFF2-40B4-BE49-F238E27FC236}">
                    <a16:creationId xmlns:a16="http://schemas.microsoft.com/office/drawing/2014/main" id="{70837263-DE7E-844A-8E3E-31BFF1FF6F10}"/>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Rektangel 70">
                <a:extLst>
                  <a:ext uri="{FF2B5EF4-FFF2-40B4-BE49-F238E27FC236}">
                    <a16:creationId xmlns:a16="http://schemas.microsoft.com/office/drawing/2014/main" id="{5A0FC659-C326-A54B-89DB-BA36948043B4}"/>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Rektangel 71">
                <a:extLst>
                  <a:ext uri="{FF2B5EF4-FFF2-40B4-BE49-F238E27FC236}">
                    <a16:creationId xmlns:a16="http://schemas.microsoft.com/office/drawing/2014/main" id="{30EC5692-5E7B-994D-B8CB-112CFD5980D0}"/>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3" name="Rektangel 72">
                <a:extLst>
                  <a:ext uri="{FF2B5EF4-FFF2-40B4-BE49-F238E27FC236}">
                    <a16:creationId xmlns:a16="http://schemas.microsoft.com/office/drawing/2014/main" id="{BD2541A0-A035-7441-9EEA-E1D5E03E1957}"/>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4" name="Rektangel 73">
                <a:extLst>
                  <a:ext uri="{FF2B5EF4-FFF2-40B4-BE49-F238E27FC236}">
                    <a16:creationId xmlns:a16="http://schemas.microsoft.com/office/drawing/2014/main" id="{6DDD1C24-637A-D046-AB8E-9B837F1BC2F2}"/>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ktangel 74">
                <a:extLst>
                  <a:ext uri="{FF2B5EF4-FFF2-40B4-BE49-F238E27FC236}">
                    <a16:creationId xmlns:a16="http://schemas.microsoft.com/office/drawing/2014/main" id="{D81E7607-8746-9B40-9D02-70EDC64DECB9}"/>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6" name="Rektangel 75">
                <a:extLst>
                  <a:ext uri="{FF2B5EF4-FFF2-40B4-BE49-F238E27FC236}">
                    <a16:creationId xmlns:a16="http://schemas.microsoft.com/office/drawing/2014/main" id="{2D09C6A8-77DD-BA46-B98F-EE0DDF828167}"/>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Rektangel 76">
                <a:extLst>
                  <a:ext uri="{FF2B5EF4-FFF2-40B4-BE49-F238E27FC236}">
                    <a16:creationId xmlns:a16="http://schemas.microsoft.com/office/drawing/2014/main" id="{10350ADB-8729-3848-92E2-AAC900D6EF4D}"/>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spTree>
    <p:extLst>
      <p:ext uri="{BB962C8B-B14F-4D97-AF65-F5344CB8AC3E}">
        <p14:creationId xmlns:p14="http://schemas.microsoft.com/office/powerpoint/2010/main" val="29757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eng">
    <p:spTree>
      <p:nvGrpSpPr>
        <p:cNvPr id="1" name=""/>
        <p:cNvGrpSpPr/>
        <p:nvPr/>
      </p:nvGrpSpPr>
      <p:grpSpPr>
        <a:xfrm>
          <a:off x="0" y="0"/>
          <a:ext cx="0" cy="0"/>
          <a:chOff x="0" y="0"/>
          <a:chExt cx="0" cy="0"/>
        </a:xfrm>
      </p:grpSpPr>
      <p:sp>
        <p:nvSpPr>
          <p:cNvPr id="2" name="Line 6"/>
          <p:cNvSpPr>
            <a:spLocks noChangeShapeType="1"/>
          </p:cNvSpPr>
          <p:nvPr/>
        </p:nvSpPr>
        <p:spPr bwMode="gray">
          <a:xfrm>
            <a:off x="-1032272" y="4197350"/>
            <a:ext cx="0" cy="0"/>
          </a:xfrm>
          <a:prstGeom prst="line">
            <a:avLst/>
          </a:prstGeom>
          <a:noFill/>
          <a:ln w="3">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sv-SE"/>
          </a:p>
        </p:txBody>
      </p:sp>
      <p:sp>
        <p:nvSpPr>
          <p:cNvPr id="3" name="AutoShape 14"/>
          <p:cNvSpPr>
            <a:spLocks noChangeAspect="1" noChangeArrowheads="1" noTextEdit="1"/>
          </p:cNvSpPr>
          <p:nvPr/>
        </p:nvSpPr>
        <p:spPr bwMode="auto">
          <a:xfrm>
            <a:off x="-2687241" y="3049588"/>
            <a:ext cx="10881122"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v-SE"/>
          </a:p>
        </p:txBody>
      </p:sp>
      <p:sp>
        <p:nvSpPr>
          <p:cNvPr id="13" name="Rubrik 1">
            <a:extLst>
              <a:ext uri="{FF2B5EF4-FFF2-40B4-BE49-F238E27FC236}">
                <a16:creationId xmlns:a16="http://schemas.microsoft.com/office/drawing/2014/main" id="{330C176A-2B54-A34F-B018-97AA7C88A8D0}"/>
              </a:ext>
            </a:extLst>
          </p:cNvPr>
          <p:cNvSpPr>
            <a:spLocks noGrp="1"/>
          </p:cNvSpPr>
          <p:nvPr>
            <p:ph type="ctrTitle" hasCustomPrompt="1"/>
          </p:nvPr>
        </p:nvSpPr>
        <p:spPr bwMode="gray">
          <a:xfrm>
            <a:off x="482508" y="1091711"/>
            <a:ext cx="6120000" cy="646590"/>
          </a:xfrm>
          <a:prstGeom prst="rect">
            <a:avLst/>
          </a:prstGeom>
        </p:spPr>
        <p:txBody>
          <a:bodyPr anchor="t">
            <a:noAutofit/>
          </a:bodyPr>
          <a:lstStyle>
            <a:lvl1pPr algn="l">
              <a:lnSpc>
                <a:spcPct val="90000"/>
              </a:lnSpc>
              <a:defRPr sz="2700" b="1"/>
            </a:lvl1pPr>
          </a:lstStyle>
          <a:p>
            <a:r>
              <a:rPr lang="sv-SE" dirty="0"/>
              <a:t>Klicka för att ändra rubrikformat</a:t>
            </a:r>
            <a:endParaRPr lang="en-GB" dirty="0"/>
          </a:p>
        </p:txBody>
      </p:sp>
      <p:sp>
        <p:nvSpPr>
          <p:cNvPr id="14" name="Underrubrik 2">
            <a:extLst>
              <a:ext uri="{FF2B5EF4-FFF2-40B4-BE49-F238E27FC236}">
                <a16:creationId xmlns:a16="http://schemas.microsoft.com/office/drawing/2014/main" id="{4296E36D-F6F9-B947-9EC6-BE37B64C22EF}"/>
              </a:ext>
            </a:extLst>
          </p:cNvPr>
          <p:cNvSpPr>
            <a:spLocks noGrp="1"/>
          </p:cNvSpPr>
          <p:nvPr>
            <p:ph type="subTitle" idx="1" hasCustomPrompt="1"/>
          </p:nvPr>
        </p:nvSpPr>
        <p:spPr bwMode="gray">
          <a:xfrm>
            <a:off x="482371" y="1768394"/>
            <a:ext cx="6120000" cy="702078"/>
          </a:xfrm>
          <a:prstGeom prst="rect">
            <a:avLst/>
          </a:prstGeom>
        </p:spPr>
        <p:txBody>
          <a:bodyPr>
            <a:noAutofit/>
          </a:bodyPr>
          <a:lstStyle>
            <a:lvl1pPr marL="0" indent="0" algn="l">
              <a:lnSpc>
                <a:spcPct val="90000"/>
              </a:lnSpc>
              <a:spcBef>
                <a:spcPts val="0"/>
              </a:spcBef>
              <a:buNone/>
              <a:defRPr sz="15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sv-SE" dirty="0"/>
              <a:t>Klicka här för att ändra mall för underrubrikformat</a:t>
            </a:r>
          </a:p>
        </p:txBody>
      </p:sp>
      <p:pic>
        <p:nvPicPr>
          <p:cNvPr id="24" name="Bildobjekt 18">
            <a:extLst>
              <a:ext uri="{FF2B5EF4-FFF2-40B4-BE49-F238E27FC236}">
                <a16:creationId xmlns:a16="http://schemas.microsoft.com/office/drawing/2014/main" id="{9818D67E-72BB-EF4D-8650-DA1146FF8B79}"/>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l="27231" t="40906" r="20988" b="17529"/>
          <a:stretch>
            <a:fillRect/>
          </a:stretch>
        </p:blipFill>
        <p:spPr bwMode="auto">
          <a:xfrm>
            <a:off x="250825" y="3112202"/>
            <a:ext cx="6356058" cy="180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9" name="Rak 108">
            <a:extLst>
              <a:ext uri="{FF2B5EF4-FFF2-40B4-BE49-F238E27FC236}">
                <a16:creationId xmlns:a16="http://schemas.microsoft.com/office/drawing/2014/main" id="{8FA23BAF-9931-E94C-B51F-C319B8DD0BEF}"/>
              </a:ext>
            </a:extLst>
          </p:cNvPr>
          <p:cNvCxnSpPr>
            <a:cxnSpLocks/>
          </p:cNvCxnSpPr>
          <p:nvPr userDrawn="1"/>
        </p:nvCxnSpPr>
        <p:spPr>
          <a:xfrm>
            <a:off x="250825" y="4891747"/>
            <a:ext cx="63579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0" name="Grupp 109">
            <a:extLst>
              <a:ext uri="{FF2B5EF4-FFF2-40B4-BE49-F238E27FC236}">
                <a16:creationId xmlns:a16="http://schemas.microsoft.com/office/drawing/2014/main" id="{E46977FF-5C22-554C-8EFB-5E543023C5DC}"/>
              </a:ext>
            </a:extLst>
          </p:cNvPr>
          <p:cNvGrpSpPr/>
          <p:nvPr userDrawn="1"/>
        </p:nvGrpSpPr>
        <p:grpSpPr>
          <a:xfrm>
            <a:off x="1970" y="0"/>
            <a:ext cx="1172780" cy="1181100"/>
            <a:chOff x="0" y="0"/>
            <a:chExt cx="1118774" cy="1126711"/>
          </a:xfrm>
          <a:noFill/>
        </p:grpSpPr>
        <p:pic>
          <p:nvPicPr>
            <p:cNvPr id="111" name="Picture 2">
              <a:extLst>
                <a:ext uri="{FF2B5EF4-FFF2-40B4-BE49-F238E27FC236}">
                  <a16:creationId xmlns:a16="http://schemas.microsoft.com/office/drawing/2014/main" id="{89AADFDE-DAF3-6B4A-9C1F-1309FCCFE30C}"/>
                </a:ext>
              </a:extLst>
            </p:cNvPr>
            <p:cNvPicPr>
              <a:picLocks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238674" y="237964"/>
              <a:ext cx="641393" cy="6497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12" name="Grupp 111">
              <a:extLst>
                <a:ext uri="{FF2B5EF4-FFF2-40B4-BE49-F238E27FC236}">
                  <a16:creationId xmlns:a16="http://schemas.microsoft.com/office/drawing/2014/main" id="{2E6646FC-6632-2E41-B614-72B7FC5F7C44}"/>
                </a:ext>
              </a:extLst>
            </p:cNvPr>
            <p:cNvGrpSpPr>
              <a:grpSpLocks noChangeAspect="1"/>
            </p:cNvGrpSpPr>
            <p:nvPr/>
          </p:nvGrpSpPr>
          <p:grpSpPr>
            <a:xfrm>
              <a:off x="440017" y="0"/>
              <a:ext cx="238707" cy="238781"/>
              <a:chOff x="2212991" y="4839051"/>
              <a:chExt cx="754419" cy="754653"/>
            </a:xfrm>
            <a:grpFill/>
          </p:grpSpPr>
          <p:sp>
            <p:nvSpPr>
              <p:cNvPr id="143" name="Rektangel 142">
                <a:extLst>
                  <a:ext uri="{FF2B5EF4-FFF2-40B4-BE49-F238E27FC236}">
                    <a16:creationId xmlns:a16="http://schemas.microsoft.com/office/drawing/2014/main" id="{ECC81432-BB1F-D14A-9A81-6DBA00C45799}"/>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4" name="Rektangel 143">
                <a:extLst>
                  <a:ext uri="{FF2B5EF4-FFF2-40B4-BE49-F238E27FC236}">
                    <a16:creationId xmlns:a16="http://schemas.microsoft.com/office/drawing/2014/main" id="{094778A8-A5C2-A347-8094-31DDE4092535}"/>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5" name="Rektangel 144">
                <a:extLst>
                  <a:ext uri="{FF2B5EF4-FFF2-40B4-BE49-F238E27FC236}">
                    <a16:creationId xmlns:a16="http://schemas.microsoft.com/office/drawing/2014/main" id="{A4E0D036-27F3-6B45-9B64-1B992A6ABA89}"/>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6" name="Rektangel 145">
                <a:extLst>
                  <a:ext uri="{FF2B5EF4-FFF2-40B4-BE49-F238E27FC236}">
                    <a16:creationId xmlns:a16="http://schemas.microsoft.com/office/drawing/2014/main" id="{CC73A668-CB7F-1D4F-A218-22F0BBB338B2}"/>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7" name="Rektangel 146">
                <a:extLst>
                  <a:ext uri="{FF2B5EF4-FFF2-40B4-BE49-F238E27FC236}">
                    <a16:creationId xmlns:a16="http://schemas.microsoft.com/office/drawing/2014/main" id="{A266CE5E-FB0C-494A-8889-650009E1955B}"/>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8" name="Rektangel 147">
                <a:extLst>
                  <a:ext uri="{FF2B5EF4-FFF2-40B4-BE49-F238E27FC236}">
                    <a16:creationId xmlns:a16="http://schemas.microsoft.com/office/drawing/2014/main" id="{C556314E-80E2-9C4B-A886-0F9B876D13CF}"/>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9" name="Rektangel 148">
                <a:extLst>
                  <a:ext uri="{FF2B5EF4-FFF2-40B4-BE49-F238E27FC236}">
                    <a16:creationId xmlns:a16="http://schemas.microsoft.com/office/drawing/2014/main" id="{B0822784-6BDB-504B-B3D0-7151D607A922}"/>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0" name="Rektangel 149">
                <a:extLst>
                  <a:ext uri="{FF2B5EF4-FFF2-40B4-BE49-F238E27FC236}">
                    <a16:creationId xmlns:a16="http://schemas.microsoft.com/office/drawing/2014/main" id="{2791E35C-BB0E-104B-92CA-6F890F80D033}"/>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1" name="Rektangel 150">
                <a:extLst>
                  <a:ext uri="{FF2B5EF4-FFF2-40B4-BE49-F238E27FC236}">
                    <a16:creationId xmlns:a16="http://schemas.microsoft.com/office/drawing/2014/main" id="{EECA5396-8522-414C-B808-3663DD4E49AE}"/>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13" name="Grupp 112">
              <a:extLst>
                <a:ext uri="{FF2B5EF4-FFF2-40B4-BE49-F238E27FC236}">
                  <a16:creationId xmlns:a16="http://schemas.microsoft.com/office/drawing/2014/main" id="{AEDA8504-52A0-584F-94EE-EAF3E2004B45}"/>
                </a:ext>
              </a:extLst>
            </p:cNvPr>
            <p:cNvGrpSpPr>
              <a:grpSpLocks noChangeAspect="1"/>
            </p:cNvGrpSpPr>
            <p:nvPr/>
          </p:nvGrpSpPr>
          <p:grpSpPr>
            <a:xfrm>
              <a:off x="440017" y="887930"/>
              <a:ext cx="238707" cy="238781"/>
              <a:chOff x="2212991" y="4839051"/>
              <a:chExt cx="754419" cy="754653"/>
            </a:xfrm>
            <a:grpFill/>
          </p:grpSpPr>
          <p:sp>
            <p:nvSpPr>
              <p:cNvPr id="134" name="Rektangel 133">
                <a:extLst>
                  <a:ext uri="{FF2B5EF4-FFF2-40B4-BE49-F238E27FC236}">
                    <a16:creationId xmlns:a16="http://schemas.microsoft.com/office/drawing/2014/main" id="{0E0334F8-46AD-A44D-A437-CE41B4BCF765}"/>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5" name="Rektangel 134">
                <a:extLst>
                  <a:ext uri="{FF2B5EF4-FFF2-40B4-BE49-F238E27FC236}">
                    <a16:creationId xmlns:a16="http://schemas.microsoft.com/office/drawing/2014/main" id="{ED61DA5C-8815-D54D-94D5-B5F529EF6D81}"/>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6" name="Rektangel 135">
                <a:extLst>
                  <a:ext uri="{FF2B5EF4-FFF2-40B4-BE49-F238E27FC236}">
                    <a16:creationId xmlns:a16="http://schemas.microsoft.com/office/drawing/2014/main" id="{5AE20C2F-379B-5B4C-99E0-8B34FFD41B19}"/>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7" name="Rektangel 136">
                <a:extLst>
                  <a:ext uri="{FF2B5EF4-FFF2-40B4-BE49-F238E27FC236}">
                    <a16:creationId xmlns:a16="http://schemas.microsoft.com/office/drawing/2014/main" id="{55AFB553-56FC-274E-B9FF-77751968CF01}"/>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Rektangel 137">
                <a:extLst>
                  <a:ext uri="{FF2B5EF4-FFF2-40B4-BE49-F238E27FC236}">
                    <a16:creationId xmlns:a16="http://schemas.microsoft.com/office/drawing/2014/main" id="{AB1B7EAE-7433-4147-8D87-722011A712B8}"/>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9" name="Rektangel 138">
                <a:extLst>
                  <a:ext uri="{FF2B5EF4-FFF2-40B4-BE49-F238E27FC236}">
                    <a16:creationId xmlns:a16="http://schemas.microsoft.com/office/drawing/2014/main" id="{027AD41B-C5F5-2F49-B375-AADA5CF253E5}"/>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Rektangel 139">
                <a:extLst>
                  <a:ext uri="{FF2B5EF4-FFF2-40B4-BE49-F238E27FC236}">
                    <a16:creationId xmlns:a16="http://schemas.microsoft.com/office/drawing/2014/main" id="{8265BC89-E642-974F-9B80-60BF33E82AE0}"/>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1" name="Rektangel 140">
                <a:extLst>
                  <a:ext uri="{FF2B5EF4-FFF2-40B4-BE49-F238E27FC236}">
                    <a16:creationId xmlns:a16="http://schemas.microsoft.com/office/drawing/2014/main" id="{D780AF75-35EE-774E-87C5-8D8DA2FC4920}"/>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2" name="Rektangel 141">
                <a:extLst>
                  <a:ext uri="{FF2B5EF4-FFF2-40B4-BE49-F238E27FC236}">
                    <a16:creationId xmlns:a16="http://schemas.microsoft.com/office/drawing/2014/main" id="{EBF3CE79-2969-FF44-8F8D-76031C1F5E1F}"/>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14" name="Grupp 113">
              <a:extLst>
                <a:ext uri="{FF2B5EF4-FFF2-40B4-BE49-F238E27FC236}">
                  <a16:creationId xmlns:a16="http://schemas.microsoft.com/office/drawing/2014/main" id="{1FF9FB31-1617-5644-95A8-6B21116C3EF6}"/>
                </a:ext>
              </a:extLst>
            </p:cNvPr>
            <p:cNvGrpSpPr>
              <a:grpSpLocks noChangeAspect="1"/>
            </p:cNvGrpSpPr>
            <p:nvPr/>
          </p:nvGrpSpPr>
          <p:grpSpPr>
            <a:xfrm>
              <a:off x="0" y="443465"/>
              <a:ext cx="238707" cy="238781"/>
              <a:chOff x="2212991" y="4839051"/>
              <a:chExt cx="754419" cy="754653"/>
            </a:xfrm>
            <a:grpFill/>
          </p:grpSpPr>
          <p:sp>
            <p:nvSpPr>
              <p:cNvPr id="125" name="Rektangel 124">
                <a:extLst>
                  <a:ext uri="{FF2B5EF4-FFF2-40B4-BE49-F238E27FC236}">
                    <a16:creationId xmlns:a16="http://schemas.microsoft.com/office/drawing/2014/main" id="{87510AFE-A91A-D348-AE42-224E380674B9}"/>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6" name="Rektangel 125">
                <a:extLst>
                  <a:ext uri="{FF2B5EF4-FFF2-40B4-BE49-F238E27FC236}">
                    <a16:creationId xmlns:a16="http://schemas.microsoft.com/office/drawing/2014/main" id="{D51EFC79-FB97-AE4D-8402-5277A6CBA893}"/>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7" name="Rektangel 126">
                <a:extLst>
                  <a:ext uri="{FF2B5EF4-FFF2-40B4-BE49-F238E27FC236}">
                    <a16:creationId xmlns:a16="http://schemas.microsoft.com/office/drawing/2014/main" id="{79512F55-5473-624B-B7B5-2C3518241635}"/>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Rektangel 127">
                <a:extLst>
                  <a:ext uri="{FF2B5EF4-FFF2-40B4-BE49-F238E27FC236}">
                    <a16:creationId xmlns:a16="http://schemas.microsoft.com/office/drawing/2014/main" id="{C79C30F2-4E42-7946-A08F-6B5CB9DC4F3D}"/>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Rektangel 128">
                <a:extLst>
                  <a:ext uri="{FF2B5EF4-FFF2-40B4-BE49-F238E27FC236}">
                    <a16:creationId xmlns:a16="http://schemas.microsoft.com/office/drawing/2014/main" id="{59BAC2D6-8068-F947-86A4-A0627684ED24}"/>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0" name="Rektangel 129">
                <a:extLst>
                  <a:ext uri="{FF2B5EF4-FFF2-40B4-BE49-F238E27FC236}">
                    <a16:creationId xmlns:a16="http://schemas.microsoft.com/office/drawing/2014/main" id="{DE85DF8C-6853-974E-B211-8F4B6B6EF1AA}"/>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1" name="Rektangel 130">
                <a:extLst>
                  <a:ext uri="{FF2B5EF4-FFF2-40B4-BE49-F238E27FC236}">
                    <a16:creationId xmlns:a16="http://schemas.microsoft.com/office/drawing/2014/main" id="{C4D41A71-A308-864C-B100-1019756DDD54}"/>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2" name="Rektangel 131">
                <a:extLst>
                  <a:ext uri="{FF2B5EF4-FFF2-40B4-BE49-F238E27FC236}">
                    <a16:creationId xmlns:a16="http://schemas.microsoft.com/office/drawing/2014/main" id="{0AF0736D-8C00-FA44-8EFE-3C1D76061779}"/>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3" name="Rektangel 132">
                <a:extLst>
                  <a:ext uri="{FF2B5EF4-FFF2-40B4-BE49-F238E27FC236}">
                    <a16:creationId xmlns:a16="http://schemas.microsoft.com/office/drawing/2014/main" id="{A3300A6E-F32D-1847-BFED-B52D88C45B73}"/>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15" name="Grupp 114">
              <a:extLst>
                <a:ext uri="{FF2B5EF4-FFF2-40B4-BE49-F238E27FC236}">
                  <a16:creationId xmlns:a16="http://schemas.microsoft.com/office/drawing/2014/main" id="{FB95587D-789F-A14F-AAE7-733EDE17EC28}"/>
                </a:ext>
              </a:extLst>
            </p:cNvPr>
            <p:cNvGrpSpPr>
              <a:grpSpLocks noChangeAspect="1"/>
            </p:cNvGrpSpPr>
            <p:nvPr/>
          </p:nvGrpSpPr>
          <p:grpSpPr>
            <a:xfrm>
              <a:off x="880067" y="443465"/>
              <a:ext cx="238707" cy="238781"/>
              <a:chOff x="2212991" y="4839051"/>
              <a:chExt cx="754419" cy="754653"/>
            </a:xfrm>
            <a:grpFill/>
          </p:grpSpPr>
          <p:sp>
            <p:nvSpPr>
              <p:cNvPr id="116" name="Rektangel 115">
                <a:extLst>
                  <a:ext uri="{FF2B5EF4-FFF2-40B4-BE49-F238E27FC236}">
                    <a16:creationId xmlns:a16="http://schemas.microsoft.com/office/drawing/2014/main" id="{8CCC32BA-B951-B44E-994E-2100A9FF4758}"/>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7" name="Rektangel 116">
                <a:extLst>
                  <a:ext uri="{FF2B5EF4-FFF2-40B4-BE49-F238E27FC236}">
                    <a16:creationId xmlns:a16="http://schemas.microsoft.com/office/drawing/2014/main" id="{D97F1B39-48A4-2E46-9768-0B90E568C4EE}"/>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8" name="Rektangel 117">
                <a:extLst>
                  <a:ext uri="{FF2B5EF4-FFF2-40B4-BE49-F238E27FC236}">
                    <a16:creationId xmlns:a16="http://schemas.microsoft.com/office/drawing/2014/main" id="{12A3FD9E-35FB-BD49-A860-BB81655E1ECC}"/>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9" name="Rektangel 118">
                <a:extLst>
                  <a:ext uri="{FF2B5EF4-FFF2-40B4-BE49-F238E27FC236}">
                    <a16:creationId xmlns:a16="http://schemas.microsoft.com/office/drawing/2014/main" id="{FBEFEA70-3766-B348-8721-C2B44FDBF487}"/>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0" name="Rektangel 119">
                <a:extLst>
                  <a:ext uri="{FF2B5EF4-FFF2-40B4-BE49-F238E27FC236}">
                    <a16:creationId xmlns:a16="http://schemas.microsoft.com/office/drawing/2014/main" id="{62B08844-0712-184E-886A-F01154F6EC58}"/>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1" name="Rektangel 120">
                <a:extLst>
                  <a:ext uri="{FF2B5EF4-FFF2-40B4-BE49-F238E27FC236}">
                    <a16:creationId xmlns:a16="http://schemas.microsoft.com/office/drawing/2014/main" id="{A995AD32-2192-1F4F-AE0B-7E6F521EA5B5}"/>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2" name="Rektangel 121">
                <a:extLst>
                  <a:ext uri="{FF2B5EF4-FFF2-40B4-BE49-F238E27FC236}">
                    <a16:creationId xmlns:a16="http://schemas.microsoft.com/office/drawing/2014/main" id="{5C438DEE-09C9-D944-88B0-B487A30B6441}"/>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Rektangel 122">
                <a:extLst>
                  <a:ext uri="{FF2B5EF4-FFF2-40B4-BE49-F238E27FC236}">
                    <a16:creationId xmlns:a16="http://schemas.microsoft.com/office/drawing/2014/main" id="{E6CE2605-A78A-4F41-9E5A-22D332C7A2C9}"/>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Rektangel 123">
                <a:extLst>
                  <a:ext uri="{FF2B5EF4-FFF2-40B4-BE49-F238E27FC236}">
                    <a16:creationId xmlns:a16="http://schemas.microsoft.com/office/drawing/2014/main" id="{0C830144-9FA8-B84E-974A-F8677E4FD8BA}"/>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pic>
        <p:nvPicPr>
          <p:cNvPr id="152" name="Bildobjekt 19">
            <a:extLst>
              <a:ext uri="{FF2B5EF4-FFF2-40B4-BE49-F238E27FC236}">
                <a16:creationId xmlns:a16="http://schemas.microsoft.com/office/drawing/2014/main" id="{824DB9BD-A298-6442-B174-7EC707EC3227}"/>
              </a:ext>
            </a:extLst>
          </p:cNvPr>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5225758" y="333780"/>
            <a:ext cx="13811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685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2C2D5F-EA7C-6946-8E8C-7B84A7CCE148}"/>
              </a:ext>
            </a:extLst>
          </p:cNvPr>
          <p:cNvSpPr>
            <a:spLocks noGrp="1"/>
          </p:cNvSpPr>
          <p:nvPr>
            <p:ph type="title"/>
          </p:nvPr>
        </p:nvSpPr>
        <p:spPr>
          <a:xfrm>
            <a:off x="1069199" y="251752"/>
            <a:ext cx="5539563" cy="673874"/>
          </a:xfrm>
        </p:spPr>
        <p:txBody>
          <a:bodyPr/>
          <a:lstStyle/>
          <a:p>
            <a:r>
              <a:rPr lang="sv-SE" dirty="0"/>
              <a:t>Klicka här för att ändra mall för rubrikformat</a:t>
            </a:r>
            <a:endParaRPr lang="en-GB" dirty="0"/>
          </a:p>
        </p:txBody>
      </p:sp>
      <p:sp>
        <p:nvSpPr>
          <p:cNvPr id="4" name="Platshållare för datum 3">
            <a:extLst>
              <a:ext uri="{FF2B5EF4-FFF2-40B4-BE49-F238E27FC236}">
                <a16:creationId xmlns:a16="http://schemas.microsoft.com/office/drawing/2014/main" id="{142A2319-CD13-BE4D-9C63-5A9EBFDCEC17}"/>
              </a:ext>
            </a:extLst>
          </p:cNvPr>
          <p:cNvSpPr>
            <a:spLocks noGrp="1"/>
          </p:cNvSpPr>
          <p:nvPr>
            <p:ph type="dt" sz="half" idx="11"/>
          </p:nvPr>
        </p:nvSpPr>
        <p:spPr/>
        <p:txBody>
          <a:bodyPr/>
          <a:lstStyle/>
          <a:p>
            <a:r>
              <a:rPr lang="de-DE"/>
              <a:t>2023-09-19 - Konrad Dittrich - Claas-Christoph Heitzhausen</a:t>
            </a:r>
            <a:endParaRPr lang="en-GB" dirty="0"/>
          </a:p>
        </p:txBody>
      </p:sp>
      <p:sp>
        <p:nvSpPr>
          <p:cNvPr id="5" name="Platshållare för bildnummer 4">
            <a:extLst>
              <a:ext uri="{FF2B5EF4-FFF2-40B4-BE49-F238E27FC236}">
                <a16:creationId xmlns:a16="http://schemas.microsoft.com/office/drawing/2014/main" id="{47540BA4-CF98-2846-8D40-8EA647BCD6B5}"/>
              </a:ext>
            </a:extLst>
          </p:cNvPr>
          <p:cNvSpPr>
            <a:spLocks noGrp="1"/>
          </p:cNvSpPr>
          <p:nvPr>
            <p:ph type="sldNum" sz="quarter" idx="12"/>
          </p:nvPr>
        </p:nvSpPr>
        <p:spPr/>
        <p:txBody>
          <a:bodyPr/>
          <a:lstStyle/>
          <a:p>
            <a:fld id="{C338348D-F2D3-AB47-AE2A-1D59B1E58D64}" type="slidenum">
              <a:rPr lang="en-GB" smtClean="0"/>
              <a:pPr/>
              <a:t>‹Nr.›</a:t>
            </a:fld>
            <a:endParaRPr lang="en-GB"/>
          </a:p>
        </p:txBody>
      </p:sp>
      <p:sp>
        <p:nvSpPr>
          <p:cNvPr id="11" name="Platshållare för innehåll 10">
            <a:extLst>
              <a:ext uri="{FF2B5EF4-FFF2-40B4-BE49-F238E27FC236}">
                <a16:creationId xmlns:a16="http://schemas.microsoft.com/office/drawing/2014/main" id="{C55E1E5B-E1F9-C645-91AF-7753BF8D8EB5}"/>
              </a:ext>
            </a:extLst>
          </p:cNvPr>
          <p:cNvSpPr>
            <a:spLocks noGrp="1"/>
          </p:cNvSpPr>
          <p:nvPr>
            <p:ph sz="quarter" idx="13"/>
          </p:nvPr>
        </p:nvSpPr>
        <p:spPr>
          <a:xfrm>
            <a:off x="1069200" y="1112400"/>
            <a:ext cx="5540400" cy="3621600"/>
          </a:xfrm>
        </p:spPr>
        <p:txBody>
          <a:bodyPr/>
          <a:lstStyle>
            <a:lvl1pPr>
              <a:defRPr sz="1400"/>
            </a:lvl1pPr>
            <a:lvl2pPr>
              <a:defRPr sz="1200"/>
            </a:lvl2pPr>
            <a:lvl3pPr>
              <a:defRPr sz="1200"/>
            </a:lvl3pPr>
            <a:lvl4pPr>
              <a:defRPr sz="1000"/>
            </a:lvl4pPr>
            <a:lvl5pPr>
              <a:defRPr sz="1000"/>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Tree>
    <p:extLst>
      <p:ext uri="{BB962C8B-B14F-4D97-AF65-F5344CB8AC3E}">
        <p14:creationId xmlns:p14="http://schemas.microsoft.com/office/powerpoint/2010/main" val="58300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två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AEF5597-77F0-434A-A2AB-0ACCE1CD79EB}"/>
              </a:ext>
            </a:extLst>
          </p:cNvPr>
          <p:cNvSpPr>
            <a:spLocks noGrp="1"/>
          </p:cNvSpPr>
          <p:nvPr userDrawn="1">
            <p:ph type="title"/>
          </p:nvPr>
        </p:nvSpPr>
        <p:spPr>
          <a:xfrm>
            <a:off x="1069199" y="252000"/>
            <a:ext cx="5539563" cy="673874"/>
          </a:xfrm>
        </p:spPr>
        <p:txBody>
          <a:bodyPr/>
          <a:lstStyle/>
          <a:p>
            <a:r>
              <a:rPr lang="sv-SE" dirty="0"/>
              <a:t>Klicka här för att ändra mall för rubrikformat</a:t>
            </a:r>
            <a:endParaRPr lang="en-GB" dirty="0"/>
          </a:p>
        </p:txBody>
      </p:sp>
      <p:sp>
        <p:nvSpPr>
          <p:cNvPr id="4" name="Platshållare för datum 3">
            <a:extLst>
              <a:ext uri="{FF2B5EF4-FFF2-40B4-BE49-F238E27FC236}">
                <a16:creationId xmlns:a16="http://schemas.microsoft.com/office/drawing/2014/main" id="{D89E2E86-DCB5-5D40-AAC1-7A916712E6F4}"/>
              </a:ext>
            </a:extLst>
          </p:cNvPr>
          <p:cNvSpPr>
            <a:spLocks noGrp="1"/>
          </p:cNvSpPr>
          <p:nvPr userDrawn="1">
            <p:ph type="dt" sz="half" idx="11"/>
          </p:nvPr>
        </p:nvSpPr>
        <p:spPr/>
        <p:txBody>
          <a:bodyPr/>
          <a:lstStyle/>
          <a:p>
            <a:r>
              <a:rPr lang="de-DE"/>
              <a:t>2023-09-19 - Konrad Dittrich - Claas-Christoph Heitzhausen</a:t>
            </a:r>
            <a:endParaRPr lang="en-GB" dirty="0"/>
          </a:p>
        </p:txBody>
      </p:sp>
      <p:sp>
        <p:nvSpPr>
          <p:cNvPr id="5" name="Platshållare för bildnummer 4">
            <a:extLst>
              <a:ext uri="{FF2B5EF4-FFF2-40B4-BE49-F238E27FC236}">
                <a16:creationId xmlns:a16="http://schemas.microsoft.com/office/drawing/2014/main" id="{7C89D1DA-CF8E-0D44-9D15-51F737427C71}"/>
              </a:ext>
            </a:extLst>
          </p:cNvPr>
          <p:cNvSpPr>
            <a:spLocks noGrp="1"/>
          </p:cNvSpPr>
          <p:nvPr userDrawn="1">
            <p:ph type="sldNum" sz="quarter" idx="12"/>
          </p:nvPr>
        </p:nvSpPr>
        <p:spPr/>
        <p:txBody>
          <a:bodyPr/>
          <a:lstStyle/>
          <a:p>
            <a:fld id="{C338348D-F2D3-AB47-AE2A-1D59B1E58D64}" type="slidenum">
              <a:rPr lang="en-GB" smtClean="0"/>
              <a:pPr/>
              <a:t>‹Nr.›</a:t>
            </a:fld>
            <a:endParaRPr lang="en-GB"/>
          </a:p>
        </p:txBody>
      </p:sp>
      <p:sp>
        <p:nvSpPr>
          <p:cNvPr id="7" name="Platshållare för innehåll 6">
            <a:extLst>
              <a:ext uri="{FF2B5EF4-FFF2-40B4-BE49-F238E27FC236}">
                <a16:creationId xmlns:a16="http://schemas.microsoft.com/office/drawing/2014/main" id="{6AD6011F-45DB-6648-8334-1B4DC6E8EA92}"/>
              </a:ext>
            </a:extLst>
          </p:cNvPr>
          <p:cNvSpPr>
            <a:spLocks noGrp="1"/>
          </p:cNvSpPr>
          <p:nvPr userDrawn="1">
            <p:ph sz="quarter" idx="13"/>
          </p:nvPr>
        </p:nvSpPr>
        <p:spPr>
          <a:xfrm>
            <a:off x="1080000" y="1116000"/>
            <a:ext cx="2718000" cy="3781438"/>
          </a:xfrm>
        </p:spPr>
        <p:txBody>
          <a:bodyPr/>
          <a:lstStyle>
            <a:lvl1pPr>
              <a:spcBef>
                <a:spcPts val="450"/>
              </a:spcBef>
              <a:defRPr sz="1200"/>
            </a:lvl1pPr>
            <a:lvl2pPr>
              <a:defRPr sz="1050"/>
            </a:lvl2pPr>
            <a:lvl3pPr>
              <a:defRPr sz="1050"/>
            </a:lvl3pPr>
            <a:lvl4pPr>
              <a:defRPr sz="900"/>
            </a:lvl4pPr>
            <a:lvl5pPr>
              <a:defRPr sz="900"/>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8" name="Platshållare för innehåll 6">
            <a:extLst>
              <a:ext uri="{FF2B5EF4-FFF2-40B4-BE49-F238E27FC236}">
                <a16:creationId xmlns:a16="http://schemas.microsoft.com/office/drawing/2014/main" id="{E71BD36F-2D19-AD42-B3D6-3BC155EE33A5}"/>
              </a:ext>
            </a:extLst>
          </p:cNvPr>
          <p:cNvSpPr>
            <a:spLocks noGrp="1"/>
          </p:cNvSpPr>
          <p:nvPr userDrawn="1">
            <p:ph sz="quarter" idx="14"/>
          </p:nvPr>
        </p:nvSpPr>
        <p:spPr>
          <a:xfrm>
            <a:off x="3890762" y="1116000"/>
            <a:ext cx="2718000" cy="3781438"/>
          </a:xfrm>
        </p:spPr>
        <p:txBody>
          <a:bodyPr/>
          <a:lstStyle>
            <a:lvl1pPr>
              <a:spcBef>
                <a:spcPts val="450"/>
              </a:spcBef>
              <a:defRPr sz="1200"/>
            </a:lvl1pPr>
            <a:lvl2pPr>
              <a:defRPr sz="1050"/>
            </a:lvl2pPr>
            <a:lvl3pPr>
              <a:defRPr sz="1050"/>
            </a:lvl3pPr>
            <a:lvl4pPr>
              <a:defRPr sz="900"/>
            </a:lvl4pPr>
            <a:lvl5pPr>
              <a:defRPr sz="900"/>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Tree>
    <p:extLst>
      <p:ext uri="{BB962C8B-B14F-4D97-AF65-F5344CB8AC3E}">
        <p14:creationId xmlns:p14="http://schemas.microsoft.com/office/powerpoint/2010/main" val="159533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underrubriker och två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AEF5597-77F0-434A-A2AB-0ACCE1CD79EB}"/>
              </a:ext>
            </a:extLst>
          </p:cNvPr>
          <p:cNvSpPr>
            <a:spLocks noGrp="1"/>
          </p:cNvSpPr>
          <p:nvPr>
            <p:ph type="title"/>
          </p:nvPr>
        </p:nvSpPr>
        <p:spPr>
          <a:xfrm>
            <a:off x="1069200" y="251752"/>
            <a:ext cx="5540400" cy="673874"/>
          </a:xfrm>
        </p:spPr>
        <p:txBody>
          <a:bodyPr/>
          <a:lstStyle/>
          <a:p>
            <a:r>
              <a:rPr lang="sv-SE" dirty="0"/>
              <a:t>Klicka här för att ändra mall för rubrikformat</a:t>
            </a:r>
            <a:endParaRPr lang="en-GB" dirty="0"/>
          </a:p>
        </p:txBody>
      </p:sp>
      <p:sp>
        <p:nvSpPr>
          <p:cNvPr id="4" name="Platshållare för datum 3">
            <a:extLst>
              <a:ext uri="{FF2B5EF4-FFF2-40B4-BE49-F238E27FC236}">
                <a16:creationId xmlns:a16="http://schemas.microsoft.com/office/drawing/2014/main" id="{D89E2E86-DCB5-5D40-AAC1-7A916712E6F4}"/>
              </a:ext>
            </a:extLst>
          </p:cNvPr>
          <p:cNvSpPr>
            <a:spLocks noGrp="1"/>
          </p:cNvSpPr>
          <p:nvPr>
            <p:ph type="dt" sz="half" idx="11"/>
          </p:nvPr>
        </p:nvSpPr>
        <p:spPr/>
        <p:txBody>
          <a:bodyPr/>
          <a:lstStyle/>
          <a:p>
            <a:r>
              <a:rPr lang="de-DE"/>
              <a:t>2023-09-19 - Konrad Dittrich - Claas-Christoph Heitzhausen</a:t>
            </a:r>
            <a:endParaRPr lang="en-GB" dirty="0"/>
          </a:p>
        </p:txBody>
      </p:sp>
      <p:sp>
        <p:nvSpPr>
          <p:cNvPr id="5" name="Platshållare för bildnummer 4">
            <a:extLst>
              <a:ext uri="{FF2B5EF4-FFF2-40B4-BE49-F238E27FC236}">
                <a16:creationId xmlns:a16="http://schemas.microsoft.com/office/drawing/2014/main" id="{7C89D1DA-CF8E-0D44-9D15-51F737427C71}"/>
              </a:ext>
            </a:extLst>
          </p:cNvPr>
          <p:cNvSpPr>
            <a:spLocks noGrp="1"/>
          </p:cNvSpPr>
          <p:nvPr>
            <p:ph type="sldNum" sz="quarter" idx="12"/>
          </p:nvPr>
        </p:nvSpPr>
        <p:spPr/>
        <p:txBody>
          <a:bodyPr/>
          <a:lstStyle/>
          <a:p>
            <a:fld id="{C338348D-F2D3-AB47-AE2A-1D59B1E58D64}" type="slidenum">
              <a:rPr lang="en-GB" smtClean="0"/>
              <a:pPr/>
              <a:t>‹Nr.›</a:t>
            </a:fld>
            <a:endParaRPr lang="en-GB"/>
          </a:p>
        </p:txBody>
      </p:sp>
      <p:sp>
        <p:nvSpPr>
          <p:cNvPr id="7" name="Platshållare för innehåll 6">
            <a:extLst>
              <a:ext uri="{FF2B5EF4-FFF2-40B4-BE49-F238E27FC236}">
                <a16:creationId xmlns:a16="http://schemas.microsoft.com/office/drawing/2014/main" id="{6AD6011F-45DB-6648-8334-1B4DC6E8EA92}"/>
              </a:ext>
            </a:extLst>
          </p:cNvPr>
          <p:cNvSpPr>
            <a:spLocks noGrp="1"/>
          </p:cNvSpPr>
          <p:nvPr>
            <p:ph sz="quarter" idx="13"/>
          </p:nvPr>
        </p:nvSpPr>
        <p:spPr>
          <a:xfrm>
            <a:off x="1080000" y="1458000"/>
            <a:ext cx="2718000" cy="3266400"/>
          </a:xfrm>
        </p:spPr>
        <p:txBody>
          <a:bodyPr/>
          <a:lstStyle>
            <a:lvl1pPr>
              <a:spcBef>
                <a:spcPts val="450"/>
              </a:spcBef>
              <a:defRPr sz="1200"/>
            </a:lvl1pPr>
            <a:lvl2pPr>
              <a:defRPr sz="1050"/>
            </a:lvl2pPr>
            <a:lvl3pPr>
              <a:defRPr sz="1050"/>
            </a:lvl3pPr>
            <a:lvl4pPr>
              <a:defRPr sz="900"/>
            </a:lvl4pPr>
            <a:lvl5pPr>
              <a:defRPr sz="900"/>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8" name="Platshållare för innehåll 6">
            <a:extLst>
              <a:ext uri="{FF2B5EF4-FFF2-40B4-BE49-F238E27FC236}">
                <a16:creationId xmlns:a16="http://schemas.microsoft.com/office/drawing/2014/main" id="{E71BD36F-2D19-AD42-B3D6-3BC155EE33A5}"/>
              </a:ext>
            </a:extLst>
          </p:cNvPr>
          <p:cNvSpPr>
            <a:spLocks noGrp="1"/>
          </p:cNvSpPr>
          <p:nvPr>
            <p:ph sz="quarter" idx="14"/>
          </p:nvPr>
        </p:nvSpPr>
        <p:spPr>
          <a:xfrm>
            <a:off x="3890762" y="1458000"/>
            <a:ext cx="2718000" cy="3266400"/>
          </a:xfrm>
        </p:spPr>
        <p:txBody>
          <a:bodyPr/>
          <a:lstStyle>
            <a:lvl1pPr>
              <a:spcBef>
                <a:spcPts val="450"/>
              </a:spcBef>
              <a:defRPr sz="1200"/>
            </a:lvl1pPr>
            <a:lvl2pPr>
              <a:defRPr sz="1050"/>
            </a:lvl2pPr>
            <a:lvl3pPr>
              <a:defRPr sz="1050"/>
            </a:lvl3pPr>
            <a:lvl4pPr>
              <a:defRPr sz="900"/>
            </a:lvl4pPr>
            <a:lvl5pPr>
              <a:defRPr sz="900"/>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9" name="Platshållare för text 2">
            <a:extLst>
              <a:ext uri="{FF2B5EF4-FFF2-40B4-BE49-F238E27FC236}">
                <a16:creationId xmlns:a16="http://schemas.microsoft.com/office/drawing/2014/main" id="{5036AF80-4CD2-454D-A2BD-8376F1D80549}"/>
              </a:ext>
            </a:extLst>
          </p:cNvPr>
          <p:cNvSpPr>
            <a:spLocks noGrp="1"/>
          </p:cNvSpPr>
          <p:nvPr>
            <p:ph type="body" idx="1"/>
          </p:nvPr>
        </p:nvSpPr>
        <p:spPr>
          <a:xfrm>
            <a:off x="1080000" y="1051200"/>
            <a:ext cx="2718000" cy="327722"/>
          </a:xfrm>
        </p:spPr>
        <p:txBody>
          <a:bodyPr anchor="b">
            <a:noAutofit/>
          </a:bodyPr>
          <a:lstStyle>
            <a:lvl1pPr marL="0" indent="0">
              <a:buNone/>
              <a:defRPr sz="14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sv-SE" dirty="0"/>
              <a:t>Klicka här för att ändra format på bakgrundstexten</a:t>
            </a:r>
          </a:p>
        </p:txBody>
      </p:sp>
      <p:sp>
        <p:nvSpPr>
          <p:cNvPr id="10" name="Platshållare för text 4">
            <a:extLst>
              <a:ext uri="{FF2B5EF4-FFF2-40B4-BE49-F238E27FC236}">
                <a16:creationId xmlns:a16="http://schemas.microsoft.com/office/drawing/2014/main" id="{BD1EFFC8-506E-5A4A-B12B-1ED4D1958FC5}"/>
              </a:ext>
            </a:extLst>
          </p:cNvPr>
          <p:cNvSpPr>
            <a:spLocks noGrp="1"/>
          </p:cNvSpPr>
          <p:nvPr>
            <p:ph type="body" sz="quarter" idx="3"/>
          </p:nvPr>
        </p:nvSpPr>
        <p:spPr>
          <a:xfrm>
            <a:off x="3890762" y="1051200"/>
            <a:ext cx="2718000" cy="327722"/>
          </a:xfrm>
        </p:spPr>
        <p:txBody>
          <a:bodyPr anchor="b">
            <a:noAutofit/>
          </a:bodyPr>
          <a:lstStyle>
            <a:lvl1pPr marL="0" indent="0">
              <a:buNone/>
              <a:defRPr sz="14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sv-SE" dirty="0"/>
              <a:t>Klicka här för att ändra format på bakgrundstexten</a:t>
            </a:r>
          </a:p>
        </p:txBody>
      </p:sp>
    </p:spTree>
    <p:extLst>
      <p:ext uri="{BB962C8B-B14F-4D97-AF65-F5344CB8AC3E}">
        <p14:creationId xmlns:p14="http://schemas.microsoft.com/office/powerpoint/2010/main" val="255955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och 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99213F7-29AE-3348-BA14-276452F17522}"/>
              </a:ext>
            </a:extLst>
          </p:cNvPr>
          <p:cNvSpPr>
            <a:spLocks noGrp="1"/>
          </p:cNvSpPr>
          <p:nvPr>
            <p:ph type="title"/>
          </p:nvPr>
        </p:nvSpPr>
        <p:spPr>
          <a:xfrm>
            <a:off x="1069200" y="251752"/>
            <a:ext cx="5540400" cy="673874"/>
          </a:xfrm>
        </p:spPr>
        <p:txBody>
          <a:bodyPr/>
          <a:lstStyle/>
          <a:p>
            <a:r>
              <a:rPr lang="sv-SE" dirty="0"/>
              <a:t>Klicka här för att ändra mall för rubrikformat</a:t>
            </a:r>
            <a:endParaRPr lang="en-GB" dirty="0"/>
          </a:p>
        </p:txBody>
      </p:sp>
      <p:sp>
        <p:nvSpPr>
          <p:cNvPr id="4" name="Platshållare för datum 3">
            <a:extLst>
              <a:ext uri="{FF2B5EF4-FFF2-40B4-BE49-F238E27FC236}">
                <a16:creationId xmlns:a16="http://schemas.microsoft.com/office/drawing/2014/main" id="{DEE58744-88EE-9F48-B53F-195692071B89}"/>
              </a:ext>
            </a:extLst>
          </p:cNvPr>
          <p:cNvSpPr>
            <a:spLocks noGrp="1"/>
          </p:cNvSpPr>
          <p:nvPr>
            <p:ph type="dt" sz="half" idx="11"/>
          </p:nvPr>
        </p:nvSpPr>
        <p:spPr/>
        <p:txBody>
          <a:bodyPr/>
          <a:lstStyle/>
          <a:p>
            <a:r>
              <a:rPr lang="de-DE"/>
              <a:t>2023-09-19 - Konrad Dittrich - Claas-Christoph Heitzhausen</a:t>
            </a:r>
            <a:endParaRPr lang="en-GB" dirty="0"/>
          </a:p>
        </p:txBody>
      </p:sp>
      <p:sp>
        <p:nvSpPr>
          <p:cNvPr id="5" name="Platshållare för bildnummer 4">
            <a:extLst>
              <a:ext uri="{FF2B5EF4-FFF2-40B4-BE49-F238E27FC236}">
                <a16:creationId xmlns:a16="http://schemas.microsoft.com/office/drawing/2014/main" id="{12052B00-675E-0049-A5DB-D785D6290EF5}"/>
              </a:ext>
            </a:extLst>
          </p:cNvPr>
          <p:cNvSpPr>
            <a:spLocks noGrp="1"/>
          </p:cNvSpPr>
          <p:nvPr>
            <p:ph type="sldNum" sz="quarter" idx="12"/>
          </p:nvPr>
        </p:nvSpPr>
        <p:spPr/>
        <p:txBody>
          <a:bodyPr/>
          <a:lstStyle/>
          <a:p>
            <a:fld id="{C338348D-F2D3-AB47-AE2A-1D59B1E58D64}" type="slidenum">
              <a:rPr lang="en-GB" smtClean="0"/>
              <a:pPr/>
              <a:t>‹Nr.›</a:t>
            </a:fld>
            <a:endParaRPr lang="en-GB"/>
          </a:p>
        </p:txBody>
      </p:sp>
      <p:sp>
        <p:nvSpPr>
          <p:cNvPr id="7" name="Platshållare för bild 6">
            <a:extLst>
              <a:ext uri="{FF2B5EF4-FFF2-40B4-BE49-F238E27FC236}">
                <a16:creationId xmlns:a16="http://schemas.microsoft.com/office/drawing/2014/main" id="{4CD2FD66-7FAA-AE47-8A10-92EF24064E28}"/>
              </a:ext>
            </a:extLst>
          </p:cNvPr>
          <p:cNvSpPr>
            <a:spLocks noGrp="1"/>
          </p:cNvSpPr>
          <p:nvPr>
            <p:ph type="pic" sz="quarter" idx="13"/>
          </p:nvPr>
        </p:nvSpPr>
        <p:spPr>
          <a:xfrm>
            <a:off x="250826" y="1182688"/>
            <a:ext cx="6356350" cy="3541712"/>
          </a:xfrm>
        </p:spPr>
        <p:txBody>
          <a:bodyPr/>
          <a:lstStyle>
            <a:lvl1pPr marL="0" indent="0">
              <a:buNone/>
              <a:defRPr/>
            </a:lvl1pPr>
          </a:lstStyle>
          <a:p>
            <a:endParaRPr lang="en-GB" dirty="0"/>
          </a:p>
        </p:txBody>
      </p:sp>
    </p:spTree>
    <p:extLst>
      <p:ext uri="{BB962C8B-B14F-4D97-AF65-F5344CB8AC3E}">
        <p14:creationId xmlns:p14="http://schemas.microsoft.com/office/powerpoint/2010/main" val="351777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två bilde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99213F7-29AE-3348-BA14-276452F17522}"/>
              </a:ext>
            </a:extLst>
          </p:cNvPr>
          <p:cNvSpPr>
            <a:spLocks noGrp="1"/>
          </p:cNvSpPr>
          <p:nvPr>
            <p:ph type="title"/>
          </p:nvPr>
        </p:nvSpPr>
        <p:spPr>
          <a:xfrm>
            <a:off x="1069199" y="251752"/>
            <a:ext cx="5539563" cy="673874"/>
          </a:xfrm>
        </p:spPr>
        <p:txBody>
          <a:bodyPr/>
          <a:lstStyle/>
          <a:p>
            <a:r>
              <a:rPr lang="sv-SE" dirty="0"/>
              <a:t>Klicka här för att ändra mall för rubrikformat</a:t>
            </a:r>
            <a:endParaRPr lang="en-GB" dirty="0"/>
          </a:p>
        </p:txBody>
      </p:sp>
      <p:sp>
        <p:nvSpPr>
          <p:cNvPr id="4" name="Platshållare för datum 3">
            <a:extLst>
              <a:ext uri="{FF2B5EF4-FFF2-40B4-BE49-F238E27FC236}">
                <a16:creationId xmlns:a16="http://schemas.microsoft.com/office/drawing/2014/main" id="{DEE58744-88EE-9F48-B53F-195692071B89}"/>
              </a:ext>
            </a:extLst>
          </p:cNvPr>
          <p:cNvSpPr>
            <a:spLocks noGrp="1"/>
          </p:cNvSpPr>
          <p:nvPr>
            <p:ph type="dt" sz="half" idx="11"/>
          </p:nvPr>
        </p:nvSpPr>
        <p:spPr/>
        <p:txBody>
          <a:bodyPr/>
          <a:lstStyle/>
          <a:p>
            <a:r>
              <a:rPr lang="de-DE"/>
              <a:t>2023-09-19 - Konrad Dittrich - Claas-Christoph Heitzhausen</a:t>
            </a:r>
            <a:endParaRPr lang="en-GB" dirty="0"/>
          </a:p>
        </p:txBody>
      </p:sp>
      <p:sp>
        <p:nvSpPr>
          <p:cNvPr id="5" name="Platshållare för bildnummer 4">
            <a:extLst>
              <a:ext uri="{FF2B5EF4-FFF2-40B4-BE49-F238E27FC236}">
                <a16:creationId xmlns:a16="http://schemas.microsoft.com/office/drawing/2014/main" id="{12052B00-675E-0049-A5DB-D785D6290EF5}"/>
              </a:ext>
            </a:extLst>
          </p:cNvPr>
          <p:cNvSpPr>
            <a:spLocks noGrp="1"/>
          </p:cNvSpPr>
          <p:nvPr>
            <p:ph type="sldNum" sz="quarter" idx="12"/>
          </p:nvPr>
        </p:nvSpPr>
        <p:spPr/>
        <p:txBody>
          <a:bodyPr/>
          <a:lstStyle/>
          <a:p>
            <a:fld id="{C338348D-F2D3-AB47-AE2A-1D59B1E58D64}" type="slidenum">
              <a:rPr lang="en-GB" smtClean="0"/>
              <a:pPr/>
              <a:t>‹Nr.›</a:t>
            </a:fld>
            <a:endParaRPr lang="en-GB"/>
          </a:p>
        </p:txBody>
      </p:sp>
      <p:sp>
        <p:nvSpPr>
          <p:cNvPr id="7" name="Platshållare för bild 6">
            <a:extLst>
              <a:ext uri="{FF2B5EF4-FFF2-40B4-BE49-F238E27FC236}">
                <a16:creationId xmlns:a16="http://schemas.microsoft.com/office/drawing/2014/main" id="{4CD2FD66-7FAA-AE47-8A10-92EF24064E28}"/>
              </a:ext>
            </a:extLst>
          </p:cNvPr>
          <p:cNvSpPr>
            <a:spLocks noGrp="1"/>
          </p:cNvSpPr>
          <p:nvPr>
            <p:ph type="pic" sz="quarter" idx="13"/>
          </p:nvPr>
        </p:nvSpPr>
        <p:spPr>
          <a:xfrm>
            <a:off x="249237" y="1183342"/>
            <a:ext cx="3132000" cy="3541058"/>
          </a:xfrm>
        </p:spPr>
        <p:txBody>
          <a:bodyPr/>
          <a:lstStyle>
            <a:lvl1pPr marL="0" indent="0">
              <a:buNone/>
              <a:defRPr/>
            </a:lvl1pPr>
          </a:lstStyle>
          <a:p>
            <a:endParaRPr lang="en-GB" dirty="0"/>
          </a:p>
        </p:txBody>
      </p:sp>
      <p:sp>
        <p:nvSpPr>
          <p:cNvPr id="8" name="Platshållare för bild 6">
            <a:extLst>
              <a:ext uri="{FF2B5EF4-FFF2-40B4-BE49-F238E27FC236}">
                <a16:creationId xmlns:a16="http://schemas.microsoft.com/office/drawing/2014/main" id="{F471D766-023C-E042-B60C-5AA70DCA1212}"/>
              </a:ext>
            </a:extLst>
          </p:cNvPr>
          <p:cNvSpPr>
            <a:spLocks noGrp="1"/>
          </p:cNvSpPr>
          <p:nvPr>
            <p:ph type="pic" sz="quarter" idx="14"/>
          </p:nvPr>
        </p:nvSpPr>
        <p:spPr>
          <a:xfrm>
            <a:off x="3476762" y="1183342"/>
            <a:ext cx="3132000" cy="3541058"/>
          </a:xfrm>
        </p:spPr>
        <p:txBody>
          <a:bodyPr/>
          <a:lstStyle>
            <a:lvl1pPr marL="0" indent="0">
              <a:buNone/>
              <a:defRPr/>
            </a:lvl1pPr>
          </a:lstStyle>
          <a:p>
            <a:endParaRPr lang="en-GB" dirty="0"/>
          </a:p>
        </p:txBody>
      </p:sp>
    </p:spTree>
    <p:extLst>
      <p:ext uri="{BB962C8B-B14F-4D97-AF65-F5344CB8AC3E}">
        <p14:creationId xmlns:p14="http://schemas.microsoft.com/office/powerpoint/2010/main" val="190128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06286D3-8649-524C-AC90-FF2F69102F70}"/>
              </a:ext>
            </a:extLst>
          </p:cNvPr>
          <p:cNvSpPr>
            <a:spLocks noGrp="1"/>
          </p:cNvSpPr>
          <p:nvPr>
            <p:ph type="title"/>
          </p:nvPr>
        </p:nvSpPr>
        <p:spPr>
          <a:xfrm>
            <a:off x="1069200" y="251752"/>
            <a:ext cx="5204600" cy="673874"/>
          </a:xfrm>
        </p:spPr>
        <p:txBody>
          <a:bodyPr/>
          <a:lstStyle/>
          <a:p>
            <a:r>
              <a:rPr lang="sv-SE" dirty="0"/>
              <a:t>Klicka här för att ändra mall för rubrikformat</a:t>
            </a:r>
            <a:endParaRPr lang="en-GB" dirty="0"/>
          </a:p>
        </p:txBody>
      </p:sp>
      <p:sp>
        <p:nvSpPr>
          <p:cNvPr id="4" name="Platshållare för datum 3">
            <a:extLst>
              <a:ext uri="{FF2B5EF4-FFF2-40B4-BE49-F238E27FC236}">
                <a16:creationId xmlns:a16="http://schemas.microsoft.com/office/drawing/2014/main" id="{EE417B25-3466-4D4E-9932-2BC6E1D868B5}"/>
              </a:ext>
            </a:extLst>
          </p:cNvPr>
          <p:cNvSpPr>
            <a:spLocks noGrp="1"/>
          </p:cNvSpPr>
          <p:nvPr>
            <p:ph type="dt" sz="half" idx="11"/>
          </p:nvPr>
        </p:nvSpPr>
        <p:spPr/>
        <p:txBody>
          <a:bodyPr/>
          <a:lstStyle/>
          <a:p>
            <a:r>
              <a:rPr lang="de-DE"/>
              <a:t>2023-09-19 - Konrad Dittrich - Claas-Christoph Heitzhausen</a:t>
            </a:r>
            <a:endParaRPr lang="en-GB" dirty="0"/>
          </a:p>
        </p:txBody>
      </p:sp>
      <p:sp>
        <p:nvSpPr>
          <p:cNvPr id="5" name="Platshållare för bildnummer 4">
            <a:extLst>
              <a:ext uri="{FF2B5EF4-FFF2-40B4-BE49-F238E27FC236}">
                <a16:creationId xmlns:a16="http://schemas.microsoft.com/office/drawing/2014/main" id="{31573EF2-0F29-FC4E-8D8C-6C9A6BED7D41}"/>
              </a:ext>
            </a:extLst>
          </p:cNvPr>
          <p:cNvSpPr>
            <a:spLocks noGrp="1"/>
          </p:cNvSpPr>
          <p:nvPr>
            <p:ph type="sldNum" sz="quarter" idx="12"/>
          </p:nvPr>
        </p:nvSpPr>
        <p:spPr/>
        <p:txBody>
          <a:bodyPr/>
          <a:lstStyle/>
          <a:p>
            <a:fld id="{C338348D-F2D3-AB47-AE2A-1D59B1E58D64}" type="slidenum">
              <a:rPr lang="en-GB" smtClean="0"/>
              <a:pPr/>
              <a:t>‹Nr.›</a:t>
            </a:fld>
            <a:endParaRPr lang="en-GB"/>
          </a:p>
        </p:txBody>
      </p:sp>
    </p:spTree>
    <p:extLst>
      <p:ext uri="{BB962C8B-B14F-4D97-AF65-F5344CB8AC3E}">
        <p14:creationId xmlns:p14="http://schemas.microsoft.com/office/powerpoint/2010/main" val="147711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Rak 9">
            <a:extLst>
              <a:ext uri="{FF2B5EF4-FFF2-40B4-BE49-F238E27FC236}">
                <a16:creationId xmlns:a16="http://schemas.microsoft.com/office/drawing/2014/main" id="{F42879D5-222F-0640-AA87-3AC584B52044}"/>
              </a:ext>
            </a:extLst>
          </p:cNvPr>
          <p:cNvCxnSpPr>
            <a:cxnSpLocks/>
          </p:cNvCxnSpPr>
          <p:nvPr/>
        </p:nvCxnSpPr>
        <p:spPr>
          <a:xfrm>
            <a:off x="1219201" y="27255788"/>
            <a:ext cx="2968347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Rak 8">
            <a:extLst>
              <a:ext uri="{FF2B5EF4-FFF2-40B4-BE49-F238E27FC236}">
                <a16:creationId xmlns:a16="http://schemas.microsoft.com/office/drawing/2014/main" id="{35A3ADBA-25A7-C947-B502-691111D0D9E5}"/>
              </a:ext>
            </a:extLst>
          </p:cNvPr>
          <p:cNvCxnSpPr>
            <a:cxnSpLocks/>
          </p:cNvCxnSpPr>
          <p:nvPr/>
        </p:nvCxnSpPr>
        <p:spPr>
          <a:xfrm>
            <a:off x="250825" y="4891747"/>
            <a:ext cx="63579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Platshållare för rubrik 1">
            <a:extLst>
              <a:ext uri="{FF2B5EF4-FFF2-40B4-BE49-F238E27FC236}">
                <a16:creationId xmlns:a16="http://schemas.microsoft.com/office/drawing/2014/main" id="{785D31C7-D918-594B-BEA4-908A2623180A}"/>
              </a:ext>
            </a:extLst>
          </p:cNvPr>
          <p:cNvSpPr>
            <a:spLocks noGrp="1"/>
          </p:cNvSpPr>
          <p:nvPr>
            <p:ph type="title"/>
          </p:nvPr>
        </p:nvSpPr>
        <p:spPr>
          <a:xfrm>
            <a:off x="1069199" y="251752"/>
            <a:ext cx="5539563" cy="673874"/>
          </a:xfrm>
          <a:prstGeom prst="rect">
            <a:avLst/>
          </a:prstGeom>
        </p:spPr>
        <p:txBody>
          <a:bodyPr vert="horz" lIns="91440" tIns="45720" rIns="91440" bIns="45720" rtlCol="0" anchor="ctr">
            <a:noAutofit/>
          </a:bodyPr>
          <a:lstStyle/>
          <a:p>
            <a:r>
              <a:rPr lang="sv-SE" dirty="0"/>
              <a:t>Klicka här för att ändra mall för rubrikformat</a:t>
            </a:r>
            <a:endParaRPr lang="en-GB" dirty="0"/>
          </a:p>
        </p:txBody>
      </p:sp>
      <p:sp>
        <p:nvSpPr>
          <p:cNvPr id="3" name="Platshållare för text 2">
            <a:extLst>
              <a:ext uri="{FF2B5EF4-FFF2-40B4-BE49-F238E27FC236}">
                <a16:creationId xmlns:a16="http://schemas.microsoft.com/office/drawing/2014/main" id="{376CF093-1E8D-FF4F-B3C9-72A2B0815CB3}"/>
              </a:ext>
            </a:extLst>
          </p:cNvPr>
          <p:cNvSpPr>
            <a:spLocks noGrp="1"/>
          </p:cNvSpPr>
          <p:nvPr>
            <p:ph type="body" idx="1"/>
          </p:nvPr>
        </p:nvSpPr>
        <p:spPr>
          <a:xfrm>
            <a:off x="1069200" y="1112400"/>
            <a:ext cx="5539562" cy="361993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5" name="Platshållare för datum 4">
            <a:extLst>
              <a:ext uri="{FF2B5EF4-FFF2-40B4-BE49-F238E27FC236}">
                <a16:creationId xmlns:a16="http://schemas.microsoft.com/office/drawing/2014/main" id="{97E4CD63-A723-E743-A7FA-6B31200F61CF}"/>
              </a:ext>
            </a:extLst>
          </p:cNvPr>
          <p:cNvSpPr>
            <a:spLocks noGrp="1"/>
          </p:cNvSpPr>
          <p:nvPr>
            <p:ph type="dt" sz="half" idx="2"/>
          </p:nvPr>
        </p:nvSpPr>
        <p:spPr>
          <a:xfrm>
            <a:off x="260284" y="4949520"/>
            <a:ext cx="1543050" cy="117474"/>
          </a:xfrm>
          <a:prstGeom prst="rect">
            <a:avLst/>
          </a:prstGeom>
        </p:spPr>
        <p:txBody>
          <a:bodyPr vert="horz" wrap="none" lIns="0" tIns="0" rIns="0" bIns="0" rtlCol="0" anchor="ctr"/>
          <a:lstStyle>
            <a:lvl1pPr algn="l">
              <a:defRPr sz="600">
                <a:solidFill>
                  <a:srgbClr val="848489"/>
                </a:solidFill>
              </a:defRPr>
            </a:lvl1pPr>
          </a:lstStyle>
          <a:p>
            <a:r>
              <a:rPr lang="de-DE"/>
              <a:t>2023-09-19 - Konrad Dittrich - Claas-Christoph Heitzhausen</a:t>
            </a:r>
            <a:endParaRPr lang="en-GB" dirty="0"/>
          </a:p>
        </p:txBody>
      </p:sp>
      <p:sp>
        <p:nvSpPr>
          <p:cNvPr id="6" name="Platshållare för bildnummer 5">
            <a:extLst>
              <a:ext uri="{FF2B5EF4-FFF2-40B4-BE49-F238E27FC236}">
                <a16:creationId xmlns:a16="http://schemas.microsoft.com/office/drawing/2014/main" id="{3844A7B9-8441-734E-B26B-9C9C5C04B442}"/>
              </a:ext>
            </a:extLst>
          </p:cNvPr>
          <p:cNvSpPr>
            <a:spLocks noGrp="1"/>
          </p:cNvSpPr>
          <p:nvPr>
            <p:ph type="sldNum" sz="quarter" idx="4"/>
          </p:nvPr>
        </p:nvSpPr>
        <p:spPr>
          <a:xfrm>
            <a:off x="5065713" y="4949520"/>
            <a:ext cx="1543050" cy="117474"/>
          </a:xfrm>
          <a:prstGeom prst="rect">
            <a:avLst/>
          </a:prstGeom>
        </p:spPr>
        <p:txBody>
          <a:bodyPr vert="horz" wrap="none" lIns="0" tIns="0" rIns="0" bIns="0" rtlCol="0" anchor="ctr"/>
          <a:lstStyle>
            <a:lvl1pPr algn="r">
              <a:defRPr sz="600">
                <a:solidFill>
                  <a:srgbClr val="848489"/>
                </a:solidFill>
              </a:defRPr>
            </a:lvl1pPr>
          </a:lstStyle>
          <a:p>
            <a:fld id="{C338348D-F2D3-AB47-AE2A-1D59B1E58D64}" type="slidenum">
              <a:rPr lang="en-GB" smtClean="0"/>
              <a:pPr/>
              <a:t>‹Nr.›</a:t>
            </a:fld>
            <a:endParaRPr lang="en-GB"/>
          </a:p>
        </p:txBody>
      </p:sp>
      <p:grpSp>
        <p:nvGrpSpPr>
          <p:cNvPr id="152" name="Grupp 151">
            <a:extLst>
              <a:ext uri="{FF2B5EF4-FFF2-40B4-BE49-F238E27FC236}">
                <a16:creationId xmlns:a16="http://schemas.microsoft.com/office/drawing/2014/main" id="{0BD8348A-D674-0947-A6ED-13C0B1582698}"/>
              </a:ext>
            </a:extLst>
          </p:cNvPr>
          <p:cNvGrpSpPr/>
          <p:nvPr userDrawn="1"/>
        </p:nvGrpSpPr>
        <p:grpSpPr>
          <a:xfrm>
            <a:off x="0" y="0"/>
            <a:ext cx="1172780" cy="1181100"/>
            <a:chOff x="0" y="0"/>
            <a:chExt cx="1118774" cy="1126711"/>
          </a:xfrm>
          <a:noFill/>
        </p:grpSpPr>
        <p:pic>
          <p:nvPicPr>
            <p:cNvPr id="153" name="Picture 2">
              <a:extLst>
                <a:ext uri="{FF2B5EF4-FFF2-40B4-BE49-F238E27FC236}">
                  <a16:creationId xmlns:a16="http://schemas.microsoft.com/office/drawing/2014/main" id="{27E88DB3-2B58-724F-94B3-6D5858EC3FB2}"/>
                </a:ext>
              </a:extLst>
            </p:cNvPr>
            <p:cNvPicPr>
              <a:picLocks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238674" y="237964"/>
              <a:ext cx="641393" cy="6497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54" name="Grupp 153">
              <a:extLst>
                <a:ext uri="{FF2B5EF4-FFF2-40B4-BE49-F238E27FC236}">
                  <a16:creationId xmlns:a16="http://schemas.microsoft.com/office/drawing/2014/main" id="{C9137A9B-3C3A-8345-BF55-1E04F0DED5B8}"/>
                </a:ext>
              </a:extLst>
            </p:cNvPr>
            <p:cNvGrpSpPr>
              <a:grpSpLocks noChangeAspect="1"/>
            </p:cNvGrpSpPr>
            <p:nvPr/>
          </p:nvGrpSpPr>
          <p:grpSpPr>
            <a:xfrm>
              <a:off x="440017" y="0"/>
              <a:ext cx="238707" cy="238781"/>
              <a:chOff x="2212991" y="4839051"/>
              <a:chExt cx="754419" cy="754653"/>
            </a:xfrm>
            <a:grpFill/>
          </p:grpSpPr>
          <p:sp>
            <p:nvSpPr>
              <p:cNvPr id="185" name="Rektangel 184">
                <a:extLst>
                  <a:ext uri="{FF2B5EF4-FFF2-40B4-BE49-F238E27FC236}">
                    <a16:creationId xmlns:a16="http://schemas.microsoft.com/office/drawing/2014/main" id="{6AB056EB-B216-B147-A21E-3AE54831E264}"/>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6" name="Rektangel 185">
                <a:extLst>
                  <a:ext uri="{FF2B5EF4-FFF2-40B4-BE49-F238E27FC236}">
                    <a16:creationId xmlns:a16="http://schemas.microsoft.com/office/drawing/2014/main" id="{84214226-7F5E-3242-8A15-06A25E013361}"/>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7" name="Rektangel 186">
                <a:extLst>
                  <a:ext uri="{FF2B5EF4-FFF2-40B4-BE49-F238E27FC236}">
                    <a16:creationId xmlns:a16="http://schemas.microsoft.com/office/drawing/2014/main" id="{A797F8DB-3B40-BA41-B934-C29841ECE4D1}"/>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8" name="Rektangel 187">
                <a:extLst>
                  <a:ext uri="{FF2B5EF4-FFF2-40B4-BE49-F238E27FC236}">
                    <a16:creationId xmlns:a16="http://schemas.microsoft.com/office/drawing/2014/main" id="{0CC01FCF-BC98-2048-B2CD-02C468FEB6EB}"/>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9" name="Rektangel 188">
                <a:extLst>
                  <a:ext uri="{FF2B5EF4-FFF2-40B4-BE49-F238E27FC236}">
                    <a16:creationId xmlns:a16="http://schemas.microsoft.com/office/drawing/2014/main" id="{2A7817FA-BAF6-9E43-A6E1-366F6D8FE534}"/>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0" name="Rektangel 189">
                <a:extLst>
                  <a:ext uri="{FF2B5EF4-FFF2-40B4-BE49-F238E27FC236}">
                    <a16:creationId xmlns:a16="http://schemas.microsoft.com/office/drawing/2014/main" id="{5EEF26F1-F444-6E45-AA54-4F4131F60466}"/>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1" name="Rektangel 190">
                <a:extLst>
                  <a:ext uri="{FF2B5EF4-FFF2-40B4-BE49-F238E27FC236}">
                    <a16:creationId xmlns:a16="http://schemas.microsoft.com/office/drawing/2014/main" id="{173F4CEC-B750-3345-BE30-745AE82FF6FC}"/>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2" name="Rektangel 191">
                <a:extLst>
                  <a:ext uri="{FF2B5EF4-FFF2-40B4-BE49-F238E27FC236}">
                    <a16:creationId xmlns:a16="http://schemas.microsoft.com/office/drawing/2014/main" id="{B7B99E1F-3C73-774D-A1D4-26390B3DEB20}"/>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3" name="Rektangel 192">
                <a:extLst>
                  <a:ext uri="{FF2B5EF4-FFF2-40B4-BE49-F238E27FC236}">
                    <a16:creationId xmlns:a16="http://schemas.microsoft.com/office/drawing/2014/main" id="{DCA7B2DE-F1DE-224E-8CAE-BA9A37C73B64}"/>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55" name="Grupp 154">
              <a:extLst>
                <a:ext uri="{FF2B5EF4-FFF2-40B4-BE49-F238E27FC236}">
                  <a16:creationId xmlns:a16="http://schemas.microsoft.com/office/drawing/2014/main" id="{F730D155-D7A1-2E4C-9BCE-018F0DAB7443}"/>
                </a:ext>
              </a:extLst>
            </p:cNvPr>
            <p:cNvGrpSpPr>
              <a:grpSpLocks noChangeAspect="1"/>
            </p:cNvGrpSpPr>
            <p:nvPr/>
          </p:nvGrpSpPr>
          <p:grpSpPr>
            <a:xfrm>
              <a:off x="440017" y="887930"/>
              <a:ext cx="238707" cy="238781"/>
              <a:chOff x="2212991" y="4839051"/>
              <a:chExt cx="754419" cy="754653"/>
            </a:xfrm>
            <a:grpFill/>
          </p:grpSpPr>
          <p:sp>
            <p:nvSpPr>
              <p:cNvPr id="176" name="Rektangel 175">
                <a:extLst>
                  <a:ext uri="{FF2B5EF4-FFF2-40B4-BE49-F238E27FC236}">
                    <a16:creationId xmlns:a16="http://schemas.microsoft.com/office/drawing/2014/main" id="{0D7660F1-23A1-864D-BFBA-95295D93985D}"/>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7" name="Rektangel 176">
                <a:extLst>
                  <a:ext uri="{FF2B5EF4-FFF2-40B4-BE49-F238E27FC236}">
                    <a16:creationId xmlns:a16="http://schemas.microsoft.com/office/drawing/2014/main" id="{26E6A116-202B-D140-93AE-DF981EBA1171}"/>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8" name="Rektangel 177">
                <a:extLst>
                  <a:ext uri="{FF2B5EF4-FFF2-40B4-BE49-F238E27FC236}">
                    <a16:creationId xmlns:a16="http://schemas.microsoft.com/office/drawing/2014/main" id="{995217B2-50B6-B746-97FB-8A57C600C835}"/>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9" name="Rektangel 178">
                <a:extLst>
                  <a:ext uri="{FF2B5EF4-FFF2-40B4-BE49-F238E27FC236}">
                    <a16:creationId xmlns:a16="http://schemas.microsoft.com/office/drawing/2014/main" id="{57A96E6B-2DC4-1641-AAF4-8BB160DEFD10}"/>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0" name="Rektangel 179">
                <a:extLst>
                  <a:ext uri="{FF2B5EF4-FFF2-40B4-BE49-F238E27FC236}">
                    <a16:creationId xmlns:a16="http://schemas.microsoft.com/office/drawing/2014/main" id="{92DF78E2-40F2-A146-8CBC-4DD86742A666}"/>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1" name="Rektangel 180">
                <a:extLst>
                  <a:ext uri="{FF2B5EF4-FFF2-40B4-BE49-F238E27FC236}">
                    <a16:creationId xmlns:a16="http://schemas.microsoft.com/office/drawing/2014/main" id="{0F78E5EF-422E-264A-8D7B-4F6A06B6F647}"/>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2" name="Rektangel 181">
                <a:extLst>
                  <a:ext uri="{FF2B5EF4-FFF2-40B4-BE49-F238E27FC236}">
                    <a16:creationId xmlns:a16="http://schemas.microsoft.com/office/drawing/2014/main" id="{71961281-137D-D647-97E8-B49E61B12B2C}"/>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3" name="Rektangel 182">
                <a:extLst>
                  <a:ext uri="{FF2B5EF4-FFF2-40B4-BE49-F238E27FC236}">
                    <a16:creationId xmlns:a16="http://schemas.microsoft.com/office/drawing/2014/main" id="{6B5426E5-561E-A849-814D-177B573C7277}"/>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4" name="Rektangel 183">
                <a:extLst>
                  <a:ext uri="{FF2B5EF4-FFF2-40B4-BE49-F238E27FC236}">
                    <a16:creationId xmlns:a16="http://schemas.microsoft.com/office/drawing/2014/main" id="{C7448637-830E-EC4A-B4F8-3DC6598C3CC5}"/>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56" name="Grupp 155">
              <a:extLst>
                <a:ext uri="{FF2B5EF4-FFF2-40B4-BE49-F238E27FC236}">
                  <a16:creationId xmlns:a16="http://schemas.microsoft.com/office/drawing/2014/main" id="{6D7D15B0-61BF-384C-90EF-192B42CF5035}"/>
                </a:ext>
              </a:extLst>
            </p:cNvPr>
            <p:cNvGrpSpPr>
              <a:grpSpLocks noChangeAspect="1"/>
            </p:cNvGrpSpPr>
            <p:nvPr/>
          </p:nvGrpSpPr>
          <p:grpSpPr>
            <a:xfrm>
              <a:off x="0" y="443465"/>
              <a:ext cx="238707" cy="238781"/>
              <a:chOff x="2212991" y="4839051"/>
              <a:chExt cx="754419" cy="754653"/>
            </a:xfrm>
            <a:grpFill/>
          </p:grpSpPr>
          <p:sp>
            <p:nvSpPr>
              <p:cNvPr id="167" name="Rektangel 166">
                <a:extLst>
                  <a:ext uri="{FF2B5EF4-FFF2-40B4-BE49-F238E27FC236}">
                    <a16:creationId xmlns:a16="http://schemas.microsoft.com/office/drawing/2014/main" id="{C49DE471-0926-4146-AEAC-6141EEDC517F}"/>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8" name="Rektangel 167">
                <a:extLst>
                  <a:ext uri="{FF2B5EF4-FFF2-40B4-BE49-F238E27FC236}">
                    <a16:creationId xmlns:a16="http://schemas.microsoft.com/office/drawing/2014/main" id="{C855E81C-DBB2-944B-BE2C-2416DAAE5CDB}"/>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9" name="Rektangel 168">
                <a:extLst>
                  <a:ext uri="{FF2B5EF4-FFF2-40B4-BE49-F238E27FC236}">
                    <a16:creationId xmlns:a16="http://schemas.microsoft.com/office/drawing/2014/main" id="{F2E1332B-8247-3B45-A53D-CCE99341BD53}"/>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0" name="Rektangel 169">
                <a:extLst>
                  <a:ext uri="{FF2B5EF4-FFF2-40B4-BE49-F238E27FC236}">
                    <a16:creationId xmlns:a16="http://schemas.microsoft.com/office/drawing/2014/main" id="{D2F67768-E5D7-484A-8D0A-D262BF0D692F}"/>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1" name="Rektangel 170">
                <a:extLst>
                  <a:ext uri="{FF2B5EF4-FFF2-40B4-BE49-F238E27FC236}">
                    <a16:creationId xmlns:a16="http://schemas.microsoft.com/office/drawing/2014/main" id="{BE15C129-528E-E643-9225-0240DD355014}"/>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2" name="Rektangel 171">
                <a:extLst>
                  <a:ext uri="{FF2B5EF4-FFF2-40B4-BE49-F238E27FC236}">
                    <a16:creationId xmlns:a16="http://schemas.microsoft.com/office/drawing/2014/main" id="{694C6E98-0C43-EE49-9DB2-CDA0E045AD87}"/>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3" name="Rektangel 172">
                <a:extLst>
                  <a:ext uri="{FF2B5EF4-FFF2-40B4-BE49-F238E27FC236}">
                    <a16:creationId xmlns:a16="http://schemas.microsoft.com/office/drawing/2014/main" id="{9643F8ED-1416-064A-A76C-C5A4C4F40400}"/>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4" name="Rektangel 173">
                <a:extLst>
                  <a:ext uri="{FF2B5EF4-FFF2-40B4-BE49-F238E27FC236}">
                    <a16:creationId xmlns:a16="http://schemas.microsoft.com/office/drawing/2014/main" id="{698B91F4-5128-C54D-A616-F3ACBC994C5E}"/>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5" name="Rektangel 174">
                <a:extLst>
                  <a:ext uri="{FF2B5EF4-FFF2-40B4-BE49-F238E27FC236}">
                    <a16:creationId xmlns:a16="http://schemas.microsoft.com/office/drawing/2014/main" id="{E2C10C6C-B60D-3E46-92C6-DB6E2C18D44B}"/>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57" name="Grupp 156">
              <a:extLst>
                <a:ext uri="{FF2B5EF4-FFF2-40B4-BE49-F238E27FC236}">
                  <a16:creationId xmlns:a16="http://schemas.microsoft.com/office/drawing/2014/main" id="{00A2016F-7E7A-0644-9AB0-2F25BD2AE2A7}"/>
                </a:ext>
              </a:extLst>
            </p:cNvPr>
            <p:cNvGrpSpPr>
              <a:grpSpLocks noChangeAspect="1"/>
            </p:cNvGrpSpPr>
            <p:nvPr/>
          </p:nvGrpSpPr>
          <p:grpSpPr>
            <a:xfrm>
              <a:off x="880067" y="443465"/>
              <a:ext cx="238707" cy="238781"/>
              <a:chOff x="2212991" y="4839051"/>
              <a:chExt cx="754419" cy="754653"/>
            </a:xfrm>
            <a:grpFill/>
          </p:grpSpPr>
          <p:sp>
            <p:nvSpPr>
              <p:cNvPr id="158" name="Rektangel 157">
                <a:extLst>
                  <a:ext uri="{FF2B5EF4-FFF2-40B4-BE49-F238E27FC236}">
                    <a16:creationId xmlns:a16="http://schemas.microsoft.com/office/drawing/2014/main" id="{755765D1-6CA8-9F48-86B3-4090F91521EC}"/>
                  </a:ext>
                </a:extLst>
              </p:cNvPr>
              <p:cNvSpPr/>
              <p:nvPr userDrawn="1"/>
            </p:nvSpPr>
            <p:spPr>
              <a:xfrm>
                <a:off x="2212991"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9" name="Rektangel 158">
                <a:extLst>
                  <a:ext uri="{FF2B5EF4-FFF2-40B4-BE49-F238E27FC236}">
                    <a16:creationId xmlns:a16="http://schemas.microsoft.com/office/drawing/2014/main" id="{64EBD69A-04A5-C54A-9FC7-3F2F42359690}"/>
                  </a:ext>
                </a:extLst>
              </p:cNvPr>
              <p:cNvSpPr/>
              <p:nvPr userDrawn="1"/>
            </p:nvSpPr>
            <p:spPr>
              <a:xfrm>
                <a:off x="2212991"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0" name="Rektangel 159">
                <a:extLst>
                  <a:ext uri="{FF2B5EF4-FFF2-40B4-BE49-F238E27FC236}">
                    <a16:creationId xmlns:a16="http://schemas.microsoft.com/office/drawing/2014/main" id="{3E5D70D6-A4EC-0B4C-B917-F247AE4EA3B4}"/>
                  </a:ext>
                </a:extLst>
              </p:cNvPr>
              <p:cNvSpPr/>
              <p:nvPr userDrawn="1"/>
            </p:nvSpPr>
            <p:spPr>
              <a:xfrm>
                <a:off x="2212991"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1" name="Rektangel 160">
                <a:extLst>
                  <a:ext uri="{FF2B5EF4-FFF2-40B4-BE49-F238E27FC236}">
                    <a16:creationId xmlns:a16="http://schemas.microsoft.com/office/drawing/2014/main" id="{4BA847BC-CFF7-FE4F-B48F-E56996FA27AB}"/>
                  </a:ext>
                </a:extLst>
              </p:cNvPr>
              <p:cNvSpPr/>
              <p:nvPr userDrawn="1"/>
            </p:nvSpPr>
            <p:spPr>
              <a:xfrm>
                <a:off x="2464464"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2" name="Rektangel 161">
                <a:extLst>
                  <a:ext uri="{FF2B5EF4-FFF2-40B4-BE49-F238E27FC236}">
                    <a16:creationId xmlns:a16="http://schemas.microsoft.com/office/drawing/2014/main" id="{67BAA50C-708E-A141-A5E9-AAE6A3E6F402}"/>
                  </a:ext>
                </a:extLst>
              </p:cNvPr>
              <p:cNvSpPr/>
              <p:nvPr userDrawn="1"/>
            </p:nvSpPr>
            <p:spPr>
              <a:xfrm>
                <a:off x="2715937" y="4839051"/>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3" name="Rektangel 162">
                <a:extLst>
                  <a:ext uri="{FF2B5EF4-FFF2-40B4-BE49-F238E27FC236}">
                    <a16:creationId xmlns:a16="http://schemas.microsoft.com/office/drawing/2014/main" id="{1752DD8E-B4F5-2941-880F-000CE418C173}"/>
                  </a:ext>
                </a:extLst>
              </p:cNvPr>
              <p:cNvSpPr/>
              <p:nvPr userDrawn="1"/>
            </p:nvSpPr>
            <p:spPr>
              <a:xfrm>
                <a:off x="2464464"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4" name="Rektangel 163">
                <a:extLst>
                  <a:ext uri="{FF2B5EF4-FFF2-40B4-BE49-F238E27FC236}">
                    <a16:creationId xmlns:a16="http://schemas.microsoft.com/office/drawing/2014/main" id="{C136926A-DBA0-5340-8A63-61FAA4D9784A}"/>
                  </a:ext>
                </a:extLst>
              </p:cNvPr>
              <p:cNvSpPr/>
              <p:nvPr userDrawn="1"/>
            </p:nvSpPr>
            <p:spPr>
              <a:xfrm>
                <a:off x="2715937" y="5342153"/>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5" name="Rektangel 164">
                <a:extLst>
                  <a:ext uri="{FF2B5EF4-FFF2-40B4-BE49-F238E27FC236}">
                    <a16:creationId xmlns:a16="http://schemas.microsoft.com/office/drawing/2014/main" id="{65D4F645-E93B-1347-8381-49B273DFFF78}"/>
                  </a:ext>
                </a:extLst>
              </p:cNvPr>
              <p:cNvSpPr/>
              <p:nvPr userDrawn="1"/>
            </p:nvSpPr>
            <p:spPr>
              <a:xfrm>
                <a:off x="2715937"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6" name="Rektangel 165">
                <a:extLst>
                  <a:ext uri="{FF2B5EF4-FFF2-40B4-BE49-F238E27FC236}">
                    <a16:creationId xmlns:a16="http://schemas.microsoft.com/office/drawing/2014/main" id="{B7EC85DA-3C44-3540-8C45-F869B2ADF65F}"/>
                  </a:ext>
                </a:extLst>
              </p:cNvPr>
              <p:cNvSpPr/>
              <p:nvPr userDrawn="1"/>
            </p:nvSpPr>
            <p:spPr>
              <a:xfrm>
                <a:off x="2464464" y="5090602"/>
                <a:ext cx="251473" cy="251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spTree>
  </p:cSld>
  <p:clrMap bg1="lt1" tx1="dk1" bg2="lt2" tx2="dk2" accent1="accent1" accent2="accent2" accent3="accent3" accent4="accent4" accent5="accent5" accent6="accent6" hlink="hlink" folHlink="folHlink"/>
  <p:sldLayoutIdLst>
    <p:sldLayoutId id="2147483772" r:id="rId1"/>
    <p:sldLayoutId id="2147483773" r:id="rId2"/>
    <p:sldLayoutId id="2147483786" r:id="rId3"/>
    <p:sldLayoutId id="2147483800" r:id="rId4"/>
    <p:sldLayoutId id="2147483801" r:id="rId5"/>
    <p:sldLayoutId id="2147483803" r:id="rId6"/>
    <p:sldLayoutId id="2147483802" r:id="rId7"/>
    <p:sldLayoutId id="214748379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rtl="0" eaLnBrk="1" fontAlgn="base" hangingPunct="1">
        <a:lnSpc>
          <a:spcPts val="2250"/>
        </a:lnSpc>
        <a:spcBef>
          <a:spcPct val="0"/>
        </a:spcBef>
        <a:spcAft>
          <a:spcPct val="0"/>
        </a:spcAft>
        <a:defRPr sz="2000" b="1" kern="1200">
          <a:solidFill>
            <a:schemeClr val="tx1"/>
          </a:solidFill>
          <a:latin typeface="+mj-lt"/>
          <a:ea typeface="+mj-ea"/>
          <a:cs typeface="+mj-cs"/>
        </a:defRPr>
      </a:lvl1pPr>
      <a:lvl2pPr algn="l" rtl="0" eaLnBrk="1" fontAlgn="base" hangingPunct="1">
        <a:lnSpc>
          <a:spcPts val="2250"/>
        </a:lnSpc>
        <a:spcBef>
          <a:spcPct val="0"/>
        </a:spcBef>
        <a:spcAft>
          <a:spcPct val="0"/>
        </a:spcAft>
        <a:defRPr sz="1950" b="1">
          <a:solidFill>
            <a:schemeClr val="tx1"/>
          </a:solidFill>
          <a:latin typeface="Arial" panose="020B0604020202020204" pitchFamily="34" charset="0"/>
        </a:defRPr>
      </a:lvl2pPr>
      <a:lvl3pPr algn="l" rtl="0" eaLnBrk="1" fontAlgn="base" hangingPunct="1">
        <a:lnSpc>
          <a:spcPts val="2250"/>
        </a:lnSpc>
        <a:spcBef>
          <a:spcPct val="0"/>
        </a:spcBef>
        <a:spcAft>
          <a:spcPct val="0"/>
        </a:spcAft>
        <a:defRPr sz="1950" b="1">
          <a:solidFill>
            <a:schemeClr val="tx1"/>
          </a:solidFill>
          <a:latin typeface="Arial" panose="020B0604020202020204" pitchFamily="34" charset="0"/>
        </a:defRPr>
      </a:lvl3pPr>
      <a:lvl4pPr algn="l" rtl="0" eaLnBrk="1" fontAlgn="base" hangingPunct="1">
        <a:lnSpc>
          <a:spcPts val="2250"/>
        </a:lnSpc>
        <a:spcBef>
          <a:spcPct val="0"/>
        </a:spcBef>
        <a:spcAft>
          <a:spcPct val="0"/>
        </a:spcAft>
        <a:defRPr sz="1950" b="1">
          <a:solidFill>
            <a:schemeClr val="tx1"/>
          </a:solidFill>
          <a:latin typeface="Arial" panose="020B0604020202020204" pitchFamily="34" charset="0"/>
        </a:defRPr>
      </a:lvl4pPr>
      <a:lvl5pPr algn="l" rtl="0" eaLnBrk="1" fontAlgn="base" hangingPunct="1">
        <a:lnSpc>
          <a:spcPts val="2250"/>
        </a:lnSpc>
        <a:spcBef>
          <a:spcPct val="0"/>
        </a:spcBef>
        <a:spcAft>
          <a:spcPct val="0"/>
        </a:spcAft>
        <a:defRPr sz="1950" b="1">
          <a:solidFill>
            <a:schemeClr val="tx1"/>
          </a:solidFill>
          <a:latin typeface="Arial" panose="020B0604020202020204" pitchFamily="34" charset="0"/>
        </a:defRPr>
      </a:lvl5pPr>
      <a:lvl6pPr marL="342900" algn="l" rtl="0" eaLnBrk="1" fontAlgn="base" hangingPunct="1">
        <a:lnSpc>
          <a:spcPts val="2250"/>
        </a:lnSpc>
        <a:spcBef>
          <a:spcPct val="0"/>
        </a:spcBef>
        <a:spcAft>
          <a:spcPct val="0"/>
        </a:spcAft>
        <a:defRPr sz="1950" b="1">
          <a:solidFill>
            <a:schemeClr val="tx1"/>
          </a:solidFill>
          <a:latin typeface="Arial" panose="020B0604020202020204" pitchFamily="34" charset="0"/>
        </a:defRPr>
      </a:lvl6pPr>
      <a:lvl7pPr marL="685800" algn="l" rtl="0" eaLnBrk="1" fontAlgn="base" hangingPunct="1">
        <a:lnSpc>
          <a:spcPts val="2250"/>
        </a:lnSpc>
        <a:spcBef>
          <a:spcPct val="0"/>
        </a:spcBef>
        <a:spcAft>
          <a:spcPct val="0"/>
        </a:spcAft>
        <a:defRPr sz="1950" b="1">
          <a:solidFill>
            <a:schemeClr val="tx1"/>
          </a:solidFill>
          <a:latin typeface="Arial" panose="020B0604020202020204" pitchFamily="34" charset="0"/>
        </a:defRPr>
      </a:lvl7pPr>
      <a:lvl8pPr marL="1028700" algn="l" rtl="0" eaLnBrk="1" fontAlgn="base" hangingPunct="1">
        <a:lnSpc>
          <a:spcPts val="2250"/>
        </a:lnSpc>
        <a:spcBef>
          <a:spcPct val="0"/>
        </a:spcBef>
        <a:spcAft>
          <a:spcPct val="0"/>
        </a:spcAft>
        <a:defRPr sz="1950" b="1">
          <a:solidFill>
            <a:schemeClr val="tx1"/>
          </a:solidFill>
          <a:latin typeface="Arial" panose="020B0604020202020204" pitchFamily="34" charset="0"/>
        </a:defRPr>
      </a:lvl8pPr>
      <a:lvl9pPr marL="1371600" algn="l" rtl="0" eaLnBrk="1" fontAlgn="base" hangingPunct="1">
        <a:lnSpc>
          <a:spcPts val="2250"/>
        </a:lnSpc>
        <a:spcBef>
          <a:spcPct val="0"/>
        </a:spcBef>
        <a:spcAft>
          <a:spcPct val="0"/>
        </a:spcAft>
        <a:defRPr sz="1950" b="1">
          <a:solidFill>
            <a:schemeClr val="tx1"/>
          </a:solidFill>
          <a:latin typeface="Arial" panose="020B0604020202020204" pitchFamily="34" charset="0"/>
        </a:defRPr>
      </a:lvl9pPr>
    </p:titleStyle>
    <p:bodyStyle>
      <a:lvl1pPr marL="166688" indent="-166688" algn="l" rtl="0" eaLnBrk="1" fontAlgn="base" hangingPunct="1">
        <a:lnSpc>
          <a:spcPct val="90000"/>
        </a:lnSpc>
        <a:spcBef>
          <a:spcPts val="750"/>
        </a:spcBef>
        <a:spcAft>
          <a:spcPts val="150"/>
        </a:spcAft>
        <a:buClr>
          <a:schemeClr val="tx1"/>
        </a:buClr>
        <a:buFont typeface="Arial" panose="020B0604020202020204" pitchFamily="34" charset="0"/>
        <a:buChar char="•"/>
        <a:tabLst/>
        <a:defRPr sz="1400" kern="1200">
          <a:solidFill>
            <a:schemeClr val="tx1"/>
          </a:solidFill>
          <a:latin typeface="+mn-lt"/>
          <a:ea typeface="+mn-ea"/>
          <a:cs typeface="+mn-cs"/>
        </a:defRPr>
      </a:lvl1pPr>
      <a:lvl2pPr marL="334566" indent="-167879" algn="l" rtl="0" eaLnBrk="1" fontAlgn="base" hangingPunct="1">
        <a:lnSpc>
          <a:spcPct val="90000"/>
        </a:lnSpc>
        <a:spcBef>
          <a:spcPts val="450"/>
        </a:spcBef>
        <a:spcAft>
          <a:spcPct val="0"/>
        </a:spcAft>
        <a:buFont typeface="Systemtypsnitt"/>
        <a:buChar char="–"/>
        <a:tabLst/>
        <a:defRPr sz="1200" kern="1200">
          <a:solidFill>
            <a:schemeClr val="tx1"/>
          </a:solidFill>
          <a:latin typeface="+mn-lt"/>
          <a:ea typeface="+mn-ea"/>
          <a:cs typeface="+mn-cs"/>
        </a:defRPr>
      </a:lvl2pPr>
      <a:lvl3pPr marL="502444" indent="-167879" algn="l" rtl="0" eaLnBrk="1" fontAlgn="base" hangingPunct="1">
        <a:lnSpc>
          <a:spcPct val="90000"/>
        </a:lnSpc>
        <a:spcBef>
          <a:spcPts val="450"/>
        </a:spcBef>
        <a:spcAft>
          <a:spcPct val="0"/>
        </a:spcAft>
        <a:buFont typeface="Systemtypsnitt"/>
        <a:buChar char="&gt;"/>
        <a:tabLst/>
        <a:defRPr sz="1200" i="1" kern="1200">
          <a:solidFill>
            <a:schemeClr val="tx1"/>
          </a:solidFill>
          <a:latin typeface="+mn-lt"/>
          <a:ea typeface="+mn-ea"/>
          <a:cs typeface="+mn-cs"/>
        </a:defRPr>
      </a:lvl3pPr>
      <a:lvl4pPr marL="634604" indent="-132160" algn="l" rtl="0" eaLnBrk="1" fontAlgn="base" hangingPunct="1">
        <a:lnSpc>
          <a:spcPct val="90000"/>
        </a:lnSpc>
        <a:spcBef>
          <a:spcPts val="450"/>
        </a:spcBef>
        <a:spcAft>
          <a:spcPct val="0"/>
        </a:spcAft>
        <a:buFont typeface="Arial" panose="020B0604020202020204" pitchFamily="34" charset="0"/>
        <a:buChar char="•"/>
        <a:tabLst/>
        <a:defRPr sz="1000" kern="1200">
          <a:solidFill>
            <a:schemeClr val="tx1"/>
          </a:solidFill>
          <a:latin typeface="+mn-lt"/>
          <a:ea typeface="+mn-ea"/>
          <a:cs typeface="+mn-cs"/>
        </a:defRPr>
      </a:lvl4pPr>
      <a:lvl5pPr marL="834629" indent="-200025" algn="l" rtl="0" eaLnBrk="1" fontAlgn="base" hangingPunct="1">
        <a:lnSpc>
          <a:spcPct val="90000"/>
        </a:lnSpc>
        <a:spcBef>
          <a:spcPts val="450"/>
        </a:spcBef>
        <a:spcAft>
          <a:spcPct val="0"/>
        </a:spcAft>
        <a:buFont typeface="Arial" panose="020B0604020202020204" pitchFamily="34" charset="0"/>
        <a:buChar char="–"/>
        <a:tabLst/>
        <a:defRPr sz="10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740" userDrawn="1">
          <p15:clr>
            <a:srgbClr val="F26B43"/>
          </p15:clr>
        </p15:guide>
        <p15:guide id="4" pos="3952" userDrawn="1">
          <p15:clr>
            <a:srgbClr val="F26B43"/>
          </p15:clr>
        </p15:guide>
        <p15:guide id="5" orient="horz" pos="742" userDrawn="1">
          <p15:clr>
            <a:srgbClr val="F26B43"/>
          </p15:clr>
        </p15:guide>
        <p15:guide id="7" pos="158" userDrawn="1">
          <p15:clr>
            <a:srgbClr val="F26B43"/>
          </p15:clr>
        </p15:guide>
        <p15:guide id="9" orient="horz" pos="584" userDrawn="1">
          <p15:clr>
            <a:srgbClr val="F26B43"/>
          </p15:clr>
        </p15:guide>
        <p15:guide id="10" orient="horz" pos="156" userDrawn="1">
          <p15:clr>
            <a:srgbClr val="F26B43"/>
          </p15:clr>
        </p15:guide>
        <p15:guide id="11" pos="4163" userDrawn="1">
          <p15:clr>
            <a:srgbClr val="F26B43"/>
          </p15:clr>
        </p15:guide>
        <p15:guide id="12" pos="581" userDrawn="1">
          <p15:clr>
            <a:srgbClr val="F26B43"/>
          </p15:clr>
        </p15:guide>
        <p15:guide id="15" orient="horz" pos="3085" userDrawn="1">
          <p15:clr>
            <a:srgbClr val="F26B43"/>
          </p15:clr>
        </p15:guide>
        <p15:guide id="16" orient="horz" pos="2981" userDrawn="1">
          <p15:clr>
            <a:srgbClr val="F26B43"/>
          </p15:clr>
        </p15:guide>
        <p15:guide id="17" pos="3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9328E614-1934-A44A-B775-B0BD31AC0085}"/>
              </a:ext>
            </a:extLst>
          </p:cNvPr>
          <p:cNvSpPr>
            <a:spLocks noGrp="1"/>
          </p:cNvSpPr>
          <p:nvPr>
            <p:ph type="ctrTitle"/>
          </p:nvPr>
        </p:nvSpPr>
        <p:spPr>
          <a:xfrm>
            <a:off x="482400" y="1325691"/>
            <a:ext cx="6120675" cy="648000"/>
          </a:xfrm>
        </p:spPr>
        <p:txBody>
          <a:bodyPr/>
          <a:lstStyle/>
          <a:p>
            <a:r>
              <a:rPr lang="en-GB" dirty="0"/>
              <a:t>Assignment 1 </a:t>
            </a:r>
          </a:p>
        </p:txBody>
      </p:sp>
      <p:sp>
        <p:nvSpPr>
          <p:cNvPr id="5" name="Underrubrik 4">
            <a:extLst>
              <a:ext uri="{FF2B5EF4-FFF2-40B4-BE49-F238E27FC236}">
                <a16:creationId xmlns:a16="http://schemas.microsoft.com/office/drawing/2014/main" id="{93220CF8-6B9C-CA44-97A4-755CF023DA03}"/>
              </a:ext>
            </a:extLst>
          </p:cNvPr>
          <p:cNvSpPr>
            <a:spLocks noGrp="1"/>
          </p:cNvSpPr>
          <p:nvPr>
            <p:ph type="subTitle" idx="1"/>
          </p:nvPr>
        </p:nvSpPr>
        <p:spPr>
          <a:xfrm>
            <a:off x="482401" y="2002492"/>
            <a:ext cx="6120000" cy="702000"/>
          </a:xfrm>
        </p:spPr>
        <p:txBody>
          <a:bodyPr/>
          <a:lstStyle/>
          <a:p>
            <a:r>
              <a:rPr lang="en-GB" dirty="0"/>
              <a:t>Machine Learning </a:t>
            </a:r>
          </a:p>
        </p:txBody>
      </p:sp>
    </p:spTree>
    <p:extLst>
      <p:ext uri="{BB962C8B-B14F-4D97-AF65-F5344CB8AC3E}">
        <p14:creationId xmlns:p14="http://schemas.microsoft.com/office/powerpoint/2010/main" val="209757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7 (Monk1)</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10</a:t>
            </a:fld>
            <a:endParaRPr lang="en-GB"/>
          </a:p>
        </p:txBody>
      </p:sp>
      <p:pic>
        <p:nvPicPr>
          <p:cNvPr id="8" name="Inhaltsplatzhalter 7">
            <a:extLst>
              <a:ext uri="{FF2B5EF4-FFF2-40B4-BE49-F238E27FC236}">
                <a16:creationId xmlns:a16="http://schemas.microsoft.com/office/drawing/2014/main" id="{3202EEBE-6DCB-62C6-3401-BE0FC885906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p:blipFill>
        <p:spPr bwMode="auto">
          <a:xfrm>
            <a:off x="842472" y="1122135"/>
            <a:ext cx="5173056" cy="310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hteck 4">
            <a:extLst>
              <a:ext uri="{FF2B5EF4-FFF2-40B4-BE49-F238E27FC236}">
                <a16:creationId xmlns:a16="http://schemas.microsoft.com/office/drawing/2014/main" id="{C4EF29E8-35FD-0D29-9213-9A7610CB0BA8}"/>
              </a:ext>
            </a:extLst>
          </p:cNvPr>
          <p:cNvSpPr/>
          <p:nvPr/>
        </p:nvSpPr>
        <p:spPr>
          <a:xfrm>
            <a:off x="1731078" y="2525486"/>
            <a:ext cx="3762302" cy="14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FD3BC85C-EF38-C431-CEF0-EF94076EFB9B}"/>
              </a:ext>
            </a:extLst>
          </p:cNvPr>
          <p:cNvSpPr/>
          <p:nvPr/>
        </p:nvSpPr>
        <p:spPr>
          <a:xfrm>
            <a:off x="1731078" y="4041849"/>
            <a:ext cx="3762302" cy="14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4019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7 (Monk1)</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11</a:t>
            </a:fld>
            <a:endParaRPr lang="en-GB"/>
          </a:p>
        </p:txBody>
      </p:sp>
      <p:pic>
        <p:nvPicPr>
          <p:cNvPr id="7" name="Inhaltsplatzhalter 6">
            <a:extLst>
              <a:ext uri="{FF2B5EF4-FFF2-40B4-BE49-F238E27FC236}">
                <a16:creationId xmlns:a16="http://schemas.microsoft.com/office/drawing/2014/main" id="{6BC5AAD1-87A8-EB66-8448-BB2A855E028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p:blipFill>
        <p:spPr bwMode="auto">
          <a:xfrm>
            <a:off x="1279277" y="959457"/>
            <a:ext cx="4299446" cy="322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feld 1">
            <a:extLst>
              <a:ext uri="{FF2B5EF4-FFF2-40B4-BE49-F238E27FC236}">
                <a16:creationId xmlns:a16="http://schemas.microsoft.com/office/drawing/2014/main" id="{694B1067-FE5B-305F-088E-2998BAC772A2}"/>
              </a:ext>
            </a:extLst>
          </p:cNvPr>
          <p:cNvSpPr txBox="1"/>
          <p:nvPr/>
        </p:nvSpPr>
        <p:spPr>
          <a:xfrm>
            <a:off x="2828925" y="542925"/>
            <a:ext cx="184731"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155543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7 (Monk3)</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12</a:t>
            </a:fld>
            <a:endParaRPr lang="en-GB"/>
          </a:p>
        </p:txBody>
      </p:sp>
      <p:pic>
        <p:nvPicPr>
          <p:cNvPr id="8" name="Inhaltsplatzhalter 7" descr="Ein Bild, das Diagramm, Text, Screenshot, Plan enthält.&#10;&#10;Automatisch generierte Beschreibung">
            <a:extLst>
              <a:ext uri="{FF2B5EF4-FFF2-40B4-BE49-F238E27FC236}">
                <a16:creationId xmlns:a16="http://schemas.microsoft.com/office/drawing/2014/main" id="{3202EEBE-6DCB-62C6-3401-BE0FC885906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842472" y="1122135"/>
            <a:ext cx="5173056" cy="3103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hteck 10">
            <a:extLst>
              <a:ext uri="{FF2B5EF4-FFF2-40B4-BE49-F238E27FC236}">
                <a16:creationId xmlns:a16="http://schemas.microsoft.com/office/drawing/2014/main" id="{9650F193-FC8E-F298-13AD-0AD046D5B33B}"/>
              </a:ext>
            </a:extLst>
          </p:cNvPr>
          <p:cNvSpPr/>
          <p:nvPr/>
        </p:nvSpPr>
        <p:spPr>
          <a:xfrm>
            <a:off x="1731078" y="2525486"/>
            <a:ext cx="3762302" cy="14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C6CE4435-253D-7BBB-7ABA-18ACB45CE8E3}"/>
              </a:ext>
            </a:extLst>
          </p:cNvPr>
          <p:cNvSpPr/>
          <p:nvPr/>
        </p:nvSpPr>
        <p:spPr>
          <a:xfrm>
            <a:off x="1797278" y="4045545"/>
            <a:ext cx="3762302" cy="14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0841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7 (Monk3)</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13</a:t>
            </a:fld>
            <a:endParaRPr lang="en-GB"/>
          </a:p>
        </p:txBody>
      </p:sp>
      <p:pic>
        <p:nvPicPr>
          <p:cNvPr id="7" name="Inhaltsplatzhalter 6" descr="Ein Bild, das Reihe, Diagramm, Text, Zahl enthält.&#10;&#10;Automatisch generierte Beschreibung">
            <a:extLst>
              <a:ext uri="{FF2B5EF4-FFF2-40B4-BE49-F238E27FC236}">
                <a16:creationId xmlns:a16="http://schemas.microsoft.com/office/drawing/2014/main" id="{6BC5AAD1-87A8-EB66-8448-BB2A855E028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279269" y="959457"/>
            <a:ext cx="4299462" cy="322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feld 1">
            <a:extLst>
              <a:ext uri="{FF2B5EF4-FFF2-40B4-BE49-F238E27FC236}">
                <a16:creationId xmlns:a16="http://schemas.microsoft.com/office/drawing/2014/main" id="{694B1067-FE5B-305F-088E-2998BAC772A2}"/>
              </a:ext>
            </a:extLst>
          </p:cNvPr>
          <p:cNvSpPr txBox="1"/>
          <p:nvPr/>
        </p:nvSpPr>
        <p:spPr>
          <a:xfrm>
            <a:off x="2828925" y="542925"/>
            <a:ext cx="184731"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253722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6 (Backup)</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14</a:t>
            </a:fld>
            <a:endParaRPr lang="en-GB"/>
          </a:p>
        </p:txBody>
      </p:sp>
      <p:sp>
        <p:nvSpPr>
          <p:cNvPr id="7" name="Platshållare för innehåll 6">
            <a:extLst>
              <a:ext uri="{FF2B5EF4-FFF2-40B4-BE49-F238E27FC236}">
                <a16:creationId xmlns:a16="http://schemas.microsoft.com/office/drawing/2014/main" id="{F4A4DA3A-FC83-0F41-BA29-3FE1E38CD803}"/>
              </a:ext>
            </a:extLst>
          </p:cNvPr>
          <p:cNvSpPr>
            <a:spLocks noGrp="1"/>
          </p:cNvSpPr>
          <p:nvPr>
            <p:ph sz="quarter" idx="13"/>
          </p:nvPr>
        </p:nvSpPr>
        <p:spPr/>
        <p:txBody>
          <a:bodyPr/>
          <a:lstStyle/>
          <a:p>
            <a:pPr marL="0" indent="0">
              <a:lnSpc>
                <a:spcPct val="107000"/>
              </a:lnSpc>
              <a:spcAft>
                <a:spcPts val="800"/>
              </a:spcAft>
              <a:buNone/>
            </a:pPr>
            <a:endParaRPr lang="de-DE"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5" name="Grafik 4" descr="Ein Bild, das Entwurf, Reihe, weiß, Diagramm enthält.&#10;&#10;Automatisch generierte Beschreibung">
            <a:extLst>
              <a:ext uri="{FF2B5EF4-FFF2-40B4-BE49-F238E27FC236}">
                <a16:creationId xmlns:a16="http://schemas.microsoft.com/office/drawing/2014/main" id="{31B34E10-5E28-E371-2FBE-88E482E05E58}"/>
              </a:ext>
            </a:extLst>
          </p:cNvPr>
          <p:cNvPicPr>
            <a:picLocks noChangeAspect="1"/>
          </p:cNvPicPr>
          <p:nvPr/>
        </p:nvPicPr>
        <p:blipFill>
          <a:blip r:embed="rId2"/>
          <a:stretch>
            <a:fillRect/>
          </a:stretch>
        </p:blipFill>
        <p:spPr>
          <a:xfrm>
            <a:off x="548640" y="1811972"/>
            <a:ext cx="5760720" cy="1519555"/>
          </a:xfrm>
          <a:prstGeom prst="rect">
            <a:avLst/>
          </a:prstGeom>
        </p:spPr>
      </p:pic>
      <p:sp>
        <p:nvSpPr>
          <p:cNvPr id="8" name="Textfeld 7">
            <a:extLst>
              <a:ext uri="{FF2B5EF4-FFF2-40B4-BE49-F238E27FC236}">
                <a16:creationId xmlns:a16="http://schemas.microsoft.com/office/drawing/2014/main" id="{ECB66F79-90F5-B239-0890-5CB995D4B7CE}"/>
              </a:ext>
            </a:extLst>
          </p:cNvPr>
          <p:cNvSpPr txBox="1"/>
          <p:nvPr/>
        </p:nvSpPr>
        <p:spPr>
          <a:xfrm>
            <a:off x="2939122" y="1411786"/>
            <a:ext cx="979755" cy="369332"/>
          </a:xfrm>
          <a:prstGeom prst="rect">
            <a:avLst/>
          </a:prstGeom>
          <a:noFill/>
        </p:spPr>
        <p:txBody>
          <a:bodyPr wrap="none" rtlCol="0">
            <a:spAutoFit/>
          </a:bodyPr>
          <a:lstStyle/>
          <a:p>
            <a:r>
              <a:rPr lang="de-DE" b="1" dirty="0"/>
              <a:t>Monk 2</a:t>
            </a:r>
          </a:p>
        </p:txBody>
      </p:sp>
    </p:spTree>
    <p:extLst>
      <p:ext uri="{BB962C8B-B14F-4D97-AF65-F5344CB8AC3E}">
        <p14:creationId xmlns:p14="http://schemas.microsoft.com/office/powerpoint/2010/main" val="199729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7 (Backup)</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15</a:t>
            </a:fld>
            <a:endParaRPr lang="en-GB"/>
          </a:p>
        </p:txBody>
      </p:sp>
      <p:sp>
        <p:nvSpPr>
          <p:cNvPr id="10" name="Rectangle 1">
            <a:extLst>
              <a:ext uri="{FF2B5EF4-FFF2-40B4-BE49-F238E27FC236}">
                <a16:creationId xmlns:a16="http://schemas.microsoft.com/office/drawing/2014/main" id="{453335C8-7C17-5238-038D-963AF0A87B9E}"/>
              </a:ext>
            </a:extLst>
          </p:cNvPr>
          <p:cNvSpPr>
            <a:spLocks noGrp="1" noChangeArrowheads="1"/>
          </p:cNvSpPr>
          <p:nvPr>
            <p:ph sz="quarter" idx="13"/>
          </p:nvPr>
        </p:nvSpPr>
        <p:spPr bwMode="auto">
          <a:xfrm>
            <a:off x="1069200" y="868790"/>
            <a:ext cx="4823756"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2324100" algn="l"/>
              </a:tabLst>
              <a:defRPr>
                <a:solidFill>
                  <a:schemeClr val="tx1"/>
                </a:solidFill>
                <a:latin typeface="Arial" panose="020B0604020202020204" pitchFamily="34" charset="0"/>
              </a:defRPr>
            </a:lvl1pPr>
            <a:lvl2pPr>
              <a:tabLst>
                <a:tab pos="2324100" algn="l"/>
              </a:tabLst>
              <a:defRPr>
                <a:solidFill>
                  <a:schemeClr val="tx1"/>
                </a:solidFill>
                <a:latin typeface="Arial" panose="020B0604020202020204" pitchFamily="34" charset="0"/>
              </a:defRPr>
            </a:lvl2pPr>
            <a:lvl3pPr>
              <a:tabLst>
                <a:tab pos="2324100" algn="l"/>
              </a:tabLst>
              <a:defRPr>
                <a:solidFill>
                  <a:schemeClr val="tx1"/>
                </a:solidFill>
                <a:latin typeface="Arial" panose="020B0604020202020204" pitchFamily="34" charset="0"/>
              </a:defRPr>
            </a:lvl3pPr>
            <a:lvl4pPr>
              <a:tabLst>
                <a:tab pos="2324100" algn="l"/>
              </a:tabLst>
              <a:defRPr>
                <a:solidFill>
                  <a:schemeClr val="tx1"/>
                </a:solidFill>
                <a:latin typeface="Arial" panose="020B0604020202020204" pitchFamily="34" charset="0"/>
              </a:defRPr>
            </a:lvl4pPr>
            <a:lvl5pPr>
              <a:tabLst>
                <a:tab pos="2324100" algn="l"/>
              </a:tabLst>
              <a:defRPr>
                <a:solidFill>
                  <a:schemeClr val="tx1"/>
                </a:solidFill>
                <a:latin typeface="Arial" panose="020B0604020202020204" pitchFamily="34" charset="0"/>
              </a:defRPr>
            </a:lvl5pPr>
            <a:lvl6pPr eaLnBrk="0" fontAlgn="base" hangingPunct="0">
              <a:spcBef>
                <a:spcPct val="0"/>
              </a:spcBef>
              <a:spcAft>
                <a:spcPct val="0"/>
              </a:spcAft>
              <a:tabLst>
                <a:tab pos="2324100" algn="l"/>
              </a:tabLst>
              <a:defRPr>
                <a:solidFill>
                  <a:schemeClr val="tx1"/>
                </a:solidFill>
                <a:latin typeface="Arial" panose="020B0604020202020204" pitchFamily="34" charset="0"/>
              </a:defRPr>
            </a:lvl6pPr>
            <a:lvl7pPr eaLnBrk="0" fontAlgn="base" hangingPunct="0">
              <a:spcBef>
                <a:spcPct val="0"/>
              </a:spcBef>
              <a:spcAft>
                <a:spcPct val="0"/>
              </a:spcAft>
              <a:tabLst>
                <a:tab pos="2324100" algn="l"/>
              </a:tabLst>
              <a:defRPr>
                <a:solidFill>
                  <a:schemeClr val="tx1"/>
                </a:solidFill>
                <a:latin typeface="Arial" panose="020B0604020202020204" pitchFamily="34" charset="0"/>
              </a:defRPr>
            </a:lvl7pPr>
            <a:lvl8pPr eaLnBrk="0" fontAlgn="base" hangingPunct="0">
              <a:spcBef>
                <a:spcPct val="0"/>
              </a:spcBef>
              <a:spcAft>
                <a:spcPct val="0"/>
              </a:spcAft>
              <a:tabLst>
                <a:tab pos="2324100" algn="l"/>
              </a:tabLst>
              <a:defRPr>
                <a:solidFill>
                  <a:schemeClr val="tx1"/>
                </a:solidFill>
                <a:latin typeface="Arial" panose="020B0604020202020204" pitchFamily="34" charset="0"/>
              </a:defRPr>
            </a:lvl8pPr>
            <a:lvl9pPr eaLnBrk="0" fontAlgn="base" hangingPunct="0">
              <a:spcBef>
                <a:spcPct val="0"/>
              </a:spcBef>
              <a:spcAft>
                <a:spcPct val="0"/>
              </a:spcAft>
              <a:tabLst>
                <a:tab pos="23241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0 : 0.40541   for tree: +</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1 : 0.75676   for tree: A2(+A5(+A1(+A4(--+)+)A3(A1(A4(+-+)-+)+)-)A1(--A5(--A3(+-)+)))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2 : 0.83784   for tree: A2(A5(+++-)A5(+A1(+A4(--+)+)A3(A1(A4(+-+)-+)+)-)A1(--A5(--A3(+-)+)))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3 : 0.81081   for tree: A2(A5(++A1(-++)-)A5(+A1(+A4(--+)+)A3(A1(A4(+-+)-+)+)-)A1(--A5(--A3(+-)+)))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4 : 0.75676   for tree: A2(A5(++A1(A3(-+)++)-)+A1(--A5(--A3(+-)+)))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5 : 0.86486   for tree: A2(A5(++A1(A3(-+)++)-)A5(++A3(A1(A4(+-+)-+)+)-)A1(--A5(--A3(+-)+)))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6 : 0.83784   for tree: A2(A5(++A1(A3(-+)++)-)A5(+A1(+-+)A3(A1(A4(+-+)-+)+)-)A1(--A5(--A3(+-)+)))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7 : 0.83784   for tree: A2(A5(++A1(A3(-+)++)-)A5(+A1(+A4(--+)+)+-)A1(--A5(--A3(+-)+)))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8 : 0.83784   for tree: A2(A5(++A1(A3(-+)++)-)A5(+A1(+A4(--+)+)A3(++)-)A1(--A5(--A3(+-)+)))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9 : 0.83784   for tree: A2(A5(++A1(A3(-+)++)-)A5(+A1(+A4(--+)+)A3(A1(+-+)+)-)A1(--A5(--A3(+-)+)))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10 : 0.91892   for tree: A2(A5(++A1(A3(-+)++)-)A5(+A1(+A4(--+)+)A3(A1(A4(+-+)-+)+)-)-)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11 : 0.91892   for tree: A2(A5(++A1(A3(-+)++)-)A5(+A1(+A4(--+)+)A3(A1(A4(+-+)-+)+)-)A1(---))</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12 : 0.83784   for tree: A2(A5(++A1(A3(-+)++)-)A5(+A1(+A4(--+)+)A3(A1(A4(+-+)-+)+)-)A1(--A5(---+)))</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Best subset is  10 with an accuracy of 0.91892</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A2(A5(++A1(A3(-+)++)-)A5(+A1(+A4(--+)+)A3(A1(A4(+-+)-+)+)-)-)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 </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0 : 0.40541   for tree: +</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1 : 0.83784   for tree: A2(+A5(+A1(+A4(--+)+)A3(A1(A4(+-+)-+)+)-)-)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2 : 0.91892   for tree: A2(A5(+++-)A5(+A1(+A4(--+)+)A3(A1(A4(+-+)-+)+)-)-)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3 : 0.89189   for tree: A2(A5(++A1(-++)-)A5(+A1(+A4(--+)+)A3(A1(A4(+-+)-+)+)-)-)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4 : 0.83784   for tree: A2(A5(++A1(A3(-+)++)-)+-)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5 : 0.94595   for tree: A2(A5(++A1(A3(-+)++)-)A5(++A3(A1(A4(+-+)-+)+)-)-)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6 : 0.91892   for tree: A2(A5(++A1(A3(-+)++)-)A5(+A1(+-+)A3(A1(A4(+-+)-+)+)-)-)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7 : 0.91892   for tree: A2(A5(++A1(A3(-+)++)-)A5(+A1(+A4(--+)+)+-)-)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8 : 0.91892   for tree: A2(A5(++A1(A3(-+)++)-)A5(+A1(+A4(--+)+)A3(++)-)-)</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9 : 0.91892   for tree: A2(A5(++A1(A3(-+)++)-)A5(+A1(+A4(--+)+)A3(A1(+-+)+)-)-)</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Best subset is  5 with an accuracy of 0.94595</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de-DE" sz="9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rPr>
              <a:t>A2(A5(++A1(A3(-+)++)-)A5(++A3(A1(A4(+-+)-+)+)-)-)</a:t>
            </a:r>
            <a:endParaRPr kumimoji="0" lang="en-US" altLang="de-DE"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altLang="de-DE" sz="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9387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Ein Bild, das Entwurf, Diagramm, Zeichnung, Reihe enthält.&#10;&#10;Automatisch generierte Beschreibung">
            <a:extLst>
              <a:ext uri="{FF2B5EF4-FFF2-40B4-BE49-F238E27FC236}">
                <a16:creationId xmlns:a16="http://schemas.microsoft.com/office/drawing/2014/main" id="{630254A4-F0A7-EA11-7A6D-750230FC938F}"/>
              </a:ext>
            </a:extLst>
          </p:cNvPr>
          <p:cNvPicPr>
            <a:picLocks noChangeAspect="1"/>
          </p:cNvPicPr>
          <p:nvPr/>
        </p:nvPicPr>
        <p:blipFill>
          <a:blip r:embed="rId2"/>
          <a:stretch>
            <a:fillRect/>
          </a:stretch>
        </p:blipFill>
        <p:spPr>
          <a:xfrm>
            <a:off x="932901" y="1268842"/>
            <a:ext cx="5546709" cy="2925160"/>
          </a:xfrm>
          <a:prstGeom prst="rect">
            <a:avLst/>
          </a:prstGeom>
        </p:spPr>
      </p:pic>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7 (Backup)</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16</a:t>
            </a:fld>
            <a:endParaRPr lang="en-GB"/>
          </a:p>
        </p:txBody>
      </p:sp>
      <p:sp>
        <p:nvSpPr>
          <p:cNvPr id="10" name="Rectangle 1">
            <a:extLst>
              <a:ext uri="{FF2B5EF4-FFF2-40B4-BE49-F238E27FC236}">
                <a16:creationId xmlns:a16="http://schemas.microsoft.com/office/drawing/2014/main" id="{453335C8-7C17-5238-038D-963AF0A87B9E}"/>
              </a:ext>
            </a:extLst>
          </p:cNvPr>
          <p:cNvSpPr>
            <a:spLocks noGrp="1" noChangeArrowheads="1"/>
          </p:cNvSpPr>
          <p:nvPr>
            <p:ph sz="quarter" idx="13"/>
          </p:nvPr>
        </p:nvSpPr>
        <p:spPr bwMode="auto">
          <a:xfrm>
            <a:off x="1069200" y="2807782"/>
            <a:ext cx="18473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2324100" algn="l"/>
              </a:tabLst>
              <a:defRPr>
                <a:solidFill>
                  <a:schemeClr val="tx1"/>
                </a:solidFill>
                <a:latin typeface="Arial" panose="020B0604020202020204" pitchFamily="34" charset="0"/>
              </a:defRPr>
            </a:lvl1pPr>
            <a:lvl2pPr>
              <a:tabLst>
                <a:tab pos="2324100" algn="l"/>
              </a:tabLst>
              <a:defRPr>
                <a:solidFill>
                  <a:schemeClr val="tx1"/>
                </a:solidFill>
                <a:latin typeface="Arial" panose="020B0604020202020204" pitchFamily="34" charset="0"/>
              </a:defRPr>
            </a:lvl2pPr>
            <a:lvl3pPr>
              <a:tabLst>
                <a:tab pos="2324100" algn="l"/>
              </a:tabLst>
              <a:defRPr>
                <a:solidFill>
                  <a:schemeClr val="tx1"/>
                </a:solidFill>
                <a:latin typeface="Arial" panose="020B0604020202020204" pitchFamily="34" charset="0"/>
              </a:defRPr>
            </a:lvl3pPr>
            <a:lvl4pPr>
              <a:tabLst>
                <a:tab pos="2324100" algn="l"/>
              </a:tabLst>
              <a:defRPr>
                <a:solidFill>
                  <a:schemeClr val="tx1"/>
                </a:solidFill>
                <a:latin typeface="Arial" panose="020B0604020202020204" pitchFamily="34" charset="0"/>
              </a:defRPr>
            </a:lvl4pPr>
            <a:lvl5pPr>
              <a:tabLst>
                <a:tab pos="2324100" algn="l"/>
              </a:tabLst>
              <a:defRPr>
                <a:solidFill>
                  <a:schemeClr val="tx1"/>
                </a:solidFill>
                <a:latin typeface="Arial" panose="020B0604020202020204" pitchFamily="34" charset="0"/>
              </a:defRPr>
            </a:lvl5pPr>
            <a:lvl6pPr eaLnBrk="0" fontAlgn="base" hangingPunct="0">
              <a:spcBef>
                <a:spcPct val="0"/>
              </a:spcBef>
              <a:spcAft>
                <a:spcPct val="0"/>
              </a:spcAft>
              <a:tabLst>
                <a:tab pos="2324100" algn="l"/>
              </a:tabLst>
              <a:defRPr>
                <a:solidFill>
                  <a:schemeClr val="tx1"/>
                </a:solidFill>
                <a:latin typeface="Arial" panose="020B0604020202020204" pitchFamily="34" charset="0"/>
              </a:defRPr>
            </a:lvl6pPr>
            <a:lvl7pPr eaLnBrk="0" fontAlgn="base" hangingPunct="0">
              <a:spcBef>
                <a:spcPct val="0"/>
              </a:spcBef>
              <a:spcAft>
                <a:spcPct val="0"/>
              </a:spcAft>
              <a:tabLst>
                <a:tab pos="2324100" algn="l"/>
              </a:tabLst>
              <a:defRPr>
                <a:solidFill>
                  <a:schemeClr val="tx1"/>
                </a:solidFill>
                <a:latin typeface="Arial" panose="020B0604020202020204" pitchFamily="34" charset="0"/>
              </a:defRPr>
            </a:lvl7pPr>
            <a:lvl8pPr eaLnBrk="0" fontAlgn="base" hangingPunct="0">
              <a:spcBef>
                <a:spcPct val="0"/>
              </a:spcBef>
              <a:spcAft>
                <a:spcPct val="0"/>
              </a:spcAft>
              <a:tabLst>
                <a:tab pos="2324100" algn="l"/>
              </a:tabLst>
              <a:defRPr>
                <a:solidFill>
                  <a:schemeClr val="tx1"/>
                </a:solidFill>
                <a:latin typeface="Arial" panose="020B0604020202020204" pitchFamily="34" charset="0"/>
              </a:defRPr>
            </a:lvl8pPr>
            <a:lvl9pPr eaLnBrk="0" fontAlgn="base" hangingPunct="0">
              <a:spcBef>
                <a:spcPct val="0"/>
              </a:spcBef>
              <a:spcAft>
                <a:spcPct val="0"/>
              </a:spcAft>
              <a:tabLst>
                <a:tab pos="23241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altLang="de-DE" sz="900" b="0" i="0" u="none" strike="noStrike" cap="none" normalizeH="0" baseline="0" dirty="0">
              <a:ln>
                <a:noFill/>
              </a:ln>
              <a:solidFill>
                <a:schemeClr val="tx1"/>
              </a:solidFill>
              <a:effectLst/>
            </a:endParaRPr>
          </a:p>
        </p:txBody>
      </p:sp>
      <p:sp>
        <p:nvSpPr>
          <p:cNvPr id="12" name="Kreuz 11">
            <a:extLst>
              <a:ext uri="{FF2B5EF4-FFF2-40B4-BE49-F238E27FC236}">
                <a16:creationId xmlns:a16="http://schemas.microsoft.com/office/drawing/2014/main" id="{2F4D808A-37BC-3249-58CE-EDEABA69E8AE}"/>
              </a:ext>
            </a:extLst>
          </p:cNvPr>
          <p:cNvSpPr/>
          <p:nvPr/>
        </p:nvSpPr>
        <p:spPr>
          <a:xfrm rot="18851853">
            <a:off x="5641939" y="2662035"/>
            <a:ext cx="252000" cy="252000"/>
          </a:xfrm>
          <a:prstGeom prst="plus">
            <a:avLst>
              <a:gd name="adj" fmla="val 4127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Kreuz 12">
            <a:extLst>
              <a:ext uri="{FF2B5EF4-FFF2-40B4-BE49-F238E27FC236}">
                <a16:creationId xmlns:a16="http://schemas.microsoft.com/office/drawing/2014/main" id="{83C12F01-C183-993B-0FC1-E36A4944E264}"/>
              </a:ext>
            </a:extLst>
          </p:cNvPr>
          <p:cNvSpPr/>
          <p:nvPr/>
        </p:nvSpPr>
        <p:spPr>
          <a:xfrm rot="18851853">
            <a:off x="2876570" y="2228195"/>
            <a:ext cx="252000" cy="252000"/>
          </a:xfrm>
          <a:prstGeom prst="plus">
            <a:avLst>
              <a:gd name="adj" fmla="val 4127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Kreuz 13">
            <a:extLst>
              <a:ext uri="{FF2B5EF4-FFF2-40B4-BE49-F238E27FC236}">
                <a16:creationId xmlns:a16="http://schemas.microsoft.com/office/drawing/2014/main" id="{457EBD12-6318-EB40-23E9-F703976742F3}"/>
              </a:ext>
            </a:extLst>
          </p:cNvPr>
          <p:cNvSpPr/>
          <p:nvPr/>
        </p:nvSpPr>
        <p:spPr>
          <a:xfrm rot="18851853">
            <a:off x="3847488" y="2211569"/>
            <a:ext cx="252000" cy="252000"/>
          </a:xfrm>
          <a:prstGeom prst="plus">
            <a:avLst>
              <a:gd name="adj" fmla="val 4127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FF076753-7ECC-6028-6EE4-18495E9225B8}"/>
              </a:ext>
            </a:extLst>
          </p:cNvPr>
          <p:cNvSpPr txBox="1"/>
          <p:nvPr/>
        </p:nvSpPr>
        <p:spPr>
          <a:xfrm>
            <a:off x="3248439" y="899510"/>
            <a:ext cx="915635" cy="369332"/>
          </a:xfrm>
          <a:prstGeom prst="rect">
            <a:avLst/>
          </a:prstGeom>
          <a:noFill/>
        </p:spPr>
        <p:txBody>
          <a:bodyPr wrap="none" rtlCol="0">
            <a:spAutoFit/>
          </a:bodyPr>
          <a:lstStyle/>
          <a:p>
            <a:r>
              <a:rPr lang="de-DE" b="1" dirty="0"/>
              <a:t>Monk1</a:t>
            </a:r>
          </a:p>
        </p:txBody>
      </p:sp>
    </p:spTree>
    <p:extLst>
      <p:ext uri="{BB962C8B-B14F-4D97-AF65-F5344CB8AC3E}">
        <p14:creationId xmlns:p14="http://schemas.microsoft.com/office/powerpoint/2010/main" val="73814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0 </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2</a:t>
            </a:fld>
            <a:endParaRPr lang="en-GB"/>
          </a:p>
        </p:txBody>
      </p:sp>
      <p:sp>
        <p:nvSpPr>
          <p:cNvPr id="7" name="Platshållare för innehåll 6">
            <a:extLst>
              <a:ext uri="{FF2B5EF4-FFF2-40B4-BE49-F238E27FC236}">
                <a16:creationId xmlns:a16="http://schemas.microsoft.com/office/drawing/2014/main" id="{F4A4DA3A-FC83-0F41-BA29-3FE1E38CD803}"/>
              </a:ext>
            </a:extLst>
          </p:cNvPr>
          <p:cNvSpPr>
            <a:spLocks noGrp="1"/>
          </p:cNvSpPr>
          <p:nvPr>
            <p:ph sz="quarter" idx="13"/>
          </p:nvPr>
        </p:nvSpPr>
        <p:spPr/>
        <p:txBody>
          <a:bodyPr/>
          <a:lstStyle/>
          <a:p>
            <a:pPr marL="0" indent="0">
              <a:lnSpc>
                <a:spcPct val="107000"/>
              </a:lnSpc>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The difficulty of learning depends on the number of questions to be asked to decide. So the question is how time consuming the training of the decision tree is. If the training data is noisy the training of the true model is more difficult since there a false-true values and vice versa. </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itchFamily="2"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MONK-1: Decision possible after 2 </a:t>
            </a:r>
            <a:r>
              <a:rPr lang="en-US" sz="1600" dirty="0" err="1">
                <a:effectLst/>
                <a:latin typeface="Calibri" panose="020F0502020204030204" pitchFamily="34" charset="0"/>
                <a:ea typeface="Calibri" panose="020F0502020204030204" pitchFamily="34" charset="0"/>
                <a:cs typeface="Arial" panose="020B0604020202020204" pitchFamily="34" charset="0"/>
              </a:rPr>
              <a:t>boolean</a:t>
            </a:r>
            <a:r>
              <a:rPr lang="en-US" sz="1600" dirty="0">
                <a:effectLst/>
                <a:latin typeface="Calibri" panose="020F0502020204030204" pitchFamily="34" charset="0"/>
                <a:ea typeface="Calibri" panose="020F0502020204030204" pitchFamily="34" charset="0"/>
                <a:cs typeface="Arial" panose="020B0604020202020204" pitchFamily="34" charset="0"/>
              </a:rPr>
              <a:t> questions.</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itchFamily="2"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MONK-2: Decision possible after 6 </a:t>
            </a:r>
            <a:r>
              <a:rPr lang="en-US" sz="1600" dirty="0" err="1">
                <a:effectLst/>
                <a:latin typeface="Calibri" panose="020F0502020204030204" pitchFamily="34" charset="0"/>
                <a:ea typeface="Calibri" panose="020F0502020204030204" pitchFamily="34" charset="0"/>
                <a:cs typeface="Arial" panose="020B0604020202020204" pitchFamily="34" charset="0"/>
              </a:rPr>
              <a:t>boolean</a:t>
            </a:r>
            <a:r>
              <a:rPr lang="en-US" sz="1600" dirty="0">
                <a:effectLst/>
                <a:latin typeface="Calibri" panose="020F0502020204030204" pitchFamily="34" charset="0"/>
                <a:ea typeface="Calibri" panose="020F0502020204030204" pitchFamily="34" charset="0"/>
                <a:cs typeface="Arial" panose="020B0604020202020204" pitchFamily="34" charset="0"/>
              </a:rPr>
              <a:t> questions.</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itchFamily="2" charset="2"/>
              <a:buChar char=""/>
            </a:pPr>
            <a:r>
              <a:rPr lang="en-US" sz="1600" dirty="0">
                <a:effectLst/>
                <a:latin typeface="Calibri" panose="020F0502020204030204" pitchFamily="34" charset="0"/>
                <a:ea typeface="Calibri" panose="020F0502020204030204" pitchFamily="34" charset="0"/>
                <a:cs typeface="Arial" panose="020B0604020202020204" pitchFamily="34" charset="0"/>
              </a:rPr>
              <a:t>MONK-3: Decision possible after 4 </a:t>
            </a:r>
            <a:r>
              <a:rPr lang="en-US" sz="1600" dirty="0" err="1">
                <a:effectLst/>
                <a:latin typeface="Calibri" panose="020F0502020204030204" pitchFamily="34" charset="0"/>
                <a:ea typeface="Calibri" panose="020F0502020204030204" pitchFamily="34" charset="0"/>
                <a:cs typeface="Arial" panose="020B0604020202020204" pitchFamily="34" charset="0"/>
              </a:rPr>
              <a:t>boolean</a:t>
            </a:r>
            <a:r>
              <a:rPr lang="en-US" sz="1600" dirty="0">
                <a:effectLst/>
                <a:latin typeface="Calibri" panose="020F0502020204030204" pitchFamily="34" charset="0"/>
                <a:ea typeface="Calibri" panose="020F0502020204030204" pitchFamily="34" charset="0"/>
                <a:cs typeface="Arial" panose="020B0604020202020204" pitchFamily="34" charset="0"/>
              </a:rPr>
              <a:t> questions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de-DE"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8670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1</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3</a:t>
            </a:fld>
            <a:endParaRPr lang="en-GB"/>
          </a:p>
        </p:txBody>
      </p:sp>
      <p:graphicFrame>
        <p:nvGraphicFramePr>
          <p:cNvPr id="2" name="Tabelle 4">
            <a:extLst>
              <a:ext uri="{FF2B5EF4-FFF2-40B4-BE49-F238E27FC236}">
                <a16:creationId xmlns:a16="http://schemas.microsoft.com/office/drawing/2014/main" id="{9884B519-F9C8-F82A-FCFE-978F6B26AC41}"/>
              </a:ext>
            </a:extLst>
          </p:cNvPr>
          <p:cNvGraphicFramePr>
            <a:graphicFrameLocks noGrp="1"/>
          </p:cNvGraphicFramePr>
          <p:nvPr>
            <p:ph sz="quarter" idx="13"/>
            <p:extLst>
              <p:ext uri="{D42A27DB-BD31-4B8C-83A1-F6EECF244321}">
                <p14:modId xmlns:p14="http://schemas.microsoft.com/office/powerpoint/2010/main" val="1125303711"/>
              </p:ext>
            </p:extLst>
          </p:nvPr>
        </p:nvGraphicFramePr>
        <p:xfrm>
          <a:off x="1031809" y="1666511"/>
          <a:ext cx="5540374" cy="1483360"/>
        </p:xfrm>
        <a:graphic>
          <a:graphicData uri="http://schemas.openxmlformats.org/drawingml/2006/table">
            <a:tbl>
              <a:tblPr firstRow="1" bandRow="1">
                <a:tableStyleId>{5C22544A-7EE6-4342-B048-85BDC9FD1C3A}</a:tableStyleId>
              </a:tblPr>
              <a:tblGrid>
                <a:gridCol w="2770187">
                  <a:extLst>
                    <a:ext uri="{9D8B030D-6E8A-4147-A177-3AD203B41FA5}">
                      <a16:colId xmlns:a16="http://schemas.microsoft.com/office/drawing/2014/main" val="1988149719"/>
                    </a:ext>
                  </a:extLst>
                </a:gridCol>
                <a:gridCol w="2770187">
                  <a:extLst>
                    <a:ext uri="{9D8B030D-6E8A-4147-A177-3AD203B41FA5}">
                      <a16:colId xmlns:a16="http://schemas.microsoft.com/office/drawing/2014/main" val="2377583969"/>
                    </a:ext>
                  </a:extLst>
                </a:gridCol>
              </a:tblGrid>
              <a:tr h="370840">
                <a:tc>
                  <a:txBody>
                    <a:bodyPr/>
                    <a:lstStyle/>
                    <a:p>
                      <a:pPr algn="ctr"/>
                      <a:r>
                        <a:rPr lang="de-DE" dirty="0"/>
                        <a:t>Data </a:t>
                      </a:r>
                      <a:r>
                        <a:rPr lang="de-DE" dirty="0" err="1"/>
                        <a:t>set</a:t>
                      </a:r>
                      <a:r>
                        <a:rPr lang="de-DE" dirty="0"/>
                        <a:t> </a:t>
                      </a:r>
                    </a:p>
                  </a:txBody>
                  <a:tcPr/>
                </a:tc>
                <a:tc>
                  <a:txBody>
                    <a:bodyPr/>
                    <a:lstStyle/>
                    <a:p>
                      <a:pPr algn="ctr"/>
                      <a:r>
                        <a:rPr lang="de-DE" dirty="0" err="1"/>
                        <a:t>Entropy</a:t>
                      </a:r>
                      <a:r>
                        <a:rPr lang="de-DE" dirty="0"/>
                        <a:t> </a:t>
                      </a:r>
                    </a:p>
                  </a:txBody>
                  <a:tcPr/>
                </a:tc>
                <a:extLst>
                  <a:ext uri="{0D108BD9-81ED-4DB2-BD59-A6C34878D82A}">
                    <a16:rowId xmlns:a16="http://schemas.microsoft.com/office/drawing/2014/main" val="3054204096"/>
                  </a:ext>
                </a:extLst>
              </a:tr>
              <a:tr h="370840">
                <a:tc>
                  <a:txBody>
                    <a:bodyPr/>
                    <a:lstStyle/>
                    <a:p>
                      <a:pPr algn="ctr"/>
                      <a:r>
                        <a:rPr lang="de-DE" dirty="0"/>
                        <a:t>Monk1 </a:t>
                      </a:r>
                    </a:p>
                  </a:txBody>
                  <a:tcPr/>
                </a:tc>
                <a:tc>
                  <a:txBody>
                    <a:bodyPr/>
                    <a:lstStyle/>
                    <a:p>
                      <a:pPr algn="ctr"/>
                      <a:r>
                        <a:rPr lang="de-DE" dirty="0"/>
                        <a:t>1.0</a:t>
                      </a:r>
                    </a:p>
                  </a:txBody>
                  <a:tcPr/>
                </a:tc>
                <a:extLst>
                  <a:ext uri="{0D108BD9-81ED-4DB2-BD59-A6C34878D82A}">
                    <a16:rowId xmlns:a16="http://schemas.microsoft.com/office/drawing/2014/main" val="1722505777"/>
                  </a:ext>
                </a:extLst>
              </a:tr>
              <a:tr h="370840">
                <a:tc>
                  <a:txBody>
                    <a:bodyPr/>
                    <a:lstStyle/>
                    <a:p>
                      <a:pPr algn="ctr"/>
                      <a:r>
                        <a:rPr lang="de-DE" dirty="0"/>
                        <a:t>Monk2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0.9571</a:t>
                      </a:r>
                      <a:endParaRPr lang="de-DE" sz="1350" kern="1200" dirty="0">
                        <a:solidFill>
                          <a:schemeClr val="dk1"/>
                        </a:solidFill>
                        <a:effectLst/>
                        <a:latin typeface="+mn-lt"/>
                        <a:ea typeface="+mn-ea"/>
                        <a:cs typeface="+mn-cs"/>
                      </a:endParaRPr>
                    </a:p>
                  </a:txBody>
                  <a:tcPr/>
                </a:tc>
                <a:extLst>
                  <a:ext uri="{0D108BD9-81ED-4DB2-BD59-A6C34878D82A}">
                    <a16:rowId xmlns:a16="http://schemas.microsoft.com/office/drawing/2014/main" val="3168082062"/>
                  </a:ext>
                </a:extLst>
              </a:tr>
              <a:tr h="370840">
                <a:tc>
                  <a:txBody>
                    <a:bodyPr/>
                    <a:lstStyle/>
                    <a:p>
                      <a:pPr algn="ctr"/>
                      <a:r>
                        <a:rPr lang="de-DE" dirty="0"/>
                        <a:t>Monk3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0.9998</a:t>
                      </a:r>
                    </a:p>
                  </a:txBody>
                  <a:tcPr/>
                </a:tc>
                <a:extLst>
                  <a:ext uri="{0D108BD9-81ED-4DB2-BD59-A6C34878D82A}">
                    <a16:rowId xmlns:a16="http://schemas.microsoft.com/office/drawing/2014/main" val="3762842600"/>
                  </a:ext>
                </a:extLst>
              </a:tr>
            </a:tbl>
          </a:graphicData>
        </a:graphic>
      </p:graphicFrame>
    </p:spTree>
    <p:extLst>
      <p:ext uri="{BB962C8B-B14F-4D97-AF65-F5344CB8AC3E}">
        <p14:creationId xmlns:p14="http://schemas.microsoft.com/office/powerpoint/2010/main" val="23558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2</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4</a:t>
            </a:fld>
            <a:endParaRPr lang="en-GB"/>
          </a:p>
        </p:txBody>
      </p:sp>
      <mc:AlternateContent xmlns:mc="http://schemas.openxmlformats.org/markup-compatibility/2006">
        <mc:Choice xmlns:a14="http://schemas.microsoft.com/office/drawing/2010/main" Requires="a14">
          <p:sp>
            <p:nvSpPr>
              <p:cNvPr id="7" name="Platshållare för innehåll 6">
                <a:extLst>
                  <a:ext uri="{FF2B5EF4-FFF2-40B4-BE49-F238E27FC236}">
                    <a16:creationId xmlns:a16="http://schemas.microsoft.com/office/drawing/2014/main" id="{F4A4DA3A-FC83-0F41-BA29-3FE1E38CD803}"/>
                  </a:ext>
                </a:extLst>
              </p:cNvPr>
              <p:cNvSpPr>
                <a:spLocks noGrp="1"/>
              </p:cNvSpPr>
              <p:nvPr>
                <p:ph sz="quarter" idx="13"/>
              </p:nvPr>
            </p:nvSpPr>
            <p:spPr>
              <a:xfrm>
                <a:off x="360040" y="803330"/>
                <a:ext cx="6349316" cy="4268487"/>
              </a:xfrm>
            </p:spPr>
            <p:txBody>
              <a:bodyPr/>
              <a:lstStyle/>
              <a:p>
                <a:pPr marL="0" indent="0">
                  <a:lnSpc>
                    <a:spcPct val="107000"/>
                  </a:lnSpc>
                  <a:spcAft>
                    <a:spcPts val="800"/>
                  </a:spcAft>
                  <a:buNone/>
                </a:pP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130688">
                  <a:lnSpc>
                    <a:spcPct val="100000"/>
                  </a:lnSpc>
                  <a:spcBef>
                    <a:spcPts val="150"/>
                  </a:spcBef>
                  <a:spcAft>
                    <a:spcPts val="200"/>
                  </a:spcAft>
                </a:pPr>
                <a:r>
                  <a:rPr lang="en-US" sz="1600" dirty="0">
                    <a:effectLst/>
                    <a:latin typeface="Calibri" panose="020F0502020204030204" pitchFamily="34" charset="0"/>
                    <a:ea typeface="Calibri" panose="020F0502020204030204" pitchFamily="34" charset="0"/>
                    <a:cs typeface="Arial" panose="020B0604020202020204" pitchFamily="34" charset="0"/>
                  </a:rPr>
                  <a:t>For uniform distribution the probability </a:t>
                </a:r>
                <a:r>
                  <a:rPr lang="en-US" sz="1600" dirty="0">
                    <a:effectLst/>
                    <a:latin typeface="Calibri" panose="020F0502020204030204" pitchFamily="34" charset="0"/>
                    <a:ea typeface="Times New Roman" panose="02020603050405020304" pitchFamily="18" charset="0"/>
                    <a:cs typeface="Arial" panose="020B0604020202020204" pitchFamily="34" charset="0"/>
                  </a:rPr>
                  <a:t>is the same for every event</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130688">
                  <a:lnSpc>
                    <a:spcPct val="100000"/>
                  </a:lnSpc>
                  <a:spcBef>
                    <a:spcPts val="150"/>
                  </a:spcBef>
                  <a:spcAft>
                    <a:spcPts val="200"/>
                  </a:spcAft>
                </a:pPr>
                <a14:m>
                  <m:oMath xmlns:m="http://schemas.openxmlformats.org/officeDocument/2006/math">
                    <m:r>
                      <a:rPr lang="en-US" sz="1600" i="1">
                        <a:effectLst/>
                        <a:latin typeface="Cambria Math" panose="02040503050406030204" pitchFamily="18" charset="0"/>
                        <a:ea typeface="Times New Roman" panose="02020603050405020304" pitchFamily="18" charset="0"/>
                        <a:cs typeface="Arial" panose="020B0604020202020204" pitchFamily="34" charset="0"/>
                      </a:rPr>
                      <m:t>𝐸𝑛𝑡𝑟𝑜𝑝</m:t>
                    </m:r>
                    <m:sSub>
                      <m:sSub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𝑦</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𝑢𝑛𝑖𝑓𝑜𝑟𝑚</m:t>
                        </m:r>
                      </m:sub>
                    </m:sSub>
                    <m:r>
                      <a:rPr lang="en-US" sz="1600" i="1">
                        <a:effectLst/>
                        <a:latin typeface="Cambria Math" panose="02040503050406030204" pitchFamily="18" charset="0"/>
                        <a:ea typeface="Times New Roman" panose="02020603050405020304" pitchFamily="18" charset="0"/>
                        <a:cs typeface="Arial" panose="020B0604020202020204" pitchFamily="34" charset="0"/>
                      </a:rPr>
                      <m:t>= </m:t>
                    </m:r>
                    <m:r>
                      <a:rPr lang="en-US" sz="1600" i="1">
                        <a:effectLst/>
                        <a:latin typeface="Cambria Math" panose="02040503050406030204" pitchFamily="18" charset="0"/>
                        <a:ea typeface="Calibri" panose="020F0502020204030204" pitchFamily="34" charset="0"/>
                        <a:cs typeface="Arial" panose="020B0604020202020204" pitchFamily="34" charset="0"/>
                      </a:rPr>
                      <m:t>𝑛</m:t>
                    </m:r>
                    <m:r>
                      <a:rPr lang="en-US" sz="1600" i="1">
                        <a:effectLst/>
                        <a:latin typeface="Cambria Math" panose="02040503050406030204" pitchFamily="18" charset="0"/>
                        <a:ea typeface="Calibri" panose="020F0502020204030204" pitchFamily="34" charset="0"/>
                        <a:cs typeface="Arial" panose="020B0604020202020204" pitchFamily="34" charset="0"/>
                      </a:rPr>
                      <m:t>∙</m:t>
                    </m:r>
                    <m:d>
                      <m:d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600" i="1">
                            <a:effectLst/>
                            <a:latin typeface="Cambria Math" panose="02040503050406030204" pitchFamily="18" charset="0"/>
                            <a:ea typeface="Times New Roman" panose="02020603050405020304" pitchFamily="18" charset="0"/>
                            <a:cs typeface="Arial" panose="020B0604020202020204" pitchFamily="34" charset="0"/>
                          </a:rPr>
                          <m:t>−</m:t>
                        </m:r>
                        <m:f>
                          <m:f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𝑛</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funcPr>
                          <m:fName>
                            <m:sSub>
                              <m:sSub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US" sz="1600">
                                    <a:effectLst/>
                                    <a:latin typeface="Cambria Math" panose="02040503050406030204" pitchFamily="18" charset="0"/>
                                    <a:ea typeface="Times New Roman" panose="02020603050405020304" pitchFamily="18" charset="0"/>
                                    <a:cs typeface="Arial" panose="020B0604020202020204" pitchFamily="34" charset="0"/>
                                  </a:rPr>
                                  <m:t>log</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2</m:t>
                                </m:r>
                              </m:sub>
                            </m:sSub>
                          </m:fName>
                          <m:e>
                            <m:f>
                              <m:f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𝑛</m:t>
                                </m:r>
                              </m:den>
                            </m:f>
                          </m:e>
                        </m:func>
                      </m:e>
                    </m:d>
                  </m:oMath>
                </a14:m>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130688">
                  <a:lnSpc>
                    <a:spcPct val="100000"/>
                  </a:lnSpc>
                  <a:spcBef>
                    <a:spcPts val="150"/>
                  </a:spcBef>
                  <a:spcAft>
                    <a:spcPts val="20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A typical example is a fair dice where the probability of every event is </a:t>
                </a:r>
                <a14:m>
                  <m:oMath xmlns:m="http://schemas.openxmlformats.org/officeDocument/2006/math">
                    <m:sSub>
                      <m:sSub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600" i="1">
                        <a:effectLst/>
                        <a:latin typeface="Cambria Math" panose="02040503050406030204" pitchFamily="18" charset="0"/>
                        <a:ea typeface="Times New Roman" panose="02020603050405020304" pitchFamily="18" charset="0"/>
                        <a:cs typeface="Arial" panose="020B0604020202020204" pitchFamily="34" charset="0"/>
                      </a:rPr>
                      <m:t>=</m:t>
                    </m:r>
                    <m:r>
                      <a:rPr lang="en-US" sz="1600" i="1">
                        <a:effectLst/>
                        <a:latin typeface="Cambria Math" panose="02040503050406030204" pitchFamily="18" charset="0"/>
                        <a:ea typeface="Times New Roman" panose="02020603050405020304" pitchFamily="18" charset="0"/>
                        <a:cs typeface="Arial" panose="020B0604020202020204" pitchFamily="34" charset="0"/>
                      </a:rPr>
                      <m:t>𝑝</m:t>
                    </m:r>
                    <m:r>
                      <a:rPr lang="en-US" sz="1600" i="1">
                        <a:effectLst/>
                        <a:latin typeface="Cambria Math" panose="02040503050406030204" pitchFamily="18" charset="0"/>
                        <a:ea typeface="Times New Roman" panose="02020603050405020304" pitchFamily="18" charset="0"/>
                        <a:cs typeface="Arial" panose="020B0604020202020204" pitchFamily="34" charset="0"/>
                      </a:rPr>
                      <m:t>=</m:t>
                    </m:r>
                    <m:f>
                      <m:f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𝑛</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m:t>
                    </m:r>
                    <m:f>
                      <m:f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6</m:t>
                        </m:r>
                      </m:den>
                    </m:f>
                  </m:oMath>
                </a14:m>
                <a:r>
                  <a:rPr lang="en-US" sz="1600" dirty="0">
                    <a:effectLst/>
                    <a:latin typeface="Calibri" panose="020F0502020204030204" pitchFamily="34" charset="0"/>
                    <a:ea typeface="Times New Roman" panose="02020603050405020304" pitchFamily="18" charset="0"/>
                    <a:cs typeface="Arial" panose="020B0604020202020204" pitchFamily="34" charset="0"/>
                  </a:rPr>
                  <a:t> </a:t>
                </a:r>
                <a:r>
                  <a:rPr lang="en-US" sz="1600" dirty="0">
                    <a:latin typeface="Calibri" panose="020F0502020204030204" pitchFamily="34" charset="0"/>
                    <a:ea typeface="Times New Roman" panose="02020603050405020304" pitchFamily="18" charset="0"/>
                    <a:cs typeface="Arial" panose="020B0604020202020204" pitchFamily="34" charset="0"/>
                  </a:rPr>
                  <a:t>.   </a:t>
                </a:r>
                <a:r>
                  <a:rPr lang="en-US" sz="1600" dirty="0">
                    <a:latin typeface="Calibri" panose="020F0502020204030204" pitchFamily="34" charset="0"/>
                    <a:ea typeface="Times New Roman" panose="02020603050405020304" pitchFamily="18" charset="0"/>
                    <a:cs typeface="Arial" panose="020B0604020202020204" pitchFamily="34" charset="0"/>
                    <a:sym typeface="Wingdings" pitchFamily="2" charset="2"/>
                  </a:rPr>
                  <a:t> Entropy</a:t>
                </a:r>
                <a:r>
                  <a:rPr lang="en-US" sz="1100" dirty="0">
                    <a:latin typeface="Calibri" panose="020F0502020204030204" pitchFamily="34" charset="0"/>
                    <a:ea typeface="Times New Roman" panose="02020603050405020304" pitchFamily="18" charset="0"/>
                    <a:cs typeface="Arial" panose="020B0604020202020204" pitchFamily="34" charset="0"/>
                    <a:sym typeface="Wingdings" pitchFamily="2" charset="2"/>
                  </a:rPr>
                  <a:t>(fair dice) </a:t>
                </a:r>
                <a:r>
                  <a:rPr lang="en-US" sz="1600" dirty="0">
                    <a:latin typeface="Calibri" panose="020F0502020204030204" pitchFamily="34" charset="0"/>
                    <a:ea typeface="Times New Roman" panose="02020603050405020304" pitchFamily="18" charset="0"/>
                    <a:cs typeface="Arial" panose="020B0604020202020204" pitchFamily="34" charset="0"/>
                    <a:sym typeface="Wingdings" pitchFamily="2" charset="2"/>
                  </a:rPr>
                  <a:t>= </a:t>
                </a:r>
                <a:r>
                  <a:rPr lang="en-US" sz="1600" dirty="0">
                    <a:latin typeface="Calibri" panose="020F0502020204030204" pitchFamily="34" charset="0"/>
                    <a:ea typeface="Times New Roman" panose="02020603050405020304" pitchFamily="18" charset="0"/>
                    <a:cs typeface="Arial" panose="020B0604020202020204" pitchFamily="34" charset="0"/>
                  </a:rPr>
                  <a:t>2.58 </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130688">
                  <a:lnSpc>
                    <a:spcPct val="100000"/>
                  </a:lnSpc>
                  <a:spcBef>
                    <a:spcPts val="150"/>
                  </a:spcBef>
                  <a:spcAft>
                    <a:spcPts val="20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For a nonuniform distribution the probability at least for one event differs. So, the sum of every possible event is needed.</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130688">
                  <a:lnSpc>
                    <a:spcPct val="100000"/>
                  </a:lnSpc>
                  <a:spcBef>
                    <a:spcPts val="150"/>
                  </a:spcBef>
                  <a:spcAft>
                    <a:spcPts val="200"/>
                  </a:spcAft>
                </a:pP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𝐸𝑛𝑡𝑟𝑜𝑝</m:t>
                    </m:r>
                    <m:sSub>
                      <m:sSubPr>
                        <m:ctrlPr>
                          <a:rPr lang="de-DE"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𝑦</m:t>
                        </m:r>
                      </m:e>
                      <m:sub>
                        <m:r>
                          <a:rPr lang="en-US" sz="1600" i="1">
                            <a:effectLst/>
                            <a:latin typeface="Cambria Math" panose="02040503050406030204" pitchFamily="18" charset="0"/>
                            <a:ea typeface="Calibri" panose="020F0502020204030204" pitchFamily="34" charset="0"/>
                            <a:cs typeface="Arial" panose="020B0604020202020204" pitchFamily="34" charset="0"/>
                          </a:rPr>
                          <m:t>𝑛𝑜𝑛𝑢𝑛𝑖𝑓𝑜𝑟𝑚</m:t>
                        </m:r>
                      </m:sub>
                    </m:sSub>
                    <m:r>
                      <a:rPr lang="en-US" sz="1600" i="1">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supHide m:val="on"/>
                        <m:ctrlPr>
                          <a:rPr lang="de-DE" sz="1600" i="1">
                            <a:effectLst/>
                            <a:latin typeface="Cambria Math" panose="02040503050406030204" pitchFamily="18" charset="0"/>
                            <a:ea typeface="Calibri" panose="020F0502020204030204" pitchFamily="34" charset="0"/>
                            <a:cs typeface="Arial" panose="020B0604020202020204" pitchFamily="34" charset="0"/>
                          </a:rPr>
                        </m:ctrlPr>
                      </m:naryPr>
                      <m:sub>
                        <m:r>
                          <a:rPr lang="en-US" sz="1600" i="1">
                            <a:effectLst/>
                            <a:latin typeface="Cambria Math" panose="02040503050406030204" pitchFamily="18" charset="0"/>
                            <a:ea typeface="Calibri" panose="020F0502020204030204" pitchFamily="34" charset="0"/>
                            <a:cs typeface="Arial" panose="020B0604020202020204" pitchFamily="34" charset="0"/>
                          </a:rPr>
                          <m:t>𝑖</m:t>
                        </m:r>
                      </m:sub>
                      <m:sup/>
                      <m:e>
                        <m:r>
                          <a:rPr lang="en-US"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de-DE"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𝑝</m:t>
                            </m:r>
                          </m:e>
                          <m:sub>
                            <m:r>
                              <a:rPr lang="en-US" sz="16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600" i="1">
                            <a:effectLst/>
                            <a:latin typeface="Cambria Math" panose="02040503050406030204" pitchFamily="18" charset="0"/>
                            <a:ea typeface="Calibri" panose="020F0502020204030204" pitchFamily="34" charset="0"/>
                            <a:cs typeface="Arial" panose="020B0604020202020204" pitchFamily="34" charset="0"/>
                          </a:rPr>
                          <m:t>∙</m:t>
                        </m:r>
                        <m:func>
                          <m:funcPr>
                            <m:ctrlPr>
                              <a:rPr lang="de-DE" sz="1600" i="1">
                                <a:effectLst/>
                                <a:latin typeface="Cambria Math" panose="02040503050406030204" pitchFamily="18" charset="0"/>
                                <a:ea typeface="Calibri" panose="020F0502020204030204" pitchFamily="34" charset="0"/>
                                <a:cs typeface="Arial" panose="020B0604020202020204" pitchFamily="34" charset="0"/>
                              </a:rPr>
                            </m:ctrlPr>
                          </m:funcPr>
                          <m:fName>
                            <m:sSub>
                              <m:sSubPr>
                                <m:ctrlPr>
                                  <a:rPr lang="de-DE" sz="1600" i="1">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1600">
                                    <a:effectLst/>
                                    <a:latin typeface="Cambria Math" panose="02040503050406030204" pitchFamily="18" charset="0"/>
                                    <a:ea typeface="Calibri" panose="020F0502020204030204" pitchFamily="34" charset="0"/>
                                    <a:cs typeface="Arial" panose="020B0604020202020204" pitchFamily="34" charset="0"/>
                                  </a:rPr>
                                  <m:t>log</m:t>
                                </m:r>
                              </m:e>
                              <m:sub>
                                <m:r>
                                  <a:rPr lang="en-US" sz="1600" i="1">
                                    <a:effectLst/>
                                    <a:latin typeface="Cambria Math" panose="02040503050406030204" pitchFamily="18" charset="0"/>
                                    <a:ea typeface="Calibri" panose="020F0502020204030204" pitchFamily="34" charset="0"/>
                                    <a:cs typeface="Arial" panose="020B0604020202020204" pitchFamily="34" charset="0"/>
                                  </a:rPr>
                                  <m:t>2</m:t>
                                </m:r>
                              </m:sub>
                            </m:sSub>
                          </m:fName>
                          <m:e>
                            <m:sSub>
                              <m:sSubPr>
                                <m:ctrlPr>
                                  <a:rPr lang="de-DE" sz="1600" i="1">
                                    <a:effectLst/>
                                    <a:latin typeface="Cambria Math" panose="02040503050406030204" pitchFamily="18" charset="0"/>
                                    <a:ea typeface="Calibri" panose="020F0502020204030204" pitchFamily="34" charset="0"/>
                                    <a:cs typeface="Arial" panose="020B0604020202020204" pitchFamily="34" charset="0"/>
                                  </a:rPr>
                                </m:ctrlPr>
                              </m:sSubPr>
                              <m:e>
                                <m:r>
                                  <a:rPr lang="en-US" sz="1600" i="1">
                                    <a:effectLst/>
                                    <a:latin typeface="Cambria Math" panose="02040503050406030204" pitchFamily="18" charset="0"/>
                                    <a:ea typeface="Calibri" panose="020F0502020204030204" pitchFamily="34" charset="0"/>
                                    <a:cs typeface="Arial" panose="020B0604020202020204" pitchFamily="34" charset="0"/>
                                  </a:rPr>
                                  <m:t>𝑝</m:t>
                                </m:r>
                              </m:e>
                              <m:sub>
                                <m:r>
                                  <a:rPr lang="en-US" sz="1600" i="1">
                                    <a:effectLst/>
                                    <a:latin typeface="Cambria Math" panose="02040503050406030204" pitchFamily="18" charset="0"/>
                                    <a:ea typeface="Calibri" panose="020F0502020204030204" pitchFamily="34" charset="0"/>
                                    <a:cs typeface="Arial" panose="020B0604020202020204" pitchFamily="34" charset="0"/>
                                  </a:rPr>
                                  <m:t>𝑖</m:t>
                                </m:r>
                              </m:sub>
                            </m:sSub>
                          </m:e>
                        </m:func>
                      </m:e>
                    </m:nary>
                  </m:oMath>
                </a14:m>
                <a:r>
                  <a:rPr lang="de-DE"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a:latin typeface="Calibri" panose="020F0502020204030204" pitchFamily="34" charset="0"/>
                    <a:ea typeface="Times New Roman" panose="02020603050405020304" pitchFamily="18" charset="0"/>
                    <a:cs typeface="Arial" panose="020B0604020202020204" pitchFamily="34" charset="0"/>
                    <a:sym typeface="Wingdings" pitchFamily="2" charset="2"/>
                  </a:rPr>
                  <a:t> Entropy</a:t>
                </a:r>
                <a:r>
                  <a:rPr lang="en-US" sz="1100" dirty="0">
                    <a:latin typeface="Calibri" panose="020F0502020204030204" pitchFamily="34" charset="0"/>
                    <a:ea typeface="Times New Roman" panose="02020603050405020304" pitchFamily="18" charset="0"/>
                    <a:cs typeface="Arial" panose="020B0604020202020204" pitchFamily="34" charset="0"/>
                    <a:sym typeface="Wingdings" pitchFamily="2" charset="2"/>
                  </a:rPr>
                  <a:t>(fake dice) </a:t>
                </a:r>
                <a:r>
                  <a:rPr lang="en-US" sz="1600" dirty="0">
                    <a:latin typeface="Calibri" panose="020F0502020204030204" pitchFamily="34" charset="0"/>
                    <a:ea typeface="Times New Roman" panose="02020603050405020304" pitchFamily="18" charset="0"/>
                    <a:cs typeface="Arial" panose="020B0604020202020204" pitchFamily="34" charset="0"/>
                    <a:sym typeface="Wingdings" pitchFamily="2" charset="2"/>
                  </a:rPr>
                  <a:t>= </a:t>
                </a:r>
                <a:r>
                  <a:rPr lang="en-US" sz="1600" dirty="0">
                    <a:latin typeface="Calibri" panose="020F0502020204030204" pitchFamily="34" charset="0"/>
                    <a:ea typeface="Times New Roman" panose="02020603050405020304" pitchFamily="18" charset="0"/>
                    <a:cs typeface="Arial" panose="020B0604020202020204" pitchFamily="34" charset="0"/>
                  </a:rPr>
                  <a:t>2.16 </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pPr marL="130688">
                  <a:lnSpc>
                    <a:spcPct val="100000"/>
                  </a:lnSpc>
                  <a:spcBef>
                    <a:spcPts val="150"/>
                  </a:spcBef>
                  <a:spcAft>
                    <a:spcPts val="20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An example for a nonuniform distribution is an unfair dice where one number occurs with a higher probability, e.g. </a:t>
                </a:r>
                <a14:m>
                  <m:oMath xmlns:m="http://schemas.openxmlformats.org/officeDocument/2006/math">
                    <m:sSub>
                      <m:sSubPr>
                        <m:ctrlPr>
                          <a:rPr lang="de-DE" sz="16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6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6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600" i="1">
                        <a:effectLst/>
                        <a:latin typeface="Cambria Math" panose="02040503050406030204" pitchFamily="18" charset="0"/>
                        <a:ea typeface="Times New Roman" panose="02020603050405020304" pitchFamily="18" charset="0"/>
                        <a:cs typeface="Arial" panose="020B0604020202020204" pitchFamily="34" charset="0"/>
                      </a:rPr>
                      <m:t>=0.5</m:t>
                    </m:r>
                  </m:oMath>
                </a14:m>
                <a:r>
                  <a:rPr lang="en-US" sz="1600" dirty="0">
                    <a:effectLst/>
                    <a:latin typeface="Calibri" panose="020F0502020204030204" pitchFamily="34" charset="0"/>
                    <a:ea typeface="Times New Roman" panose="02020603050405020304" pitchFamily="18" charset="0"/>
                    <a:cs typeface="Arial" panose="020B0604020202020204" pitchFamily="34" charset="0"/>
                  </a:rPr>
                  <a:t>. As a result, the entropy decreases since the information decays because it’s likely to predict the outcome.</a:t>
                </a:r>
                <a:endParaRPr lang="de-DE" sz="1600" dirty="0">
                  <a:effectLst/>
                  <a:latin typeface="Calibri" panose="020F0502020204030204" pitchFamily="34" charset="0"/>
                  <a:ea typeface="Calibri" panose="020F0502020204030204" pitchFamily="34" charset="0"/>
                  <a:cs typeface="Arial" panose="020B0604020202020204" pitchFamily="34" charset="0"/>
                </a:endParaRPr>
              </a:p>
              <a:p>
                <a:endParaRPr lang="en-GB" sz="1200" dirty="0"/>
              </a:p>
            </p:txBody>
          </p:sp>
        </mc:Choice>
        <mc:Fallback>
          <p:sp>
            <p:nvSpPr>
              <p:cNvPr id="7" name="Platshållare för innehåll 6">
                <a:extLst>
                  <a:ext uri="{FF2B5EF4-FFF2-40B4-BE49-F238E27FC236}">
                    <a16:creationId xmlns:a16="http://schemas.microsoft.com/office/drawing/2014/main" id="{F4A4DA3A-FC83-0F41-BA29-3FE1E38CD803}"/>
                  </a:ext>
                </a:extLst>
              </p:cNvPr>
              <p:cNvSpPr>
                <a:spLocks noGrp="1" noRot="1" noChangeAspect="1" noMove="1" noResize="1" noEditPoints="1" noAdjustHandles="1" noChangeArrowheads="1" noChangeShapeType="1" noTextEdit="1"/>
              </p:cNvSpPr>
              <p:nvPr>
                <p:ph sz="quarter" idx="13"/>
              </p:nvPr>
            </p:nvSpPr>
            <p:spPr>
              <a:xfrm>
                <a:off x="360040" y="803330"/>
                <a:ext cx="6349316" cy="4268487"/>
              </a:xfrm>
              <a:blipFill>
                <a:blip r:embed="rId2"/>
                <a:stretch>
                  <a:fillRect l="-399"/>
                </a:stretch>
              </a:blipFill>
            </p:spPr>
            <p:txBody>
              <a:bodyPr/>
              <a:lstStyle/>
              <a:p>
                <a:r>
                  <a:rPr lang="de-DE">
                    <a:noFill/>
                  </a:rPr>
                  <a:t> </a:t>
                </a:r>
              </a:p>
            </p:txBody>
          </p:sp>
        </mc:Fallback>
      </mc:AlternateContent>
    </p:spTree>
    <p:extLst>
      <p:ext uri="{BB962C8B-B14F-4D97-AF65-F5344CB8AC3E}">
        <p14:creationId xmlns:p14="http://schemas.microsoft.com/office/powerpoint/2010/main" val="307601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3</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5</a:t>
            </a:fld>
            <a:endParaRPr lang="en-GB"/>
          </a:p>
        </p:txBody>
      </p:sp>
      <p:graphicFrame>
        <p:nvGraphicFramePr>
          <p:cNvPr id="2" name="Tabelle 4">
            <a:extLst>
              <a:ext uri="{FF2B5EF4-FFF2-40B4-BE49-F238E27FC236}">
                <a16:creationId xmlns:a16="http://schemas.microsoft.com/office/drawing/2014/main" id="{9884B519-F9C8-F82A-FCFE-978F6B26AC41}"/>
              </a:ext>
            </a:extLst>
          </p:cNvPr>
          <p:cNvGraphicFramePr>
            <a:graphicFrameLocks noGrp="1"/>
          </p:cNvGraphicFramePr>
          <p:nvPr>
            <p:ph sz="quarter" idx="13"/>
            <p:extLst>
              <p:ext uri="{D42A27DB-BD31-4B8C-83A1-F6EECF244321}">
                <p14:modId xmlns:p14="http://schemas.microsoft.com/office/powerpoint/2010/main" val="1555498837"/>
              </p:ext>
            </p:extLst>
          </p:nvPr>
        </p:nvGraphicFramePr>
        <p:xfrm>
          <a:off x="366275" y="1176059"/>
          <a:ext cx="6225205" cy="2147320"/>
        </p:xfrm>
        <a:graphic>
          <a:graphicData uri="http://schemas.openxmlformats.org/drawingml/2006/table">
            <a:tbl>
              <a:tblPr firstRow="1" bandRow="1">
                <a:tableStyleId>{5C22544A-7EE6-4342-B048-85BDC9FD1C3A}</a:tableStyleId>
              </a:tblPr>
              <a:tblGrid>
                <a:gridCol w="889315">
                  <a:extLst>
                    <a:ext uri="{9D8B030D-6E8A-4147-A177-3AD203B41FA5}">
                      <a16:colId xmlns:a16="http://schemas.microsoft.com/office/drawing/2014/main" val="1988149719"/>
                    </a:ext>
                  </a:extLst>
                </a:gridCol>
                <a:gridCol w="889315">
                  <a:extLst>
                    <a:ext uri="{9D8B030D-6E8A-4147-A177-3AD203B41FA5}">
                      <a16:colId xmlns:a16="http://schemas.microsoft.com/office/drawing/2014/main" val="2377583969"/>
                    </a:ext>
                  </a:extLst>
                </a:gridCol>
                <a:gridCol w="889315">
                  <a:extLst>
                    <a:ext uri="{9D8B030D-6E8A-4147-A177-3AD203B41FA5}">
                      <a16:colId xmlns:a16="http://schemas.microsoft.com/office/drawing/2014/main" val="994252439"/>
                    </a:ext>
                  </a:extLst>
                </a:gridCol>
                <a:gridCol w="889315">
                  <a:extLst>
                    <a:ext uri="{9D8B030D-6E8A-4147-A177-3AD203B41FA5}">
                      <a16:colId xmlns:a16="http://schemas.microsoft.com/office/drawing/2014/main" val="749895089"/>
                    </a:ext>
                  </a:extLst>
                </a:gridCol>
                <a:gridCol w="889315">
                  <a:extLst>
                    <a:ext uri="{9D8B030D-6E8A-4147-A177-3AD203B41FA5}">
                      <a16:colId xmlns:a16="http://schemas.microsoft.com/office/drawing/2014/main" val="2596984845"/>
                    </a:ext>
                  </a:extLst>
                </a:gridCol>
                <a:gridCol w="889315">
                  <a:extLst>
                    <a:ext uri="{9D8B030D-6E8A-4147-A177-3AD203B41FA5}">
                      <a16:colId xmlns:a16="http://schemas.microsoft.com/office/drawing/2014/main" val="1446964839"/>
                    </a:ext>
                  </a:extLst>
                </a:gridCol>
                <a:gridCol w="889315">
                  <a:extLst>
                    <a:ext uri="{9D8B030D-6E8A-4147-A177-3AD203B41FA5}">
                      <a16:colId xmlns:a16="http://schemas.microsoft.com/office/drawing/2014/main" val="1664395845"/>
                    </a:ext>
                  </a:extLst>
                </a:gridCol>
              </a:tblGrid>
              <a:tr h="644428">
                <a:tc>
                  <a:txBody>
                    <a:bodyPr/>
                    <a:lstStyle/>
                    <a:p>
                      <a:pPr algn="ctr"/>
                      <a:r>
                        <a:rPr lang="de-DE" sz="1200" dirty="0"/>
                        <a:t>Dataset </a:t>
                      </a:r>
                    </a:p>
                  </a:txBody>
                  <a:tcPr anchor="ctr"/>
                </a:tc>
                <a:tc>
                  <a:txBody>
                    <a:bodyPr/>
                    <a:lstStyle/>
                    <a:p>
                      <a:pPr algn="ctr"/>
                      <a:r>
                        <a:rPr lang="de-DE" sz="1200" dirty="0"/>
                        <a:t>Attribute A1 </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dirty="0"/>
                        <a:t>Attribute A2</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dirty="0"/>
                        <a:t>Attribute A3</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dirty="0"/>
                        <a:t>Attribute A4 </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dirty="0"/>
                        <a:t>Attribute A5 </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dirty="0"/>
                        <a:t>Attribute A6</a:t>
                      </a:r>
                    </a:p>
                  </a:txBody>
                  <a:tcPr anchor="ctr"/>
                </a:tc>
                <a:extLst>
                  <a:ext uri="{0D108BD9-81ED-4DB2-BD59-A6C34878D82A}">
                    <a16:rowId xmlns:a16="http://schemas.microsoft.com/office/drawing/2014/main" val="3054204096"/>
                  </a:ext>
                </a:extLst>
              </a:tr>
              <a:tr h="500964">
                <a:tc>
                  <a:txBody>
                    <a:bodyPr/>
                    <a:lstStyle/>
                    <a:p>
                      <a:pPr algn="ctr"/>
                      <a:r>
                        <a:rPr lang="de-DE" sz="1200" dirty="0"/>
                        <a:t>Monk1 </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0.0752</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0.0058</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0.0047</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0.0263</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b="1" kern="1200" dirty="0">
                          <a:solidFill>
                            <a:schemeClr val="dk1"/>
                          </a:solidFill>
                          <a:effectLst/>
                          <a:latin typeface="+mn-lt"/>
                          <a:ea typeface="+mn-ea"/>
                          <a:cs typeface="+mn-cs"/>
                        </a:rPr>
                        <a:t>0.2870</a:t>
                      </a:r>
                      <a:endParaRPr lang="de-DE" sz="1350" b="1"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0.0007</a:t>
                      </a:r>
                      <a:endParaRPr lang="de-DE" sz="135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722505777"/>
                  </a:ext>
                </a:extLst>
              </a:tr>
              <a:tr h="500964">
                <a:tc>
                  <a:txBody>
                    <a:bodyPr/>
                    <a:lstStyle/>
                    <a:p>
                      <a:pPr algn="ctr"/>
                      <a:r>
                        <a:rPr lang="de-DE" sz="1200" dirty="0"/>
                        <a:t>Monk2</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0.0037</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0.0024</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0.0010</a:t>
                      </a:r>
                      <a:r>
                        <a:rPr lang="de-DE" sz="1200" dirty="0">
                          <a:effectLst/>
                        </a:rPr>
                        <a:t> </a:t>
                      </a:r>
                      <a:endParaRPr lang="de-DE" sz="120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0.0156</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b="1" kern="1200" dirty="0">
                          <a:solidFill>
                            <a:schemeClr val="dk1"/>
                          </a:solidFill>
                          <a:effectLst/>
                          <a:latin typeface="+mn-lt"/>
                          <a:ea typeface="+mn-ea"/>
                          <a:cs typeface="+mn-cs"/>
                        </a:rPr>
                        <a:t>0.0172</a:t>
                      </a:r>
                      <a:endParaRPr lang="de-DE" sz="1350" b="1"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0.0062</a:t>
                      </a:r>
                      <a:endParaRPr lang="de-DE" sz="135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168082062"/>
                  </a:ext>
                </a:extLst>
              </a:tr>
              <a:tr h="500964">
                <a:tc>
                  <a:txBody>
                    <a:bodyPr/>
                    <a:lstStyle/>
                    <a:p>
                      <a:pPr algn="ctr"/>
                      <a:r>
                        <a:rPr lang="de-DE" sz="1200" dirty="0"/>
                        <a:t>Monk3</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0.0071</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b="1" kern="1200" dirty="0">
                          <a:solidFill>
                            <a:schemeClr val="dk1"/>
                          </a:solidFill>
                          <a:effectLst/>
                          <a:latin typeface="+mn-lt"/>
                          <a:ea typeface="+mn-ea"/>
                          <a:cs typeface="+mn-cs"/>
                        </a:rPr>
                        <a:t>0.2937</a:t>
                      </a:r>
                      <a:endParaRPr lang="de-DE" sz="1350" b="1"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0.0008</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0.0028</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0.2559</a:t>
                      </a:r>
                      <a:endParaRPr lang="de-DE" sz="1350" kern="1200" dirty="0">
                        <a:solidFill>
                          <a:schemeClr val="dk1"/>
                        </a:solidFill>
                        <a:effectLst/>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0.0070</a:t>
                      </a:r>
                      <a:endParaRPr lang="de-DE" sz="135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762842600"/>
                  </a:ext>
                </a:extLst>
              </a:tr>
            </a:tbl>
          </a:graphicData>
        </a:graphic>
      </p:graphicFrame>
      <p:sp>
        <p:nvSpPr>
          <p:cNvPr id="5" name="Textfeld 4">
            <a:extLst>
              <a:ext uri="{FF2B5EF4-FFF2-40B4-BE49-F238E27FC236}">
                <a16:creationId xmlns:a16="http://schemas.microsoft.com/office/drawing/2014/main" id="{BB7C0674-92C0-AA11-C574-C9268CEAA9BB}"/>
              </a:ext>
            </a:extLst>
          </p:cNvPr>
          <p:cNvSpPr txBox="1"/>
          <p:nvPr/>
        </p:nvSpPr>
        <p:spPr>
          <a:xfrm>
            <a:off x="349649" y="3573812"/>
            <a:ext cx="6225205" cy="646331"/>
          </a:xfrm>
          <a:prstGeom prst="rect">
            <a:avLst/>
          </a:prstGeom>
          <a:noFill/>
        </p:spPr>
        <p:txBody>
          <a:bodyPr wrap="square" rtlCol="0">
            <a:spAutoFit/>
          </a:bodyPr>
          <a:lstStyle/>
          <a:p>
            <a:r>
              <a:rPr lang="de-DE" dirty="0"/>
              <a:t>Attribute </a:t>
            </a:r>
            <a:r>
              <a:rPr lang="de-DE" dirty="0" err="1"/>
              <a:t>with</a:t>
            </a:r>
            <a:r>
              <a:rPr lang="de-DE" dirty="0"/>
              <a:t> </a:t>
            </a:r>
            <a:r>
              <a:rPr lang="de-DE" dirty="0" err="1"/>
              <a:t>the</a:t>
            </a:r>
            <a:r>
              <a:rPr lang="de-DE" dirty="0"/>
              <a:t> </a:t>
            </a:r>
            <a:r>
              <a:rPr lang="de-DE" dirty="0" err="1"/>
              <a:t>highest</a:t>
            </a:r>
            <a:r>
              <a:rPr lang="de-DE" dirty="0"/>
              <a:t> </a:t>
            </a:r>
            <a:r>
              <a:rPr lang="de-DE" dirty="0" err="1"/>
              <a:t>information</a:t>
            </a:r>
            <a:r>
              <a:rPr lang="de-DE" dirty="0"/>
              <a:t> </a:t>
            </a:r>
            <a:r>
              <a:rPr lang="de-DE" dirty="0" err="1"/>
              <a:t>gain</a:t>
            </a:r>
            <a:r>
              <a:rPr lang="de-DE" dirty="0"/>
              <a:t> </a:t>
            </a:r>
            <a:r>
              <a:rPr lang="de-DE" dirty="0" err="1"/>
              <a:t>is</a:t>
            </a:r>
            <a:r>
              <a:rPr lang="de-DE" dirty="0"/>
              <a:t> </a:t>
            </a:r>
            <a:r>
              <a:rPr lang="de-DE" dirty="0" err="1"/>
              <a:t>chosen</a:t>
            </a:r>
            <a:r>
              <a:rPr lang="de-DE" dirty="0"/>
              <a:t> at </a:t>
            </a:r>
            <a:r>
              <a:rPr lang="de-DE" dirty="0" err="1"/>
              <a:t>the</a:t>
            </a:r>
            <a:r>
              <a:rPr lang="de-DE" dirty="0"/>
              <a:t> root </a:t>
            </a:r>
            <a:r>
              <a:rPr lang="de-DE" dirty="0" err="1"/>
              <a:t>node</a:t>
            </a:r>
            <a:r>
              <a:rPr lang="de-DE" dirty="0"/>
              <a:t> (</a:t>
            </a:r>
            <a:r>
              <a:rPr lang="de-DE" b="1" dirty="0" err="1"/>
              <a:t>bold</a:t>
            </a:r>
            <a:r>
              <a:rPr lang="de-DE" dirty="0"/>
              <a:t>).</a:t>
            </a:r>
          </a:p>
        </p:txBody>
      </p:sp>
    </p:spTree>
    <p:extLst>
      <p:ext uri="{BB962C8B-B14F-4D97-AF65-F5344CB8AC3E}">
        <p14:creationId xmlns:p14="http://schemas.microsoft.com/office/powerpoint/2010/main" val="170024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4</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6</a:t>
            </a:fld>
            <a:endParaRPr lang="en-GB"/>
          </a:p>
        </p:txBody>
      </p:sp>
      <mc:AlternateContent xmlns:mc="http://schemas.openxmlformats.org/markup-compatibility/2006">
        <mc:Choice xmlns:a14="http://schemas.microsoft.com/office/drawing/2010/main" Requires="a14">
          <p:sp>
            <p:nvSpPr>
              <p:cNvPr id="7" name="Platshållare för innehåll 6">
                <a:extLst>
                  <a:ext uri="{FF2B5EF4-FFF2-40B4-BE49-F238E27FC236}">
                    <a16:creationId xmlns:a16="http://schemas.microsoft.com/office/drawing/2014/main" id="{F4A4DA3A-FC83-0F41-BA29-3FE1E38CD803}"/>
                  </a:ext>
                </a:extLst>
              </p:cNvPr>
              <p:cNvSpPr>
                <a:spLocks noGrp="1"/>
              </p:cNvSpPr>
              <p:nvPr>
                <p:ph sz="quarter" idx="13"/>
              </p:nvPr>
            </p:nvSpPr>
            <p:spPr/>
            <p:txBody>
              <a:bodyPr/>
              <a:lstStyle/>
              <a:p>
                <a:pPr marL="0" indent="0">
                  <a:lnSpc>
                    <a:spcPct val="107000"/>
                  </a:lnSpc>
                  <a:spcAft>
                    <a:spcPts val="800"/>
                  </a:spcAft>
                  <a:buNone/>
                </a:pPr>
                <a:endParaRPr lang="de-D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spcAft>
                    <a:spcPts val="125"/>
                  </a:spcAft>
                </a:pPr>
                <a:r>
                  <a:rPr lang="en-US" sz="1800" dirty="0">
                    <a:effectLst/>
                    <a:latin typeface="Calibri" panose="020F0502020204030204" pitchFamily="34" charset="0"/>
                    <a:ea typeface="Calibri" panose="020F0502020204030204" pitchFamily="34" charset="0"/>
                    <a:cs typeface="Arial" panose="020B0604020202020204" pitchFamily="34" charset="0"/>
                  </a:rPr>
                  <a:t>For the attribute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𝐴</m:t>
                    </m:r>
                  </m:oMath>
                </a14:m>
                <a:r>
                  <a:rPr lang="en-US" sz="1800" dirty="0">
                    <a:effectLst/>
                    <a:latin typeface="Calibri" panose="020F0502020204030204" pitchFamily="34" charset="0"/>
                    <a:ea typeface="Calibri" panose="020F0502020204030204" pitchFamily="34" charset="0"/>
                    <a:cs typeface="Arial" panose="020B0604020202020204" pitchFamily="34" charset="0"/>
                  </a:rPr>
                  <a:t> of the highest information gain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𝐺𝑎𝑖𝑛</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𝑆</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𝐴</m:t>
                    </m:r>
                    <m:r>
                      <a:rPr lang="en-US" sz="1800" i="1">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Calibri" panose="020F0502020204030204" pitchFamily="34" charset="0"/>
                    <a:ea typeface="Calibri" panose="020F0502020204030204" pitchFamily="34" charset="0"/>
                    <a:cs typeface="Arial" panose="020B0604020202020204" pitchFamily="34" charset="0"/>
                  </a:rPr>
                  <a:t> the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𝐸𝑛𝑡𝑟𝑜𝑝𝑦</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𝑆</m:t>
                    </m:r>
                    <m:r>
                      <a:rPr lang="en-US" sz="1800" i="1">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Calibri" panose="020F0502020204030204" pitchFamily="34" charset="0"/>
                    <a:ea typeface="Calibri" panose="020F0502020204030204" pitchFamily="34" charset="0"/>
                    <a:cs typeface="Arial" panose="020B0604020202020204" pitchFamily="34" charset="0"/>
                  </a:rPr>
                  <a:t> is reduced the most. So, this subset has the lowest weighted sum of entropies. So the most lowest uncertainty.  </a:t>
                </a:r>
                <a:endParaRPr lang="de-DE"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mc:Choice>
        <mc:Fallback>
          <p:sp>
            <p:nvSpPr>
              <p:cNvPr id="7" name="Platshållare för innehåll 6">
                <a:extLst>
                  <a:ext uri="{FF2B5EF4-FFF2-40B4-BE49-F238E27FC236}">
                    <a16:creationId xmlns:a16="http://schemas.microsoft.com/office/drawing/2014/main" id="{F4A4DA3A-FC83-0F41-BA29-3FE1E38CD803}"/>
                  </a:ext>
                </a:extLst>
              </p:cNvPr>
              <p:cNvSpPr>
                <a:spLocks noGrp="1" noRot="1" noChangeAspect="1" noMove="1" noResize="1" noEditPoints="1" noAdjustHandles="1" noChangeArrowheads="1" noChangeShapeType="1" noTextEdit="1"/>
              </p:cNvSpPr>
              <p:nvPr>
                <p:ph sz="quarter" idx="13"/>
              </p:nvPr>
            </p:nvSpPr>
            <p:spPr>
              <a:blipFill>
                <a:blip r:embed="rId2"/>
                <a:stretch>
                  <a:fillRect l="-686"/>
                </a:stretch>
              </a:blipFill>
            </p:spPr>
            <p:txBody>
              <a:bodyPr/>
              <a:lstStyle/>
              <a:p>
                <a:r>
                  <a:rPr lang="de-DE">
                    <a:noFill/>
                  </a:rPr>
                  <a:t> </a:t>
                </a:r>
              </a:p>
            </p:txBody>
          </p:sp>
        </mc:Fallback>
      </mc:AlternateContent>
    </p:spTree>
    <p:extLst>
      <p:ext uri="{BB962C8B-B14F-4D97-AF65-F5344CB8AC3E}">
        <p14:creationId xmlns:p14="http://schemas.microsoft.com/office/powerpoint/2010/main" val="185672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5</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7</a:t>
            </a:fld>
            <a:endParaRPr lang="en-GB"/>
          </a:p>
        </p:txBody>
      </p:sp>
      <p:sp>
        <p:nvSpPr>
          <p:cNvPr id="7" name="Platshållare för innehåll 6">
            <a:extLst>
              <a:ext uri="{FF2B5EF4-FFF2-40B4-BE49-F238E27FC236}">
                <a16:creationId xmlns:a16="http://schemas.microsoft.com/office/drawing/2014/main" id="{F4A4DA3A-FC83-0F41-BA29-3FE1E38CD803}"/>
              </a:ext>
            </a:extLst>
          </p:cNvPr>
          <p:cNvSpPr>
            <a:spLocks noGrp="1"/>
          </p:cNvSpPr>
          <p:nvPr>
            <p:ph sz="quarter" idx="13"/>
          </p:nvPr>
        </p:nvSpPr>
        <p:spPr>
          <a:xfrm>
            <a:off x="1069200" y="1112400"/>
            <a:ext cx="5540400" cy="3179882"/>
          </a:xfrm>
        </p:spPr>
        <p:txBody>
          <a:bodyPr/>
          <a:lstStyle/>
          <a:p>
            <a:pPr marL="0" indent="0">
              <a:lnSpc>
                <a:spcPct val="107000"/>
              </a:lnSpc>
              <a:spcAft>
                <a:spcPts val="800"/>
              </a:spcAft>
              <a:buNone/>
            </a:pPr>
            <a:endParaRPr lang="de-DE"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mc:AlternateContent xmlns:mc="http://schemas.openxmlformats.org/markup-compatibility/2006">
        <mc:Choice xmlns:a14="http://schemas.microsoft.com/office/drawing/2010/main" Requires="a14">
          <p:graphicFrame>
            <p:nvGraphicFramePr>
              <p:cNvPr id="2" name="Tabelle 1">
                <a:extLst>
                  <a:ext uri="{FF2B5EF4-FFF2-40B4-BE49-F238E27FC236}">
                    <a16:creationId xmlns:a16="http://schemas.microsoft.com/office/drawing/2014/main" id="{282FAE80-9C2B-173D-9936-FF21E8872F62}"/>
                  </a:ext>
                </a:extLst>
              </p:cNvPr>
              <p:cNvGraphicFramePr>
                <a:graphicFrameLocks noGrp="1"/>
              </p:cNvGraphicFramePr>
              <p:nvPr>
                <p:extLst>
                  <p:ext uri="{D42A27DB-BD31-4B8C-83A1-F6EECF244321}">
                    <p14:modId xmlns:p14="http://schemas.microsoft.com/office/powerpoint/2010/main" val="2344499606"/>
                  </p:ext>
                </p:extLst>
              </p:nvPr>
            </p:nvGraphicFramePr>
            <p:xfrm>
              <a:off x="1028020" y="3333406"/>
              <a:ext cx="5580742" cy="1312422"/>
            </p:xfrm>
            <a:graphic>
              <a:graphicData uri="http://schemas.openxmlformats.org/drawingml/2006/table">
                <a:tbl>
                  <a:tblPr firstRow="1" firstCol="1" bandRow="1">
                    <a:tableStyleId>{5C22544A-7EE6-4342-B048-85BDC9FD1C3A}</a:tableStyleId>
                  </a:tblPr>
                  <a:tblGrid>
                    <a:gridCol w="1044465">
                      <a:extLst>
                        <a:ext uri="{9D8B030D-6E8A-4147-A177-3AD203B41FA5}">
                          <a16:colId xmlns:a16="http://schemas.microsoft.com/office/drawing/2014/main" val="2231471762"/>
                        </a:ext>
                      </a:extLst>
                    </a:gridCol>
                    <a:gridCol w="2269986">
                      <a:extLst>
                        <a:ext uri="{9D8B030D-6E8A-4147-A177-3AD203B41FA5}">
                          <a16:colId xmlns:a16="http://schemas.microsoft.com/office/drawing/2014/main" val="2463137923"/>
                        </a:ext>
                      </a:extLst>
                    </a:gridCol>
                    <a:gridCol w="2266291">
                      <a:extLst>
                        <a:ext uri="{9D8B030D-6E8A-4147-A177-3AD203B41FA5}">
                          <a16:colId xmlns:a16="http://schemas.microsoft.com/office/drawing/2014/main" val="1601931107"/>
                        </a:ext>
                      </a:extLst>
                    </a:gridCol>
                  </a:tblGrid>
                  <a:tr h="365760">
                    <a:tc>
                      <a:txBody>
                        <a:bodyPr/>
                        <a:lstStyle/>
                        <a:p>
                          <a:pPr algn="ctr">
                            <a:lnSpc>
                              <a:spcPct val="107000"/>
                            </a:lnSpc>
                            <a:spcAft>
                              <a:spcPts val="800"/>
                            </a:spcAft>
                          </a:pPr>
                          <a:r>
                            <a:rPr lang="en-US" sz="1400">
                              <a:effectLst/>
                            </a:rPr>
                            <a:t> </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de-DE" sz="1400">
                                        <a:effectLst/>
                                      </a:rPr>
                                    </m:ctrlPr>
                                  </m:sSubPr>
                                  <m:e>
                                    <m:r>
                                      <a:rPr lang="en-US" sz="1400">
                                        <a:effectLst/>
                                      </a:rPr>
                                      <m:t>𝐸</m:t>
                                    </m:r>
                                  </m:e>
                                  <m:sub>
                                    <m:r>
                                      <a:rPr lang="en-US" sz="1400">
                                        <a:effectLst/>
                                      </a:rPr>
                                      <m:t>𝑡𝑟𝑎𝑖𝑛</m:t>
                                    </m:r>
                                  </m:sub>
                                </m:sSub>
                              </m:oMath>
                            </m:oMathPara>
                          </a14:m>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de-DE" sz="1400">
                                        <a:effectLst/>
                                      </a:rPr>
                                    </m:ctrlPr>
                                  </m:sSubPr>
                                  <m:e>
                                    <m:r>
                                      <a:rPr lang="en-US" sz="1400">
                                        <a:effectLst/>
                                      </a:rPr>
                                      <m:t>𝐸</m:t>
                                    </m:r>
                                  </m:e>
                                  <m:sub>
                                    <m:r>
                                      <a:rPr lang="en-US" sz="1400">
                                        <a:effectLst/>
                                      </a:rPr>
                                      <m:t>𝑡𝑒𝑠𝑡</m:t>
                                    </m:r>
                                  </m:sub>
                                </m:sSub>
                              </m:oMath>
                            </m:oMathPara>
                          </a14:m>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extLst>
                      <a:ext uri="{0D108BD9-81ED-4DB2-BD59-A6C34878D82A}">
                        <a16:rowId xmlns:a16="http://schemas.microsoft.com/office/drawing/2014/main" val="2645719093"/>
                      </a:ext>
                    </a:extLst>
                  </a:tr>
                  <a:tr h="315554">
                    <a:tc>
                      <a:txBody>
                        <a:bodyPr/>
                        <a:lstStyle/>
                        <a:p>
                          <a:pPr algn="ctr">
                            <a:lnSpc>
                              <a:spcPct val="107000"/>
                            </a:lnSpc>
                            <a:spcAft>
                              <a:spcPts val="800"/>
                            </a:spcAft>
                          </a:pPr>
                          <a:r>
                            <a:rPr lang="en-US" sz="1400">
                              <a:effectLst/>
                            </a:rPr>
                            <a:t>Monk-1</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a:effectLst/>
                            </a:rPr>
                            <a:t>0</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a:effectLst/>
                            </a:rPr>
                            <a:t>0.17</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extLst>
                      <a:ext uri="{0D108BD9-81ED-4DB2-BD59-A6C34878D82A}">
                        <a16:rowId xmlns:a16="http://schemas.microsoft.com/office/drawing/2014/main" val="3315248861"/>
                      </a:ext>
                    </a:extLst>
                  </a:tr>
                  <a:tr h="315554">
                    <a:tc>
                      <a:txBody>
                        <a:bodyPr/>
                        <a:lstStyle/>
                        <a:p>
                          <a:pPr algn="ctr">
                            <a:lnSpc>
                              <a:spcPct val="107000"/>
                            </a:lnSpc>
                            <a:spcAft>
                              <a:spcPts val="800"/>
                            </a:spcAft>
                          </a:pPr>
                          <a:r>
                            <a:rPr lang="en-US" sz="1400">
                              <a:effectLst/>
                            </a:rPr>
                            <a:t>Monk-2</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dirty="0">
                              <a:effectLst/>
                            </a:rPr>
                            <a:t>0</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dirty="0">
                              <a:effectLst/>
                            </a:rPr>
                            <a:t>0.31</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extLst>
                      <a:ext uri="{0D108BD9-81ED-4DB2-BD59-A6C34878D82A}">
                        <a16:rowId xmlns:a16="http://schemas.microsoft.com/office/drawing/2014/main" val="343129488"/>
                      </a:ext>
                    </a:extLst>
                  </a:tr>
                  <a:tr h="315554">
                    <a:tc>
                      <a:txBody>
                        <a:bodyPr/>
                        <a:lstStyle/>
                        <a:p>
                          <a:pPr algn="ctr">
                            <a:lnSpc>
                              <a:spcPct val="107000"/>
                            </a:lnSpc>
                            <a:spcAft>
                              <a:spcPts val="800"/>
                            </a:spcAft>
                          </a:pPr>
                          <a:r>
                            <a:rPr lang="en-US" sz="1400">
                              <a:effectLst/>
                            </a:rPr>
                            <a:t>Monk-3</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dirty="0">
                              <a:effectLst/>
                            </a:rPr>
                            <a:t>0</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dirty="0">
                              <a:effectLst/>
                            </a:rPr>
                            <a:t>0.06</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extLst>
                      <a:ext uri="{0D108BD9-81ED-4DB2-BD59-A6C34878D82A}">
                        <a16:rowId xmlns:a16="http://schemas.microsoft.com/office/drawing/2014/main" val="3876171981"/>
                      </a:ext>
                    </a:extLst>
                  </a:tr>
                </a:tbl>
              </a:graphicData>
            </a:graphic>
          </p:graphicFrame>
        </mc:Choice>
        <mc:Fallback>
          <p:graphicFrame>
            <p:nvGraphicFramePr>
              <p:cNvPr id="2" name="Tabelle 1">
                <a:extLst>
                  <a:ext uri="{FF2B5EF4-FFF2-40B4-BE49-F238E27FC236}">
                    <a16:creationId xmlns:a16="http://schemas.microsoft.com/office/drawing/2014/main" id="{282FAE80-9C2B-173D-9936-FF21E8872F62}"/>
                  </a:ext>
                </a:extLst>
              </p:cNvPr>
              <p:cNvGraphicFramePr>
                <a:graphicFrameLocks noGrp="1"/>
              </p:cNvGraphicFramePr>
              <p:nvPr>
                <p:extLst>
                  <p:ext uri="{D42A27DB-BD31-4B8C-83A1-F6EECF244321}">
                    <p14:modId xmlns:p14="http://schemas.microsoft.com/office/powerpoint/2010/main" val="2344499606"/>
                  </p:ext>
                </p:extLst>
              </p:nvPr>
            </p:nvGraphicFramePr>
            <p:xfrm>
              <a:off x="1028020" y="3333406"/>
              <a:ext cx="5580742" cy="1312422"/>
            </p:xfrm>
            <a:graphic>
              <a:graphicData uri="http://schemas.openxmlformats.org/drawingml/2006/table">
                <a:tbl>
                  <a:tblPr firstRow="1" firstCol="1" bandRow="1">
                    <a:tableStyleId>{5C22544A-7EE6-4342-B048-85BDC9FD1C3A}</a:tableStyleId>
                  </a:tblPr>
                  <a:tblGrid>
                    <a:gridCol w="1044465">
                      <a:extLst>
                        <a:ext uri="{9D8B030D-6E8A-4147-A177-3AD203B41FA5}">
                          <a16:colId xmlns:a16="http://schemas.microsoft.com/office/drawing/2014/main" val="2231471762"/>
                        </a:ext>
                      </a:extLst>
                    </a:gridCol>
                    <a:gridCol w="2269986">
                      <a:extLst>
                        <a:ext uri="{9D8B030D-6E8A-4147-A177-3AD203B41FA5}">
                          <a16:colId xmlns:a16="http://schemas.microsoft.com/office/drawing/2014/main" val="2463137923"/>
                        </a:ext>
                      </a:extLst>
                    </a:gridCol>
                    <a:gridCol w="2266291">
                      <a:extLst>
                        <a:ext uri="{9D8B030D-6E8A-4147-A177-3AD203B41FA5}">
                          <a16:colId xmlns:a16="http://schemas.microsoft.com/office/drawing/2014/main" val="1601931107"/>
                        </a:ext>
                      </a:extLst>
                    </a:gridCol>
                  </a:tblGrid>
                  <a:tr h="365760">
                    <a:tc>
                      <a:txBody>
                        <a:bodyPr/>
                        <a:lstStyle/>
                        <a:p>
                          <a:pPr algn="ctr">
                            <a:lnSpc>
                              <a:spcPct val="107000"/>
                            </a:lnSpc>
                            <a:spcAft>
                              <a:spcPts val="800"/>
                            </a:spcAft>
                          </a:pPr>
                          <a:r>
                            <a:rPr lang="en-US" sz="1400">
                              <a:effectLst/>
                            </a:rPr>
                            <a:t> </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endParaRPr lang="de-DE"/>
                        </a:p>
                      </a:txBody>
                      <a:tcPr marL="66011" marR="66011" marT="0" marB="0" anchor="ctr">
                        <a:blipFill>
                          <a:blip r:embed="rId2"/>
                          <a:stretch>
                            <a:fillRect l="-46369" t="-3448" r="-101117" b="-272414"/>
                          </a:stretch>
                        </a:blipFill>
                      </a:tcPr>
                    </a:tc>
                    <a:tc>
                      <a:txBody>
                        <a:bodyPr/>
                        <a:lstStyle/>
                        <a:p>
                          <a:endParaRPr lang="de-DE"/>
                        </a:p>
                      </a:txBody>
                      <a:tcPr marL="66011" marR="66011" marT="0" marB="0" anchor="ctr">
                        <a:blipFill>
                          <a:blip r:embed="rId2"/>
                          <a:stretch>
                            <a:fillRect l="-146369" t="-3448" r="-1117" b="-272414"/>
                          </a:stretch>
                        </a:blipFill>
                      </a:tcPr>
                    </a:tc>
                    <a:extLst>
                      <a:ext uri="{0D108BD9-81ED-4DB2-BD59-A6C34878D82A}">
                        <a16:rowId xmlns:a16="http://schemas.microsoft.com/office/drawing/2014/main" val="2645719093"/>
                      </a:ext>
                    </a:extLst>
                  </a:tr>
                  <a:tr h="315554">
                    <a:tc>
                      <a:txBody>
                        <a:bodyPr/>
                        <a:lstStyle/>
                        <a:p>
                          <a:pPr algn="ctr">
                            <a:lnSpc>
                              <a:spcPct val="107000"/>
                            </a:lnSpc>
                            <a:spcAft>
                              <a:spcPts val="800"/>
                            </a:spcAft>
                          </a:pPr>
                          <a:r>
                            <a:rPr lang="en-US" sz="1400">
                              <a:effectLst/>
                            </a:rPr>
                            <a:t>Monk-1</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a:effectLst/>
                            </a:rPr>
                            <a:t>0</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a:effectLst/>
                            </a:rPr>
                            <a:t>0.17</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extLst>
                      <a:ext uri="{0D108BD9-81ED-4DB2-BD59-A6C34878D82A}">
                        <a16:rowId xmlns:a16="http://schemas.microsoft.com/office/drawing/2014/main" val="3315248861"/>
                      </a:ext>
                    </a:extLst>
                  </a:tr>
                  <a:tr h="315554">
                    <a:tc>
                      <a:txBody>
                        <a:bodyPr/>
                        <a:lstStyle/>
                        <a:p>
                          <a:pPr algn="ctr">
                            <a:lnSpc>
                              <a:spcPct val="107000"/>
                            </a:lnSpc>
                            <a:spcAft>
                              <a:spcPts val="800"/>
                            </a:spcAft>
                          </a:pPr>
                          <a:r>
                            <a:rPr lang="en-US" sz="1400">
                              <a:effectLst/>
                            </a:rPr>
                            <a:t>Monk-2</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dirty="0">
                              <a:effectLst/>
                            </a:rPr>
                            <a:t>0</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dirty="0">
                              <a:effectLst/>
                            </a:rPr>
                            <a:t>0.31</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extLst>
                      <a:ext uri="{0D108BD9-81ED-4DB2-BD59-A6C34878D82A}">
                        <a16:rowId xmlns:a16="http://schemas.microsoft.com/office/drawing/2014/main" val="343129488"/>
                      </a:ext>
                    </a:extLst>
                  </a:tr>
                  <a:tr h="315554">
                    <a:tc>
                      <a:txBody>
                        <a:bodyPr/>
                        <a:lstStyle/>
                        <a:p>
                          <a:pPr algn="ctr">
                            <a:lnSpc>
                              <a:spcPct val="107000"/>
                            </a:lnSpc>
                            <a:spcAft>
                              <a:spcPts val="800"/>
                            </a:spcAft>
                          </a:pPr>
                          <a:r>
                            <a:rPr lang="en-US" sz="1400">
                              <a:effectLst/>
                            </a:rPr>
                            <a:t>Monk-3</a:t>
                          </a:r>
                          <a:endParaRPr lang="de-DE" sz="140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dirty="0">
                              <a:effectLst/>
                            </a:rPr>
                            <a:t>0</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tc>
                      <a:txBody>
                        <a:bodyPr/>
                        <a:lstStyle/>
                        <a:p>
                          <a:pPr algn="ctr">
                            <a:lnSpc>
                              <a:spcPct val="107000"/>
                            </a:lnSpc>
                            <a:spcAft>
                              <a:spcPts val="800"/>
                            </a:spcAft>
                          </a:pPr>
                          <a:r>
                            <a:rPr lang="en-US" sz="1400" dirty="0">
                              <a:effectLst/>
                            </a:rPr>
                            <a:t>0.06</a:t>
                          </a:r>
                          <a:endParaRPr lang="de-DE" sz="1400" dirty="0">
                            <a:effectLst/>
                            <a:latin typeface="Calibri" panose="020F0502020204030204" pitchFamily="34" charset="0"/>
                            <a:ea typeface="Calibri" panose="020F0502020204030204" pitchFamily="34" charset="0"/>
                            <a:cs typeface="Arial" panose="020B0604020202020204" pitchFamily="34" charset="0"/>
                          </a:endParaRPr>
                        </a:p>
                      </a:txBody>
                      <a:tcPr marL="66011" marR="66011" marT="0" marB="0" anchor="ctr"/>
                    </a:tc>
                    <a:extLst>
                      <a:ext uri="{0D108BD9-81ED-4DB2-BD59-A6C34878D82A}">
                        <a16:rowId xmlns:a16="http://schemas.microsoft.com/office/drawing/2014/main" val="3876171981"/>
                      </a:ext>
                    </a:extLst>
                  </a:tr>
                </a:tbl>
              </a:graphicData>
            </a:graphic>
          </p:graphicFrame>
        </mc:Fallback>
      </mc:AlternateContent>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103AD59E-77AC-B7B1-7EA0-5819AD2F0C5A}"/>
                  </a:ext>
                </a:extLst>
              </p:cNvPr>
              <p:cNvSpPr>
                <a:spLocks noChangeArrowheads="1"/>
              </p:cNvSpPr>
              <p:nvPr/>
            </p:nvSpPr>
            <p:spPr bwMode="auto">
              <a:xfrm>
                <a:off x="1027182" y="925626"/>
                <a:ext cx="5538787" cy="28102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e-DE"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We built up a decision without full knowledge of the samples, e.g. for monk we have 124 samples for learning and 432 samples for testing.</a:t>
                </a:r>
                <a:endParaRPr kumimoji="0" lang="en-US" altLang="de-DE"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e-DE"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Check-Function returns the fraction of correctly classified samples.</a:t>
                </a:r>
              </a:p>
              <a:p>
                <a:pPr marL="0" marR="0" lvl="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𝑒𝑟𝑟</m:t>
                      </m:r>
                      <m:d>
                        <m:dPr>
                          <m:ctrlPr>
                            <a:rPr lang="de-DE"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𝐷</m:t>
                          </m:r>
                        </m:e>
                      </m:d>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de-DE"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1</m:t>
                          </m:r>
                        </m:num>
                        <m:den>
                          <m:r>
                            <a:rPr lang="en-US" sz="1800" i="1">
                              <a:effectLst/>
                              <a:latin typeface="Cambria Math" panose="02040503050406030204" pitchFamily="18" charset="0"/>
                              <a:ea typeface="Calibri" panose="020F0502020204030204" pitchFamily="34" charset="0"/>
                              <a:cs typeface="Arial" panose="020B0604020202020204" pitchFamily="34" charset="0"/>
                            </a:rPr>
                            <m:t>𝑁</m:t>
                          </m:r>
                        </m:den>
                      </m:f>
                      <m:r>
                        <a:rPr lang="en-US" sz="1800" i="1">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ctrlPr>
                            <a:rPr lang="de-DE"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𝑁</m:t>
                          </m:r>
                        </m:sup>
                        <m:e>
                          <m:r>
                            <a:rPr lang="en-US" sz="1800" i="1">
                              <a:effectLst/>
                              <a:latin typeface="Cambria Math" panose="02040503050406030204" pitchFamily="18" charset="0"/>
                              <a:ea typeface="Calibri" panose="020F0502020204030204" pitchFamily="34" charset="0"/>
                              <a:cs typeface="Arial" panose="020B0604020202020204" pitchFamily="34" charset="0"/>
                            </a:rPr>
                            <m:t>𝐼𝑛𝑑</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𝑓</m:t>
                          </m:r>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de-DE"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de-DE"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𝑦</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e>
                      </m:nary>
                    </m:oMath>
                  </m:oMathPara>
                </a14:m>
                <a:endParaRPr lang="de-DE"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de-DE"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de-DE" sz="1800" b="0" i="0" u="none" strike="noStrike" cap="none" normalizeH="0" baseline="0" dirty="0">
                  <a:ln>
                    <a:noFill/>
                  </a:ln>
                  <a:solidFill>
                    <a:schemeClr val="tx1"/>
                  </a:solidFill>
                  <a:effectLst/>
                  <a:latin typeface="Arial" panose="020B0604020202020204" pitchFamily="34" charset="0"/>
                </a:endParaRPr>
              </a:p>
            </p:txBody>
          </p:sp>
        </mc:Choice>
        <mc:Fallback>
          <p:sp>
            <p:nvSpPr>
              <p:cNvPr id="5" name="Rectangle 1">
                <a:extLst>
                  <a:ext uri="{FF2B5EF4-FFF2-40B4-BE49-F238E27FC236}">
                    <a16:creationId xmlns:a16="http://schemas.microsoft.com/office/drawing/2014/main" id="{103AD59E-77AC-B7B1-7EA0-5819AD2F0C5A}"/>
                  </a:ext>
                </a:extLst>
              </p:cNvPr>
              <p:cNvSpPr>
                <a:spLocks noRot="1" noChangeAspect="1" noMove="1" noResize="1" noEditPoints="1" noAdjustHandles="1" noChangeArrowheads="1" noChangeShapeType="1" noTextEdit="1"/>
              </p:cNvSpPr>
              <p:nvPr/>
            </p:nvSpPr>
            <p:spPr bwMode="auto">
              <a:xfrm>
                <a:off x="1027182" y="925626"/>
                <a:ext cx="5538787" cy="2810256"/>
              </a:xfrm>
              <a:prstGeom prst="rect">
                <a:avLst/>
              </a:prstGeom>
              <a:blipFill>
                <a:blip r:embed="rId3"/>
                <a:stretch>
                  <a:fillRect l="-1147" r="-229" b="-269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de-DE">
                    <a:noFill/>
                  </a:rPr>
                  <a:t> </a:t>
                </a:r>
              </a:p>
            </p:txBody>
          </p:sp>
        </mc:Fallback>
      </mc:AlternateContent>
    </p:spTree>
    <p:extLst>
      <p:ext uri="{BB962C8B-B14F-4D97-AF65-F5344CB8AC3E}">
        <p14:creationId xmlns:p14="http://schemas.microsoft.com/office/powerpoint/2010/main" val="577302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6 (1)</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8</a:t>
            </a:fld>
            <a:endParaRPr lang="en-GB"/>
          </a:p>
        </p:txBody>
      </p:sp>
      <p:sp>
        <p:nvSpPr>
          <p:cNvPr id="7" name="Platshållare för innehåll 6">
            <a:extLst>
              <a:ext uri="{FF2B5EF4-FFF2-40B4-BE49-F238E27FC236}">
                <a16:creationId xmlns:a16="http://schemas.microsoft.com/office/drawing/2014/main" id="{F4A4DA3A-FC83-0F41-BA29-3FE1E38CD803}"/>
              </a:ext>
            </a:extLst>
          </p:cNvPr>
          <p:cNvSpPr>
            <a:spLocks noGrp="1"/>
          </p:cNvSpPr>
          <p:nvPr>
            <p:ph sz="quarter" idx="13"/>
          </p:nvPr>
        </p:nvSpPr>
        <p:spPr/>
        <p:txBody>
          <a:bodyPr/>
          <a:lstStyle/>
          <a:p>
            <a:pPr marL="0" indent="0">
              <a:lnSpc>
                <a:spcPct val="107000"/>
              </a:lnSpc>
              <a:spcAft>
                <a:spcPts val="800"/>
              </a:spcAft>
              <a:buNone/>
            </a:pPr>
            <a:endParaRPr lang="de-DE"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pic>
        <p:nvPicPr>
          <p:cNvPr id="10" name="Grafik 9" descr="Ein Bild, das Entwurf, Reihe, weiß, Diagramm enthält.&#10;&#10;Automatisch generierte Beschreibung">
            <a:extLst>
              <a:ext uri="{FF2B5EF4-FFF2-40B4-BE49-F238E27FC236}">
                <a16:creationId xmlns:a16="http://schemas.microsoft.com/office/drawing/2014/main" id="{91FB06CC-E731-6A3D-9DC6-0B518551263B}"/>
              </a:ext>
            </a:extLst>
          </p:cNvPr>
          <p:cNvPicPr>
            <a:picLocks noChangeAspect="1"/>
          </p:cNvPicPr>
          <p:nvPr/>
        </p:nvPicPr>
        <p:blipFill>
          <a:blip r:embed="rId2"/>
          <a:stretch>
            <a:fillRect/>
          </a:stretch>
        </p:blipFill>
        <p:spPr>
          <a:xfrm>
            <a:off x="548640" y="1036299"/>
            <a:ext cx="5760720" cy="1704975"/>
          </a:xfrm>
          <a:prstGeom prst="rect">
            <a:avLst/>
          </a:prstGeom>
        </p:spPr>
      </p:pic>
      <p:pic>
        <p:nvPicPr>
          <p:cNvPr id="12" name="Grafik 11" descr="Ein Bild, das Entwurf, Diagramm, Zeichnung, Reihe enthält.&#10;&#10;Automatisch generierte Beschreibung">
            <a:extLst>
              <a:ext uri="{FF2B5EF4-FFF2-40B4-BE49-F238E27FC236}">
                <a16:creationId xmlns:a16="http://schemas.microsoft.com/office/drawing/2014/main" id="{6F7A2E76-8646-EEDA-A8BA-6D463E7FB48D}"/>
              </a:ext>
            </a:extLst>
          </p:cNvPr>
          <p:cNvPicPr>
            <a:picLocks noChangeAspect="1"/>
          </p:cNvPicPr>
          <p:nvPr/>
        </p:nvPicPr>
        <p:blipFill>
          <a:blip r:embed="rId3"/>
          <a:stretch>
            <a:fillRect/>
          </a:stretch>
        </p:blipFill>
        <p:spPr>
          <a:xfrm>
            <a:off x="1875155" y="3159160"/>
            <a:ext cx="3190558" cy="1682600"/>
          </a:xfrm>
          <a:prstGeom prst="rect">
            <a:avLst/>
          </a:prstGeom>
        </p:spPr>
      </p:pic>
      <p:sp>
        <p:nvSpPr>
          <p:cNvPr id="13" name="Textfeld 12">
            <a:extLst>
              <a:ext uri="{FF2B5EF4-FFF2-40B4-BE49-F238E27FC236}">
                <a16:creationId xmlns:a16="http://schemas.microsoft.com/office/drawing/2014/main" id="{3F20C133-8938-FB5C-D67A-CCB62AD202C5}"/>
              </a:ext>
            </a:extLst>
          </p:cNvPr>
          <p:cNvSpPr txBox="1"/>
          <p:nvPr/>
        </p:nvSpPr>
        <p:spPr>
          <a:xfrm>
            <a:off x="3012616" y="2862931"/>
            <a:ext cx="833883" cy="338554"/>
          </a:xfrm>
          <a:prstGeom prst="rect">
            <a:avLst/>
          </a:prstGeom>
          <a:noFill/>
        </p:spPr>
        <p:txBody>
          <a:bodyPr wrap="none" rtlCol="0">
            <a:spAutoFit/>
          </a:bodyPr>
          <a:lstStyle/>
          <a:p>
            <a:r>
              <a:rPr lang="de-DE" sz="1600" b="1" dirty="0"/>
              <a:t>Monk3</a:t>
            </a:r>
            <a:endParaRPr lang="de-DE" b="1" dirty="0"/>
          </a:p>
        </p:txBody>
      </p:sp>
      <p:sp>
        <p:nvSpPr>
          <p:cNvPr id="14" name="Textfeld 13">
            <a:extLst>
              <a:ext uri="{FF2B5EF4-FFF2-40B4-BE49-F238E27FC236}">
                <a16:creationId xmlns:a16="http://schemas.microsoft.com/office/drawing/2014/main" id="{610B45AE-5D84-A7A6-AA0B-64A3C8BA2139}"/>
              </a:ext>
            </a:extLst>
          </p:cNvPr>
          <p:cNvSpPr txBox="1"/>
          <p:nvPr/>
        </p:nvSpPr>
        <p:spPr>
          <a:xfrm>
            <a:off x="2923345" y="734367"/>
            <a:ext cx="833883" cy="338554"/>
          </a:xfrm>
          <a:prstGeom prst="rect">
            <a:avLst/>
          </a:prstGeom>
          <a:noFill/>
        </p:spPr>
        <p:txBody>
          <a:bodyPr wrap="none" rtlCol="0">
            <a:spAutoFit/>
          </a:bodyPr>
          <a:lstStyle/>
          <a:p>
            <a:r>
              <a:rPr lang="de-DE" sz="1600" b="1" dirty="0"/>
              <a:t>Monk1</a:t>
            </a:r>
          </a:p>
        </p:txBody>
      </p:sp>
    </p:spTree>
    <p:extLst>
      <p:ext uri="{BB962C8B-B14F-4D97-AF65-F5344CB8AC3E}">
        <p14:creationId xmlns:p14="http://schemas.microsoft.com/office/powerpoint/2010/main" val="385786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595BB27E-48C8-4845-804D-06817FCF897F}"/>
              </a:ext>
            </a:extLst>
          </p:cNvPr>
          <p:cNvSpPr>
            <a:spLocks noGrp="1"/>
          </p:cNvSpPr>
          <p:nvPr>
            <p:ph type="title"/>
          </p:nvPr>
        </p:nvSpPr>
        <p:spPr/>
        <p:txBody>
          <a:bodyPr/>
          <a:lstStyle/>
          <a:p>
            <a:r>
              <a:rPr lang="en-GB" dirty="0"/>
              <a:t>Assignment 6 (2)</a:t>
            </a:r>
          </a:p>
        </p:txBody>
      </p:sp>
      <p:sp>
        <p:nvSpPr>
          <p:cNvPr id="3" name="Platshållare för datum 2">
            <a:extLst>
              <a:ext uri="{FF2B5EF4-FFF2-40B4-BE49-F238E27FC236}">
                <a16:creationId xmlns:a16="http://schemas.microsoft.com/office/drawing/2014/main" id="{B5DC37C1-D8A0-DA41-9721-23DD355AF2E9}"/>
              </a:ext>
            </a:extLst>
          </p:cNvPr>
          <p:cNvSpPr>
            <a:spLocks noGrp="1"/>
          </p:cNvSpPr>
          <p:nvPr>
            <p:ph type="dt" sz="half" idx="11"/>
          </p:nvPr>
        </p:nvSpPr>
        <p:spPr/>
        <p:txBody>
          <a:bodyPr/>
          <a:lstStyle/>
          <a:p>
            <a:r>
              <a:rPr lang="de-DE"/>
              <a:t>2023-09-19 - Konrad Dittrich - Claas-Christoph Heitzhausen</a:t>
            </a:r>
            <a:endParaRPr lang="en-GB" dirty="0"/>
          </a:p>
        </p:txBody>
      </p:sp>
      <p:sp>
        <p:nvSpPr>
          <p:cNvPr id="4" name="Platshållare för bildnummer 3">
            <a:extLst>
              <a:ext uri="{FF2B5EF4-FFF2-40B4-BE49-F238E27FC236}">
                <a16:creationId xmlns:a16="http://schemas.microsoft.com/office/drawing/2014/main" id="{41042904-6C12-3C45-8180-36DC2B5311F9}"/>
              </a:ext>
            </a:extLst>
          </p:cNvPr>
          <p:cNvSpPr>
            <a:spLocks noGrp="1"/>
          </p:cNvSpPr>
          <p:nvPr>
            <p:ph type="sldNum" sz="quarter" idx="12"/>
          </p:nvPr>
        </p:nvSpPr>
        <p:spPr/>
        <p:txBody>
          <a:bodyPr/>
          <a:lstStyle/>
          <a:p>
            <a:fld id="{C338348D-F2D3-AB47-AE2A-1D59B1E58D64}" type="slidenum">
              <a:rPr lang="en-GB" smtClean="0"/>
              <a:pPr/>
              <a:t>9</a:t>
            </a:fld>
            <a:endParaRPr lang="en-GB"/>
          </a:p>
        </p:txBody>
      </p:sp>
      <p:sp>
        <p:nvSpPr>
          <p:cNvPr id="7" name="Platshållare för innehåll 6">
            <a:extLst>
              <a:ext uri="{FF2B5EF4-FFF2-40B4-BE49-F238E27FC236}">
                <a16:creationId xmlns:a16="http://schemas.microsoft.com/office/drawing/2014/main" id="{F4A4DA3A-FC83-0F41-BA29-3FE1E38CD803}"/>
              </a:ext>
            </a:extLst>
          </p:cNvPr>
          <p:cNvSpPr>
            <a:spLocks noGrp="1"/>
          </p:cNvSpPr>
          <p:nvPr>
            <p:ph sz="quarter" idx="13"/>
          </p:nvPr>
        </p:nvSpPr>
        <p:spPr/>
        <p:txBody>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For </a:t>
            </a:r>
            <a:r>
              <a:rPr lang="en-US" sz="1800" b="1" dirty="0">
                <a:effectLst/>
                <a:latin typeface="Calibri" panose="020F0502020204030204" pitchFamily="34" charset="0"/>
                <a:ea typeface="Calibri" panose="020F0502020204030204" pitchFamily="34" charset="0"/>
                <a:cs typeface="Arial" panose="020B0604020202020204" pitchFamily="34" charset="0"/>
              </a:rPr>
              <a:t>pruning</a:t>
            </a:r>
            <a:r>
              <a:rPr lang="en-US" sz="1800" dirty="0">
                <a:effectLst/>
                <a:latin typeface="Calibri" panose="020F0502020204030204" pitchFamily="34" charset="0"/>
                <a:ea typeface="Calibri" panose="020F0502020204030204" pitchFamily="34" charset="0"/>
                <a:cs typeface="Arial" panose="020B0604020202020204" pitchFamily="34" charset="0"/>
              </a:rPr>
              <a:t> the tree every node is subject of an accuracy increase check. To prune compare the accuracy of the decision with and without the node. If the accuracy does not decrease by pruning, the node should be pruned since the simplest tree is desired. This simplest tree will have less edge cases. As a result, the decision is more generalized, which will decrease the variance of the decision because little deviation in the attributes will not lead to different results. By pruning the bias of the decision will increase since the decision is more general and may be taking with fewer attributes.</a:t>
            </a:r>
            <a:endParaRPr lang="de-DE"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de-DE"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94956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cb025ba9a6ccf8fed139b5222f2a63b17a4791"/>
</p:tagLst>
</file>

<file path=ppt/theme/theme1.xml><?xml version="1.0" encoding="utf-8"?>
<a:theme xmlns:a="http://schemas.openxmlformats.org/drawingml/2006/main" name="KTH_PPT-mall">
  <a:themeElements>
    <a:clrScheme name="KTH">
      <a:dk1>
        <a:srgbClr val="000000"/>
      </a:dk1>
      <a:lt1>
        <a:srgbClr val="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Anpassat 2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TH_PPT template 2014 flerfärgade_16_9_181002" id="{C2C482A2-B64F-1641-B856-45C1E0D0B04B}" vid="{B7923EE1-B23C-9F4E-BE98-4BD0CF59DB92}"/>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KTH_PPT template 2014 blue_16_9_181002 (002)</Template>
  <TotalTime>0</TotalTime>
  <Words>1259</Words>
  <Application>Microsoft Macintosh PowerPoint</Application>
  <PresentationFormat>Benutzerdefiniert</PresentationFormat>
  <Paragraphs>145</Paragraphs>
  <Slides>16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Cambria Math</vt:lpstr>
      <vt:lpstr>Symbol</vt:lpstr>
      <vt:lpstr>Systemtypsnitt</vt:lpstr>
      <vt:lpstr>KTH_PPT-mall</vt:lpstr>
      <vt:lpstr>Assignment 1 </vt:lpstr>
      <vt:lpstr>Assignment 0 </vt:lpstr>
      <vt:lpstr>Assignment 1</vt:lpstr>
      <vt:lpstr>Assignment 2</vt:lpstr>
      <vt:lpstr>Assignment 3</vt:lpstr>
      <vt:lpstr>Assignment 4</vt:lpstr>
      <vt:lpstr>Assignment 5</vt:lpstr>
      <vt:lpstr>Assignment 6 (1)</vt:lpstr>
      <vt:lpstr>Assignment 6 (2)</vt:lpstr>
      <vt:lpstr>Assignment 7 (Monk1)</vt:lpstr>
      <vt:lpstr>Assignment 7 (Monk1)</vt:lpstr>
      <vt:lpstr>Assignment 7 (Monk3)</vt:lpstr>
      <vt:lpstr>Assignment 7 (Monk3)</vt:lpstr>
      <vt:lpstr>Assignment 6 (Backup)</vt:lpstr>
      <vt:lpstr>Assignment 7 (Backup)</vt:lpstr>
      <vt:lpstr>Assignment 7 (Backup)</vt:lpstr>
    </vt:vector>
  </TitlesOfParts>
  <Company>KTH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Malin Söderkvist</dc:creator>
  <cp:lastModifiedBy>Heitzhausen, Claas-Christoph</cp:lastModifiedBy>
  <cp:revision>51</cp:revision>
  <cp:lastPrinted>2013-05-27T09:10:21Z</cp:lastPrinted>
  <dcterms:created xsi:type="dcterms:W3CDTF">2019-02-11T09:39:15Z</dcterms:created>
  <dcterms:modified xsi:type="dcterms:W3CDTF">2023-09-18T18:43:59Z</dcterms:modified>
</cp:coreProperties>
</file>