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054E3-A6F6-6DFC-CCB2-32D5E22C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4E69AF-10AB-D4FF-E415-A091F8B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3B350-6679-B583-7D54-7E26CAF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2FB38-A069-5C2D-8B19-81C52869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EE738-3C19-C4C6-017B-715A60BA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1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2CB70-084E-8154-D0DB-86D0FB87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FCA23-7941-03C6-980B-10368976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3A23A-03C5-0DDE-7104-A69DB705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573F4A-9474-7523-90D4-CD4B161B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E06330-E42A-8800-580B-53F20FF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DF6BC8-D84A-80CC-8F42-1638D203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719DA6-D15B-2068-4BC2-F436B421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D04D1-540F-4EC4-C68D-E5DA26F1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4E97C-68A0-C5E5-8F62-8FE9734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BCD9B-1FE5-D7F1-D4D6-9B3B1BE2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9D2A8-9AC2-E50B-5023-92AAC984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90D2E-8B8B-5256-BC42-3BF32962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287A4-ED1D-7EBC-EA2C-6EE844BA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5F949-65E8-BCA2-44DB-31ED1984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0F4209-B434-6F27-04C7-FA9D44B5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5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D5C2F-B6B1-BCB7-D606-B5CF3095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1D77E9-7B01-BF47-0B23-A6B46638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B64DE-01FD-5386-A2C9-07536430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66491-4855-B87F-1899-0804A6E9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539B6-0AE9-3BD0-04F7-84228792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4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DF955-2CE7-2330-A673-B69E63C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CD44F-42FE-82E7-D827-3E6F24AED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C6BD6B-546A-3C94-3C36-331EAD97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132BC-25CC-AAE2-7366-7924446E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B37ABC-34AC-849C-D8ED-987435BB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66F065-F923-B3BB-3436-C1DD080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2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F4A1B-3F95-4623-FD33-C9C7126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3CFAA-FCF0-1744-C08B-6C33CB5B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D9D7E-5478-455E-E918-3DB096B5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1A3E6D-46D1-D23B-636A-294B8BA98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6BB2F7-9D4C-8B7A-3F41-53567AD4B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E6188E-7753-2C0C-7BD2-8CEB9171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CB2BED-39E8-3301-74AC-31BD58B0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64098D-5CEC-9434-F52B-D02FF314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4B3BF-5C27-F8D8-3D4C-3163B3EA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D9845-09DA-17BF-8FE4-51714E6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7D067-8570-8C58-897D-298A6D55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AA5AB-7160-16CA-4CF2-6FA98844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8D8204-20D2-F2A9-5FF3-DD8E5679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982DE9-8311-44EC-1A86-A7BD757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71E947-5704-74F1-4B17-84C1D3D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56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C1C64-389F-5B43-C9EE-D344A0C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63345-E99E-EB29-2344-04B5D4C9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F00556-C402-53FF-FD87-C1CDB809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914932-64AA-E267-6BF9-B8F77B78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325C0-9A07-A468-7BB3-9B6327C0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2790F-E05D-8F79-223C-B7D92429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DDF74-EBAB-8122-6A4E-92D13FB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F4EFD1-79C9-2711-9185-93BEA27D3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9BB1F-4385-081F-F8FC-AB798BF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FB1B00-2032-C30B-F60E-BAD308A7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B37E6-46EA-159F-04D7-D20F0D67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DEB321-5068-D960-D862-C3C1F18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37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ACE41E-9D16-07F2-82AC-C3C94E3F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FD01FE-9EFE-FB3B-371C-71B602AD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A0BF4-BB44-64F5-0DF1-230D83C11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D86C5-1B95-304D-90DB-EBB8EAB95833}" type="datetimeFigureOut"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9193E-551B-2C86-4498-D5355C7BF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96405-3648-F1A3-ED06-AE39B6B8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0A0D-8EA1-D94F-A18A-88C025DAEF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93DB-6A13-2C4D-F185-37A6F79A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電線廃材と</a:t>
            </a:r>
            <a:r>
              <a:rPr kumimoji="1" lang="en-US" altLang="ja-JP"/>
              <a:t>IoT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2D11A-37BE-0465-2DF8-9AEB5F95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防暑対策</a:t>
            </a:r>
            <a:r>
              <a:rPr kumimoji="1" lang="ja-JP" altLang="en-US" sz="2400"/>
              <a:t> ： 近年の猛暑のため、</a:t>
            </a:r>
            <a:r>
              <a:rPr lang="ja-JP" altLang="en-US" sz="2400"/>
              <a:t>路地植えの場合、日中に水を撒くと土中で根が「煮え」てしまい根腐れする。</a:t>
            </a:r>
            <a:endParaRPr lang="en-US" altLang="ja-JP" sz="2400"/>
          </a:p>
          <a:p>
            <a:r>
              <a:rPr lang="ja-JP" altLang="en-US" sz="2400"/>
              <a:t>寒さに弱い品種（例えば柑橘類）は冬季は室内などに移動する必要がある。</a:t>
            </a:r>
            <a:endParaRPr lang="en-US" altLang="ja-JP" sz="2400"/>
          </a:p>
          <a:p>
            <a:r>
              <a:rPr kumimoji="1" lang="ja-JP" altLang="en-US" sz="2400"/>
              <a:t>電線廃材で植木鉢または植木鉢カバーを作る。保湿＆水はけ。</a:t>
            </a:r>
            <a:endParaRPr kumimoji="1" lang="en-US" altLang="ja-JP" sz="2400"/>
          </a:p>
          <a:p>
            <a:r>
              <a:rPr lang="ja-JP" altLang="en-US" sz="2400"/>
              <a:t>日中の気温、土中温度・湿度などをセンシングする</a:t>
            </a:r>
            <a:endParaRPr kumimoji="1" lang="ja-JP" altLang="en-US" sz="2400"/>
          </a:p>
        </p:txBody>
      </p:sp>
      <p:pic>
        <p:nvPicPr>
          <p:cNvPr id="1026" name="Picture 2" descr="天然素材ならではのザックリとした編み目。無造作な歪みも、ハンドメイドの味としてお楽しみください。">
            <a:extLst>
              <a:ext uri="{FF2B5EF4-FFF2-40B4-BE49-F238E27FC236}">
                <a16:creationId xmlns:a16="http://schemas.microsoft.com/office/drawing/2014/main" id="{9C38A442-DA5C-70A1-0AC3-B78C33E3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11" y="5190754"/>
            <a:ext cx="1972418" cy="19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鉢　鉢カバー　プランター　カバー　ガーデニング　水抜き穴　レンガ花壇　おしゃれ　北欧　ナチュラル　アメリカン　庭　送料無料">
            <a:extLst>
              <a:ext uri="{FF2B5EF4-FFF2-40B4-BE49-F238E27FC236}">
                <a16:creationId xmlns:a16="http://schemas.microsoft.com/office/drawing/2014/main" id="{139C88E2-3084-E342-76D6-EF6A09F9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98" y="4966137"/>
            <a:ext cx="1972417" cy="19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28E8C8-FFE2-7917-CC33-041F66F1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484" y="4193627"/>
            <a:ext cx="3752193" cy="37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レモンの木">
            <a:extLst>
              <a:ext uri="{FF2B5EF4-FFF2-40B4-BE49-F238E27FC236}">
                <a16:creationId xmlns:a16="http://schemas.microsoft.com/office/drawing/2014/main" id="{FEC3A59E-3226-9BE7-B25A-31EF22D2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8" y="4691103"/>
            <a:ext cx="3363310" cy="25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5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電線廃材とIoT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武本 正</dc:creator>
  <cp:lastModifiedBy>武本 正</cp:lastModifiedBy>
  <cp:revision>2</cp:revision>
  <dcterms:created xsi:type="dcterms:W3CDTF">2024-05-10T04:35:33Z</dcterms:created>
  <dcterms:modified xsi:type="dcterms:W3CDTF">2024-05-30T00:18:18Z</dcterms:modified>
</cp:coreProperties>
</file>