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925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Welcome to the methodology and process walkthrough for the data exploration, model development and interpretation</a:t>
            </a:r>
            <a:endParaRPr dirty="0"/>
          </a:p>
        </p:txBody>
      </p:sp>
      <p:sp>
        <p:nvSpPr>
          <p:cNvPr id="124" name="Shape 73"/>
          <p:cNvSpPr/>
          <p:nvPr/>
        </p:nvSpPr>
        <p:spPr>
          <a:xfrm>
            <a:off x="205025" y="2164724"/>
            <a:ext cx="4134600" cy="9810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Here, we will guide you through the various steps we will take building towards the analysis stage.</a:t>
            </a:r>
            <a:endParaRPr dirty="0"/>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0652" cy="264930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This is the initial step of our data analysis process.</a:t>
            </a:r>
            <a:endParaRPr dirty="0"/>
          </a:p>
        </p:txBody>
      </p:sp>
      <p:sp>
        <p:nvSpPr>
          <p:cNvPr id="133" name="Shape 82"/>
          <p:cNvSpPr/>
          <p:nvPr/>
        </p:nvSpPr>
        <p:spPr>
          <a:xfrm>
            <a:off x="205025" y="2164724"/>
            <a:ext cx="4134600" cy="204283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Here, we will review the data to uncover more data set characteristics and initial patterns. We will use a combination of statistical and visual techniques to aid us in getting the general outlook of the data. This step is important because it will shape our decisions in later stages of the data analysis process.</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0652" cy="2649304"/>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This is the second step of the data analysis process.</a:t>
            </a:r>
            <a:endParaRPr dirty="0"/>
          </a:p>
        </p:txBody>
      </p:sp>
      <p:sp>
        <p:nvSpPr>
          <p:cNvPr id="142" name="Shape 91"/>
          <p:cNvSpPr/>
          <p:nvPr/>
        </p:nvSpPr>
        <p:spPr>
          <a:xfrm>
            <a:off x="205025" y="2164724"/>
            <a:ext cx="4134600" cy="12464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This is an iterative process where we will use previously gathered information to come up with a model that fits the desired end goal of this process.</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800652" cy="264930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This is the final step of the data analysis process.</a:t>
            </a:r>
            <a:endParaRPr dirty="0"/>
          </a:p>
        </p:txBody>
      </p:sp>
      <p:sp>
        <p:nvSpPr>
          <p:cNvPr id="151" name="Shape 100"/>
          <p:cNvSpPr/>
          <p:nvPr/>
        </p:nvSpPr>
        <p:spPr>
          <a:xfrm>
            <a:off x="205025" y="2164724"/>
            <a:ext cx="4134600" cy="12464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In this step, we will audit the proposed models and decompose the model’s predictions into components that can be attributed to various explanatory variables.</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2" y="2164723"/>
            <a:ext cx="3800653" cy="2649304"/>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TotalTime>
  <Words>461</Words>
  <Application>Microsoft Office PowerPoint</Application>
  <PresentationFormat>On-screen Show (16:9)</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kogi</dc:creator>
  <cp:lastModifiedBy>kogi</cp:lastModifiedBy>
  <cp:revision>4</cp:revision>
  <dcterms:modified xsi:type="dcterms:W3CDTF">2023-01-07T00:55:56Z</dcterms:modified>
</cp:coreProperties>
</file>