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Roboto Medium" panose="020B0604020202020204" charset="0"/>
      <p:regular r:id="rId14"/>
      <p:italic r:id="rId15"/>
    </p:embeddedFont>
    <p:embeddedFont>
      <p:font typeface="Roboto Light" panose="020B0604020202020204" charset="0"/>
      <p:regular r:id="rId16"/>
      <p:italic r:id="rId17"/>
    </p:embeddedFont>
    <p:embeddedFont>
      <p:font typeface="Calibri" panose="020F0502020204030204" pitchFamily="3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8617" autoAdjust="0"/>
    <p:restoredTop sz="91283" autoAdjust="0"/>
  </p:normalViewPr>
  <p:slideViewPr>
    <p:cSldViewPr snapToGrid="0" showGuides="1">
      <p:cViewPr>
        <p:scale>
          <a:sx n="63" d="100"/>
          <a:sy n="63" d="100"/>
        </p:scale>
        <p:origin x="1184" y="4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12/01/2023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smtClean="0"/>
              <a:t>January 2021</a:t>
            </a:r>
            <a:endParaRPr lang="en-AU" dirty="0"/>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smtClean="0">
                <a:latin typeface="Roboto" panose="02000000000000000000" pitchFamily="2" charset="0"/>
                <a:ea typeface="Roboto" panose="02000000000000000000" pitchFamily="2" charset="0"/>
                <a:cs typeface="Roboto" panose="02000000000000000000" pitchFamily="2" charset="0"/>
              </a:rPr>
              <a:t>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Young and middle-aged singles and couples in the mainstream demographic spend the most money per purchase in terms of chips.</a:t>
            </a:r>
          </a:p>
          <a:p>
            <a:pPr marL="171450" indent="-171450">
              <a:buFont typeface="Arial" panose="020B0604020202020204" pitchFamily="34" charset="0"/>
              <a:buChar char="•"/>
            </a:pPr>
            <a:r>
              <a:rPr lang="en-US" sz="1200" dirty="0" smtClean="0">
                <a:latin typeface="Roboto Light" panose="02000000000000000000" pitchFamily="2" charset="0"/>
                <a:ea typeface="Roboto Light" panose="02000000000000000000" pitchFamily="2" charset="0"/>
              </a:rPr>
              <a:t>(Budget</a:t>
            </a:r>
            <a:r>
              <a:rPr lang="en-US" sz="1200" dirty="0">
                <a:latin typeface="Roboto Light" panose="02000000000000000000" pitchFamily="2" charset="0"/>
                <a:ea typeface="Roboto Light" panose="02000000000000000000" pitchFamily="2" charset="0"/>
              </a:rPr>
              <a:t>) have the highest purchase frequency, followed by Young Singles/Couples (Mainstream) and finally Retirees (Mainstream), who together account for 25% of sales revenue.</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most popular brand of kettle in every store is Chips Brand.</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Doritos is the only segment in which young and middle-aged singles and couples make the most purchases, with Smiths dominating the other segments.</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most popular chip size for all categories is 175 gr, followed by 150 gr.</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Before Christmas, there is a significant surge in chip transactions, which might be advantageous with the aid of special 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In comparison to the control store, the trial stores 77 and 86 experienced a sizable rise in both total sales and the number of customers.</a:t>
            </a:r>
          </a:p>
          <a:p>
            <a:pPr marL="171450" indent="-171450">
              <a:buFont typeface="Arial" panose="020B0604020202020204" pitchFamily="34" charset="0"/>
              <a:buChar char="•"/>
            </a:pPr>
            <a:endParaRPr lang="en-US" sz="12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Trial store 88 also had an increase, but not to the same extent as stores 77 and 86. </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US" dirty="0"/>
              <a:t>Christmas day is the day with no transactions because the store is closed; consequently, there was a drop in sales on December 25 because the stores were closed.</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As Christmas day draws near, sales gradually grow. On New Year's Eve, they resume their early December levels. </a:t>
            </a: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Budget - older families, Mainstream - young singles/couples, and Mainstream - retirees accounted for the majority of sales. generating 25% of the entire sales revenue.</a:t>
            </a:r>
          </a:p>
          <a:p>
            <a:pPr marL="342900" indent="-342900" algn="just">
              <a:buFont typeface="Arial" panose="020B0604020202020204" pitchFamily="34" charset="0"/>
              <a:buChar char="•"/>
            </a:pPr>
            <a:r>
              <a:rPr lang="en-US" dirty="0"/>
              <a:t>The segments with the highest average purchase units per unique client are Older and Young Families</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Budget - older families, Mainstream - young singles/couples, and Mainstream - retirees accounted for the majority of sales. Overall, older clients spend more money than younger ones. Customers who are not premium purchase more than those who are..</a:t>
            </a:r>
            <a:endParaRPr lang="en-US" dirty="0" smtClean="0"/>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r>
              <a:rPr lang="en-US" dirty="0" smtClean="0"/>
              <a:t>.</a:t>
            </a:r>
          </a:p>
          <a:p>
            <a:pPr marL="342900" indent="-342900" algn="just">
              <a:buFont typeface="Arial" panose="020B0604020202020204" pitchFamily="34" charset="0"/>
              <a:buChar char="•"/>
            </a:pPr>
            <a:r>
              <a:rPr lang="en-US" dirty="0"/>
              <a:t>Whereas trial store 88 sales increase is insignificant.</a:t>
            </a:r>
            <a:endParaRPr lang="en-US" dirty="0" smtClean="0"/>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6532</TotalTime>
  <Words>671</Words>
  <Application>Microsoft Office PowerPoint</Application>
  <PresentationFormat>Widescreen</PresentationFormat>
  <Paragraphs>49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Arial</vt:lpstr>
      <vt:lpstr>Roboto Light</vt:lpstr>
      <vt:lpstr>Calibri</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kogi</cp:lastModifiedBy>
  <cp:revision>474</cp:revision>
  <dcterms:created xsi:type="dcterms:W3CDTF">2018-02-07T23:23:24Z</dcterms:created>
  <dcterms:modified xsi:type="dcterms:W3CDTF">2023-01-12T20:13:12Z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