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</p:sldIdLst>
  <p:sldSz cy="10058400" cx="77724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DM Sans"/>
      <p:regular r:id="rId15"/>
      <p:bold r:id="rId16"/>
      <p:italic r:id="rId17"/>
      <p:boldItalic r:id="rId18"/>
    </p:embeddedFont>
    <p:embeddedFont>
      <p:font typeface="Karl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371F00-43AB-446B-B8D9-471A6A8D26FD}">
  <a:tblStyle styleId="{6D371F00-43AB-446B-B8D9-471A6A8D26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2E86480-A0C0-4558-9235-E0ED6042088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.fntdata"/><Relationship Id="rId11" Type="http://schemas.openxmlformats.org/officeDocument/2006/relationships/font" Target="fonts/Roboto-regular.fntdata"/><Relationship Id="rId22" Type="http://schemas.openxmlformats.org/officeDocument/2006/relationships/font" Target="fonts/Karla-boldItalic.fntdata"/><Relationship Id="rId10" Type="http://schemas.openxmlformats.org/officeDocument/2006/relationships/slide" Target="slides/slide3.xml"/><Relationship Id="rId21" Type="http://schemas.openxmlformats.org/officeDocument/2006/relationships/font" Target="fonts/Karla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DMSans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DMSans-italic.fntdata"/><Relationship Id="rId16" Type="http://schemas.openxmlformats.org/officeDocument/2006/relationships/font" Target="fonts/DMSans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Karla-regular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DM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059c2fad3_0_70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059c2fa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61c7562ba_1_123:notes"/>
          <p:cNvSpPr/>
          <p:nvPr>
            <p:ph idx="2" type="sldImg"/>
          </p:nvPr>
        </p:nvSpPr>
        <p:spPr>
          <a:xfrm>
            <a:off x="2104462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61c7562ba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hyperlink" Target="http://aplty.co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hyperlink" Target="http://aplty.co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hyperlink" Target="http://aplty.co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hyperlink" Target="http://aplty.co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aplty.co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5.jpg"/><Relationship Id="rId4" Type="http://schemas.openxmlformats.org/officeDocument/2006/relationships/image" Target="../media/image10.png"/><Relationship Id="rId5" Type="http://schemas.openxmlformats.org/officeDocument/2006/relationships/hyperlink" Target="http://aplty.co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hyperlink" Target="http://aplty.co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hyperlink" Target="http://aplty.co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hyperlink" Target="http://aplty.co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 1">
  <p:cSld name="CUSTOM_4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7600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/>
          <p:nvPr/>
        </p:nvSpPr>
        <p:spPr>
          <a:xfrm>
            <a:off x="483650" y="1904775"/>
            <a:ext cx="6798900" cy="72633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b="1" sz="2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of the customer journey using the target audience you developed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/>
        </p:nvSpPr>
        <p:spPr>
          <a:xfrm>
            <a:off x="656450" y="19047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Phase</a:t>
            </a:r>
            <a:endParaRPr b="1"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634050" y="2365975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Awareness</a:t>
            </a:r>
            <a:endParaRPr b="1"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634050" y="3756006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Interest</a:t>
            </a:r>
            <a:endParaRPr b="1"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634050" y="5080900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Desire</a:t>
            </a:r>
            <a:endParaRPr b="1"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634050" y="6438381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Conversion</a:t>
            </a:r>
            <a:endParaRPr b="1"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634050" y="7795850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Advocacy</a:t>
            </a:r>
            <a:endParaRPr b="1"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96" name="Google Shape;96;p11"/>
          <p:cNvCxnSpPr/>
          <p:nvPr/>
        </p:nvCxnSpPr>
        <p:spPr>
          <a:xfrm flipH="1" rot="10800000">
            <a:off x="625900" y="3720660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1"/>
          <p:cNvCxnSpPr/>
          <p:nvPr/>
        </p:nvCxnSpPr>
        <p:spPr>
          <a:xfrm flipH="1" rot="10800000">
            <a:off x="625900" y="5069845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1"/>
          <p:cNvCxnSpPr/>
          <p:nvPr/>
        </p:nvCxnSpPr>
        <p:spPr>
          <a:xfrm flipH="1" rot="10800000">
            <a:off x="625900" y="6419030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1"/>
          <p:cNvCxnSpPr/>
          <p:nvPr/>
        </p:nvCxnSpPr>
        <p:spPr>
          <a:xfrm flipH="1" rot="10800000">
            <a:off x="625900" y="7768215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/>
        </p:nvSpPr>
        <p:spPr>
          <a:xfrm>
            <a:off x="2027500" y="2365975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When is my target most receptive?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2027500" y="3756006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relate my product to my target’s needs?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2027500" y="5080900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show my target my product really fits in their life?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2027500" y="6438383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get my target to take action?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2027500" y="7795850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make my target into an advocate?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5" name="Google Shape;105;p11"/>
          <p:cNvCxnSpPr/>
          <p:nvPr/>
        </p:nvCxnSpPr>
        <p:spPr>
          <a:xfrm>
            <a:off x="1930175" y="2371463"/>
            <a:ext cx="0" cy="671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1"/>
          <p:cNvCxnSpPr/>
          <p:nvPr/>
        </p:nvCxnSpPr>
        <p:spPr>
          <a:xfrm flipH="1" rot="10800000">
            <a:off x="625900" y="2371475"/>
            <a:ext cx="6531300" cy="8700"/>
          </a:xfrm>
          <a:prstGeom prst="straightConnector1">
            <a:avLst/>
          </a:prstGeom>
          <a:noFill/>
          <a:ln cap="flat" cmpd="sng" w="19050">
            <a:solidFill>
              <a:srgbClr val="0A004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1"/>
          <p:cNvSpPr txBox="1"/>
          <p:nvPr>
            <p:ph idx="1" type="body"/>
          </p:nvPr>
        </p:nvSpPr>
        <p:spPr>
          <a:xfrm>
            <a:off x="1930175" y="2777175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2" type="body"/>
          </p:nvPr>
        </p:nvSpPr>
        <p:spPr>
          <a:xfrm>
            <a:off x="1930175" y="4124303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3" type="body"/>
          </p:nvPr>
        </p:nvSpPr>
        <p:spPr>
          <a:xfrm>
            <a:off x="1930175" y="5477919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4" type="body"/>
          </p:nvPr>
        </p:nvSpPr>
        <p:spPr>
          <a:xfrm>
            <a:off x="1930175" y="6827384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5" type="body"/>
          </p:nvPr>
        </p:nvSpPr>
        <p:spPr>
          <a:xfrm>
            <a:off x="1930175" y="8176813"/>
            <a:ext cx="5352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2" name="Google Shape;112;p11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/>
        </p:nvSpPr>
        <p:spPr>
          <a:xfrm>
            <a:off x="486650" y="770700"/>
            <a:ext cx="7020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Short Business Description 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about the business you 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have selected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486650" y="2425525"/>
            <a:ext cx="6831900" cy="55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12"/>
          <p:cNvSpPr txBox="1"/>
          <p:nvPr/>
        </p:nvSpPr>
        <p:spPr>
          <a:xfrm>
            <a:off x="486650" y="20208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Business </a:t>
            </a: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Name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486600" y="3696425"/>
            <a:ext cx="6831900" cy="261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8" name="Google Shape;118;p12"/>
          <p:cNvSpPr txBox="1"/>
          <p:nvPr/>
        </p:nvSpPr>
        <p:spPr>
          <a:xfrm>
            <a:off x="486600" y="32917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business: (two to three sentences) </a:t>
            </a:r>
            <a:endParaRPr sz="1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119;p12"/>
          <p:cNvSpPr txBox="1"/>
          <p:nvPr>
            <p:ph idx="1" type="body"/>
          </p:nvPr>
        </p:nvSpPr>
        <p:spPr>
          <a:xfrm>
            <a:off x="497950" y="3713225"/>
            <a:ext cx="6831900" cy="26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0" name="Google Shape;120;p12"/>
          <p:cNvSpPr txBox="1"/>
          <p:nvPr>
            <p:ph type="title"/>
          </p:nvPr>
        </p:nvSpPr>
        <p:spPr>
          <a:xfrm>
            <a:off x="486600" y="2425525"/>
            <a:ext cx="6831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ans"/>
              <a:buNone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44065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/>
          <p:nvPr/>
        </p:nvSpPr>
        <p:spPr>
          <a:xfrm>
            <a:off x="483650" y="2097975"/>
            <a:ext cx="6798900" cy="906600"/>
          </a:xfrm>
          <a:prstGeom prst="roundRect">
            <a:avLst>
              <a:gd fmla="val 14435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706972" y="1675563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Business Name</a:t>
            </a:r>
            <a:endParaRPr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706975" y="3291725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 (two to three sentences) </a:t>
            </a:r>
            <a:endParaRPr b="1" sz="16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6" name="Google Shape;126;p13"/>
          <p:cNvSpPr txBox="1"/>
          <p:nvPr>
            <p:ph type="title"/>
          </p:nvPr>
        </p:nvSpPr>
        <p:spPr>
          <a:xfrm>
            <a:off x="581100" y="2240463"/>
            <a:ext cx="6603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None/>
              <a:defRPr sz="2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7" name="Google Shape;127;p13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Short Business Description </a:t>
            </a:r>
            <a:endParaRPr b="1" sz="2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of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1755063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3399800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/>
          <p:nvPr/>
        </p:nvSpPr>
        <p:spPr>
          <a:xfrm>
            <a:off x="483650" y="3755575"/>
            <a:ext cx="6798900" cy="51834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596250" y="3843525"/>
            <a:ext cx="6579900" cy="49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3" name="Google Shape;133;p13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450645" y="628396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Key Performance Indicators 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three K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PIs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1369950" y="22352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1370000" y="4406482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370000" y="68301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450650" y="223513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450650" y="440648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450650" y="6830107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1380000" y="2233625"/>
            <a:ext cx="59325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1378800" y="4410975"/>
            <a:ext cx="59325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3" type="body"/>
          </p:nvPr>
        </p:nvSpPr>
        <p:spPr>
          <a:xfrm>
            <a:off x="1378800" y="6834600"/>
            <a:ext cx="59325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 1">
  <p:cSld name="CUSTOM_2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33485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1287050" y="6636249"/>
            <a:ext cx="6033000" cy="1808700"/>
          </a:xfrm>
          <a:prstGeom prst="roundRect">
            <a:avLst>
              <a:gd fmla="val 8286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1287050" y="4300999"/>
            <a:ext cx="6033000" cy="1808700"/>
          </a:xfrm>
          <a:prstGeom prst="roundRect">
            <a:avLst>
              <a:gd fmla="val 8286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287050" y="1965761"/>
            <a:ext cx="6033000" cy="1808700"/>
          </a:xfrm>
          <a:prstGeom prst="roundRect">
            <a:avLst>
              <a:gd fmla="val 8286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379985" y="2069525"/>
            <a:ext cx="58575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3" name="Google Shape;153;p16"/>
          <p:cNvSpPr txBox="1"/>
          <p:nvPr>
            <p:ph idx="2" type="body"/>
          </p:nvPr>
        </p:nvSpPr>
        <p:spPr>
          <a:xfrm>
            <a:off x="1378800" y="6765410"/>
            <a:ext cx="58575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4" name="Google Shape;154;p16"/>
          <p:cNvSpPr txBox="1"/>
          <p:nvPr>
            <p:ph idx="3" type="body"/>
          </p:nvPr>
        </p:nvSpPr>
        <p:spPr>
          <a:xfrm>
            <a:off x="1378800" y="4430145"/>
            <a:ext cx="58575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5" name="Google Shape;155;p16"/>
          <p:cNvSpPr/>
          <p:nvPr/>
        </p:nvSpPr>
        <p:spPr>
          <a:xfrm>
            <a:off x="450650" y="2140061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sz="21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50650" y="4532620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sz="21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450650" y="6810555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 sz="21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Key Performance Indicators</a:t>
            </a: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2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Draft three KPIs for your selected business based on your SMART goal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2747261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5139800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7417755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4014725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/>
          <p:nvPr/>
        </p:nvSpPr>
        <p:spPr>
          <a:xfrm>
            <a:off x="483650" y="3561425"/>
            <a:ext cx="6798900" cy="53775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432045" y="15637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pecific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easurable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chievable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elevant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ime-bound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When will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596250" y="3649450"/>
            <a:ext cx="6579900" cy="51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9" name="Google Shape;169;p17"/>
          <p:cNvSpPr/>
          <p:nvPr/>
        </p:nvSpPr>
        <p:spPr>
          <a:xfrm>
            <a:off x="-4014725" y="-69175"/>
            <a:ext cx="40086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b="1" sz="2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Draft a SMART goal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551725" y="1712075"/>
            <a:ext cx="188400" cy="18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551725" y="2053606"/>
            <a:ext cx="188400" cy="18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551725" y="2395138"/>
            <a:ext cx="188400" cy="18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551725" y="2736669"/>
            <a:ext cx="188400" cy="18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551725" y="3078200"/>
            <a:ext cx="188400" cy="18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5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/>
        </p:nvSpPr>
        <p:spPr>
          <a:xfrm>
            <a:off x="597525" y="973775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a SMART goal for the business you’ve selected. 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73650" y="19001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pecific -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easurable -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chievable -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elevant -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b="1"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ime-bound - When will it be done?</a:t>
            </a:r>
            <a:endParaRPr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573650" y="3558525"/>
            <a:ext cx="6708900" cy="53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 u="sng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583300" y="3556700"/>
            <a:ext cx="6700800" cy="53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597525" y="3556700"/>
            <a:ext cx="6708900" cy="53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" name="Google Shape;189;p20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21350" y="287572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4525" y="3745225"/>
            <a:ext cx="7467601" cy="2355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Post on Facebook or Instagram</a:t>
            </a:r>
            <a:endParaRPr b="1" sz="49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363700" y="429425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Templates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26625" y="5950555"/>
            <a:ext cx="2803100" cy="28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950" y="1443075"/>
            <a:ext cx="861875" cy="8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/>
          <p:nvPr/>
        </p:nvSpPr>
        <p:spPr>
          <a:xfrm>
            <a:off x="1628925" y="186445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4708600" y="7285825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4763775" y="8003453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7778550" y="-69175"/>
            <a:ext cx="2566200" cy="1252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 rot="5400000">
            <a:off x="3657600" y="-5684700"/>
            <a:ext cx="457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 rot="5400000">
            <a:off x="2354100" y="6137275"/>
            <a:ext cx="3064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200043">
            <a:off x="5445039" y="4484476"/>
            <a:ext cx="598122" cy="94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/>
          <p:nvPr/>
        </p:nvSpPr>
        <p:spPr>
          <a:xfrm>
            <a:off x="4763775" y="44992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14400" y="7232425"/>
            <a:ext cx="2139975" cy="21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300" y="-1384500"/>
            <a:ext cx="2311800" cy="23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907300" y="2932875"/>
            <a:ext cx="10235651" cy="2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83275" y="3922850"/>
            <a:ext cx="4520551" cy="2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Key Performance</a:t>
            </a:r>
            <a:endParaRPr b="1" sz="56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Indicators</a:t>
            </a:r>
            <a:endParaRPr b="1" sz="56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363700" y="544070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Worksheet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5400000">
            <a:off x="2829000" y="-6513450"/>
            <a:ext cx="21144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4480000" y="8081300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6633400" y="7662478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684000" y="20818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19991">
            <a:off x="5368083" y="4804052"/>
            <a:ext cx="1098685" cy="108222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4760450" y="578690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rot="5400000">
            <a:off x="2655000" y="5836225"/>
            <a:ext cx="3616500" cy="120666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7785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1" name="Google Shape;221;p24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264945" y="1086507"/>
            <a:ext cx="2386800" cy="14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416713" y="880293"/>
            <a:ext cx="5412600" cy="80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6" name="Google Shape;236;p28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ebook_Business_Page" type="blank">
  <p:cSld name="BLANK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b="0" l="79" r="69" t="0"/>
          <a:stretch/>
        </p:blipFill>
        <p:spPr>
          <a:xfrm>
            <a:off x="1539145" y="817848"/>
            <a:ext cx="4647204" cy="8265886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9" name="Google Shape;249;p3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259674"/>
            <a:ext cx="4647201" cy="172256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1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ebook_Business_Page 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2"/>
          <p:cNvPicPr preferRelativeResize="0"/>
          <p:nvPr/>
        </p:nvPicPr>
        <p:blipFill rotWithShape="1">
          <a:blip r:embed="rId2">
            <a:alphaModFix/>
          </a:blip>
          <a:srcRect b="901" l="1243" r="1583" t="0"/>
          <a:stretch/>
        </p:blipFill>
        <p:spPr>
          <a:xfrm>
            <a:off x="1459650" y="1073050"/>
            <a:ext cx="4883250" cy="73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-238850" y="2428350"/>
            <a:ext cx="1380000" cy="122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2049950" y="1758025"/>
            <a:ext cx="1380000" cy="1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2"/>
          <p:cNvSpPr/>
          <p:nvPr/>
        </p:nvSpPr>
        <p:spPr>
          <a:xfrm>
            <a:off x="1523950" y="1174200"/>
            <a:ext cx="466500" cy="45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58" name="Google Shape;258;p32"/>
          <p:cNvSpPr txBox="1"/>
          <p:nvPr/>
        </p:nvSpPr>
        <p:spPr>
          <a:xfrm>
            <a:off x="1523950" y="1214100"/>
            <a:ext cx="466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Business Profile Picture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1459725" y="3317425"/>
            <a:ext cx="4883100" cy="20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 image to your post</a:t>
            </a:r>
            <a:endParaRPr/>
          </a:p>
        </p:txBody>
      </p:sp>
      <p:sp>
        <p:nvSpPr>
          <p:cNvPr id="260" name="Google Shape;260;p32"/>
          <p:cNvSpPr txBox="1"/>
          <p:nvPr/>
        </p:nvSpPr>
        <p:spPr>
          <a:xfrm>
            <a:off x="674650" y="2361725"/>
            <a:ext cx="466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Business Profile Picture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1523950" y="7842025"/>
            <a:ext cx="406800" cy="30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62" name="Google Shape;262;p32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agram_Business_Page">
  <p:cSld name="CUSTOM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145" y="817848"/>
            <a:ext cx="4647204" cy="8265884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116100"/>
            <a:ext cx="4647201" cy="63200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/>
          <p:nvPr/>
        </p:nvSpPr>
        <p:spPr>
          <a:xfrm>
            <a:off x="1530125" y="2279775"/>
            <a:ext cx="4657800" cy="376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Your post image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4"/>
          <p:cNvSpPr/>
          <p:nvPr/>
        </p:nvSpPr>
        <p:spPr>
          <a:xfrm rot="5400000">
            <a:off x="3471600" y="5019775"/>
            <a:ext cx="829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/>
        </p:nvSpPr>
        <p:spPr>
          <a:xfrm>
            <a:off x="593670" y="7137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30525" y="4038592"/>
            <a:ext cx="2241150" cy="2230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" name="Google Shape;50;p8"/>
          <p:cNvGraphicFramePr/>
          <p:nvPr/>
        </p:nvGraphicFramePr>
        <p:xfrm>
          <a:off x="679050" y="199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{6D371F00-43AB-446B-B8D9-471A6A8D26FD}</a:tableStyleId>
              </a:tblPr>
              <a:tblGrid>
                <a:gridCol w="1282175"/>
                <a:gridCol w="1855950"/>
                <a:gridCol w="821425"/>
                <a:gridCol w="1169125"/>
                <a:gridCol w="1282175"/>
              </a:tblGrid>
              <a:tr h="377675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Target Audience Name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1441975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Needs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7008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Demographics:</a:t>
                      </a:r>
                      <a:br>
                        <a:rPr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</a:b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714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Behaviors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51" name="Google Shape;51;p8"/>
          <p:cNvSpPr txBox="1"/>
          <p:nvPr/>
        </p:nvSpPr>
        <p:spPr>
          <a:xfrm>
            <a:off x="4730525" y="4038600"/>
            <a:ext cx="2241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Place image here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679050" y="4104487"/>
            <a:ext cx="3940800" cy="24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679050" y="6814675"/>
            <a:ext cx="31383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3833375" y="6814675"/>
            <a:ext cx="32565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body"/>
          </p:nvPr>
        </p:nvSpPr>
        <p:spPr>
          <a:xfrm>
            <a:off x="679050" y="2646200"/>
            <a:ext cx="64107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 1">
  <p:cSld name="CUSTOM_3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3291875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/>
          <p:nvPr/>
        </p:nvSpPr>
        <p:spPr>
          <a:xfrm>
            <a:off x="483650" y="1675575"/>
            <a:ext cx="6798900" cy="7263300"/>
          </a:xfrm>
          <a:prstGeom prst="roundRect">
            <a:avLst>
              <a:gd fmla="val 311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656450" y="4350500"/>
            <a:ext cx="3940800" cy="21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56450" y="7033675"/>
            <a:ext cx="31383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656450" y="2838700"/>
            <a:ext cx="64533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2" name="Google Shape;62;p9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b="1" sz="2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9"/>
          <p:cNvCxnSpPr/>
          <p:nvPr/>
        </p:nvCxnSpPr>
        <p:spPr>
          <a:xfrm flipH="1" rot="10800000">
            <a:off x="625900" y="2380275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9"/>
          <p:cNvCxnSpPr/>
          <p:nvPr/>
        </p:nvCxnSpPr>
        <p:spPr>
          <a:xfrm flipH="1" rot="10800000">
            <a:off x="625900" y="3922575"/>
            <a:ext cx="65313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9"/>
          <p:cNvCxnSpPr/>
          <p:nvPr/>
        </p:nvCxnSpPr>
        <p:spPr>
          <a:xfrm flipH="1" rot="10800000">
            <a:off x="704000" y="6613875"/>
            <a:ext cx="6358200" cy="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9"/>
          <p:cNvSpPr txBox="1"/>
          <p:nvPr/>
        </p:nvSpPr>
        <p:spPr>
          <a:xfrm>
            <a:off x="656450" y="16755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 Audience Name</a:t>
            </a:r>
            <a:endParaRPr b="1"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656450" y="2435175"/>
            <a:ext cx="2281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Needs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656450" y="3945800"/>
            <a:ext cx="273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Demographics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656450" y="6625775"/>
            <a:ext cx="1787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Interest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4005444" y="6625775"/>
            <a:ext cx="1836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Behaviors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72" name="Google Shape;72;p9"/>
          <p:cNvCxnSpPr/>
          <p:nvPr/>
        </p:nvCxnSpPr>
        <p:spPr>
          <a:xfrm>
            <a:off x="3894338" y="6625775"/>
            <a:ext cx="0" cy="2178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8375" y="4046187"/>
            <a:ext cx="2281500" cy="22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 txBox="1"/>
          <p:nvPr/>
        </p:nvSpPr>
        <p:spPr>
          <a:xfrm>
            <a:off x="5055275" y="5522976"/>
            <a:ext cx="17877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Place image here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" name="Google Shape;75;p9"/>
          <p:cNvSpPr txBox="1"/>
          <p:nvPr>
            <p:ph idx="4" type="body"/>
          </p:nvPr>
        </p:nvSpPr>
        <p:spPr>
          <a:xfrm>
            <a:off x="3993925" y="7033675"/>
            <a:ext cx="31383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6" name="Google Shape;76;p9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CUSTOM_4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/>
        </p:nvSpPr>
        <p:spPr>
          <a:xfrm>
            <a:off x="436200" y="870275"/>
            <a:ext cx="68796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b="1" sz="28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based of the customer journey using the target audience you developed for the business you selected. 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79" name="Google Shape;79;p10"/>
          <p:cNvGraphicFramePr/>
          <p:nvPr/>
        </p:nvGraphicFramePr>
        <p:xfrm>
          <a:off x="446388" y="21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{12E86480-A0C0-4558-9235-E0ED60420884}</a:tableStyleId>
              </a:tblPr>
              <a:tblGrid>
                <a:gridCol w="1406300"/>
                <a:gridCol w="5463100"/>
              </a:tblGrid>
              <a:tr h="5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Phase </a:t>
                      </a:r>
                      <a:endParaRPr b="1" sz="18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7B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7B8C"/>
                    </a:solidFill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Awareness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When is my target most receptive?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relate my product to my target’s needs?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Desire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show my target my product really fits in their life?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Conversion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get my target to take action?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Advocacy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make my target into an advocate?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677B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852700" y="303032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2" type="body"/>
          </p:nvPr>
        </p:nvSpPr>
        <p:spPr>
          <a:xfrm>
            <a:off x="1852700" y="434107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3" type="body"/>
          </p:nvPr>
        </p:nvSpPr>
        <p:spPr>
          <a:xfrm>
            <a:off x="1852700" y="565182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4" type="body"/>
          </p:nvPr>
        </p:nvSpPr>
        <p:spPr>
          <a:xfrm>
            <a:off x="1852700" y="696257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5" type="body"/>
          </p:nvPr>
        </p:nvSpPr>
        <p:spPr>
          <a:xfrm>
            <a:off x="1852700" y="8273325"/>
            <a:ext cx="54630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aptly.co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1379985" y="2069525"/>
            <a:ext cx="58575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6"/>
          <p:cNvSpPr txBox="1"/>
          <p:nvPr>
            <p:ph idx="3" type="body"/>
          </p:nvPr>
        </p:nvSpPr>
        <p:spPr>
          <a:xfrm>
            <a:off x="1378800" y="4430145"/>
            <a:ext cx="58575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6"/>
          <p:cNvSpPr txBox="1"/>
          <p:nvPr>
            <p:ph idx="2" type="body"/>
          </p:nvPr>
        </p:nvSpPr>
        <p:spPr>
          <a:xfrm>
            <a:off x="1378800" y="6765410"/>
            <a:ext cx="58575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450" y="4562199"/>
            <a:ext cx="3881478" cy="9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