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</p:sldIdLst>
  <p:sldSz cy="10058400" cx="77724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DM Sans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873719-9CD8-4B07-A4C5-206BC93A25B2}">
  <a:tblStyle styleId="{F9873719-9CD8-4B07-A4C5-206BC93A2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D1495AB-C7AF-4FCA-9E03-7B01ECB0ED7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Karla-boldItalic.fntdata"/><Relationship Id="rId10" Type="http://schemas.openxmlformats.org/officeDocument/2006/relationships/slide" Target="slides/slide3.xml"/><Relationship Id="rId21" Type="http://schemas.openxmlformats.org/officeDocument/2006/relationships/font" Target="fonts/Karl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DM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Karla-regular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DM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59c2fad3_0_7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59c2fa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61c7562ba_1_123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61c7562ba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://aplty.co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hyperlink" Target="http://aplty.c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://aplty.c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aplty.co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2.jpg"/><Relationship Id="rId4" Type="http://schemas.openxmlformats.org/officeDocument/2006/relationships/image" Target="../media/image16.png"/><Relationship Id="rId5" Type="http://schemas.openxmlformats.org/officeDocument/2006/relationships/hyperlink" Target="http://aplty.co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hyperlink" Target="http://aplty.co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hyperlink" Target="http://aplty.co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 1">
  <p:cSld name="CUSTOM_4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of the customer journey using the target audience you developed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b="1"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6" name="Google Shape;96;p11"/>
          <p:cNvCxnSpPr/>
          <p:nvPr/>
        </p:nvCxnSpPr>
        <p:spPr>
          <a:xfrm flipH="1" rot="10800000">
            <a:off x="625900" y="3720660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1"/>
          <p:cNvCxnSpPr/>
          <p:nvPr/>
        </p:nvCxnSpPr>
        <p:spPr>
          <a:xfrm flipH="1" rot="10800000">
            <a:off x="625900" y="506984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1"/>
          <p:cNvCxnSpPr/>
          <p:nvPr/>
        </p:nvCxnSpPr>
        <p:spPr>
          <a:xfrm flipH="1" rot="10800000">
            <a:off x="625900" y="6419030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1"/>
          <p:cNvCxnSpPr/>
          <p:nvPr/>
        </p:nvCxnSpPr>
        <p:spPr>
          <a:xfrm flipH="1" rot="10800000">
            <a:off x="625900" y="776821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1"/>
          <p:cNvCxnSpPr/>
          <p:nvPr/>
        </p:nvCxnSpPr>
        <p:spPr>
          <a:xfrm flipH="1" rot="10800000">
            <a:off x="625900" y="23714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rgbClr val="0A00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2" type="body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3" type="body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4" type="body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5" type="body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</a:t>
            </a: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406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fmla="val 14435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 (two to three sentences) </a:t>
            </a:r>
            <a:endParaRPr b="1" sz="1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7" name="Google Shape;127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of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" name="Google Shape;133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3" type="body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3" type="body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your selected business based on your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0"/>
            <a:ext cx="7899175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</a:t>
            </a:r>
            <a:endParaRPr b="1" sz="5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Customer’s Journey</a:t>
            </a:r>
            <a:endParaRPr b="1" sz="5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24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 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2">
            <a:alphaModFix/>
          </a:blip>
          <a:srcRect b="901" l="1243" r="1583" t="0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8" name="Google Shape;258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2" name="Google Shape;262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" name="Google Shape;50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{F9873719-9CD8-4B07-A4C5-206BC93A25B2}</a:tableStyleId>
              </a:tblPr>
              <a:tblGrid>
                <a:gridCol w="1282175"/>
                <a:gridCol w="1855950"/>
                <a:gridCol w="821425"/>
                <a:gridCol w="1169125"/>
                <a:gridCol w="1282175"/>
              </a:tblGrid>
              <a:tr h="3776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4419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7008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1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1" name="Google Shape;51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9"/>
          <p:cNvCxnSpPr/>
          <p:nvPr/>
        </p:nvCxnSpPr>
        <p:spPr>
          <a:xfrm flipH="1" rot="10800000">
            <a:off x="625900" y="23802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 flipH="1" rot="10800000">
            <a:off x="625900" y="39225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 rot="10800000">
            <a:off x="704000" y="6613875"/>
            <a:ext cx="63582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</a:t>
            </a:r>
            <a:endParaRPr b="1"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6" name="Google Shape;76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79" name="Google Shape;79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{9D1495AB-C7AF-4FCA-9E03-7B01ECB0ED73}</a:tableStyleId>
              </a:tblPr>
              <a:tblGrid>
                <a:gridCol w="1406300"/>
                <a:gridCol w="5463100"/>
              </a:tblGrid>
              <a:tr h="5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3" type="body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4" type="body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5" type="body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ptly.co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idx="3" type="body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>
            <p:ph idx="4" type="body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>
            <p:ph idx="5" type="body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