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DM Sans"/>
      <p:regular r:id="rId8"/>
      <p:bold r:id="rId9"/>
      <p:italic r:id="rId10"/>
      <p:boldItalic r:id="rId11"/>
    </p:embeddedFont>
    <p:embeddedFont>
      <p:font typeface="Karl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4B95C2-EC3D-4C04-8FBE-D7ADC2800919}">
  <a:tblStyle styleId="{A84B95C2-EC3D-4C04-8FBE-D7ADC28009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44E0A3-2AC0-48C9-AAF9-D81048FAD28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boldItalic.fntdata"/><Relationship Id="rId10" Type="http://schemas.openxmlformats.org/officeDocument/2006/relationships/font" Target="fonts/DMSans-italic.fntdata"/><Relationship Id="rId13" Type="http://schemas.openxmlformats.org/officeDocument/2006/relationships/font" Target="fonts/Karla-bold.fntdata"/><Relationship Id="rId12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DMSans-bold.fntdata"/><Relationship Id="rId15" Type="http://schemas.openxmlformats.org/officeDocument/2006/relationships/font" Target="fonts/Karla-boldItalic.fntdata"/><Relationship Id="rId14" Type="http://schemas.openxmlformats.org/officeDocument/2006/relationships/font" Target="fonts/Karl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59c2fad3_0_5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59c2fa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3" type="body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" name="Google Shape;31;p7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{A84B95C2-EC3D-4C04-8FBE-D7ADC2800919}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4419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700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1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2" name="Google Shape;32;p7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4" type="body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" name="Google Shape;39;p8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{9A44E0A3-2AC0-48C9-AAF9-D81048FAD28A}</a:tableStyleId>
              </a:tblPr>
              <a:tblGrid>
                <a:gridCol w="1406300"/>
                <a:gridCol w="5463100"/>
              </a:tblGrid>
              <a:tr h="5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5" type="body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Gender: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Household Income: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Education/Occupation: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Location: </a:t>
            </a:r>
            <a:endParaRPr/>
          </a:p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3" type="body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idx="4" type="body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