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5" r:id="rId7"/>
    <p:sldId id="266" r:id="rId8"/>
    <p:sldId id="267" r:id="rId9"/>
    <p:sldId id="268" r:id="rId10"/>
    <p:sldId id="269" r:id="rId11"/>
    <p:sldId id="259" r:id="rId12"/>
    <p:sldId id="271" r:id="rId13"/>
    <p:sldId id="272" r:id="rId14"/>
    <p:sldId id="273" r:id="rId15"/>
    <p:sldId id="270" r:id="rId16"/>
    <p:sldId id="263" r:id="rId17"/>
    <p:sldId id="274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642"/>
    <a:srgbClr val="230323"/>
    <a:srgbClr val="FF3399"/>
    <a:srgbClr val="EDECED"/>
    <a:srgbClr val="FF98A7"/>
    <a:srgbClr val="FF6987"/>
    <a:srgbClr val="CC3300"/>
    <a:srgbClr val="CC6600"/>
    <a:srgbClr val="FFF4DC"/>
    <a:srgbClr val="FF8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67932-6437-4118-A3E1-8751BD58E941}" v="1" dt="2023-02-03T10:17:5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22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0ACD-8AEF-C9A4-AA00-667490AC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362D5A-DBA6-CB3F-1A59-ECDD54E58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8AC85-E3A8-B045-90E5-8F8D42ED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95CE5-19F7-0654-F767-7604C0C2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01B0-14CB-FC24-C47E-DB3E3103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D68B-8868-1472-D562-219AA99B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8724D-86A6-EF4B-2676-07D9DD76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2BD5-C78B-4BF6-16EF-23CA8033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BE936-DC9F-1661-BD0E-968EEB6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8A008-97B9-AA6D-972B-84DBD2F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ABFB75-FC1F-B80E-E402-97A0403E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34386-8908-4985-C922-E3313DB6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341DD-037B-EE65-DE8D-C133EBAC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C532F-B12A-4CC9-A8A9-47B84364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519C-76E1-61EF-489E-7DB0E12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241C-B99E-4600-F640-1B6AB64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7F99-CB12-5EF6-CE2B-4506BB21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E57A6-1894-C6FC-DE35-D69DA89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9C9DA-49C6-BC87-A638-5C206ECC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5D012-78D9-5B2E-7EA8-10AC6959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DF44-5C3B-3F0F-D4EF-EEF1CE88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D9A-A0B7-66A9-4965-7111F1F4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3C297-45E5-305B-EEF5-3DA33856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6B201-D566-719F-310B-C87860DF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886E-D9B2-0024-73B6-6603E9C1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0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9C3E-1298-57EE-4551-713A8462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03B2E-C2CE-4F5B-AE17-DB474E237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4BBA6-7C6B-9219-B646-455907EEF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03AAE-B67D-FD0B-5473-7B4F82DB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C98FF-D03D-A138-4EC6-29680AF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EB90A-E735-DCBA-E613-8A0980EE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B7A93-017D-FC25-4EBB-5A6D601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7296-22E4-799B-416F-D009256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4EAD3-0664-99B5-EF71-7C51C242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11FB2-35B7-7431-5D55-ACBE108F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38A78-889A-B952-3761-0EEAE4EF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59BD5-9749-105D-79F1-EE80CE29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F981-872F-F34F-3121-CB093EF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9A910A-9155-F9DC-BE32-51602B88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4F69-3119-F036-011F-29FBD28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38180-DDAB-7211-9326-2F0116B7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81668-B957-BF93-BC27-1C96756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DA822-7644-88AE-A812-0B620227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DCB876-B8A9-DFDE-8E5C-CCC01A1D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7FB7E1-3A8C-BDD2-06F5-AAECA6B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747E6-FC91-79A4-5259-6A33ABF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8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F24D-DECB-6AB4-DEB9-A68734C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0790-A288-3025-13F1-C656F9F2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00902-8811-9BC9-9075-2917B98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75E7B-14B6-97FD-5B09-71338B8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458C2-5BF1-9CC4-754A-77503C81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34CD8-873B-5BFD-D4BD-50B8C128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FBC03-2CCB-8F9E-D19D-CE244905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4FD7A-B616-7214-A9AD-569AA358D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D9AC7-CF69-E7A3-095D-2BF30CC3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9CE91-1274-B907-3FCD-63EBCBF2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4905A-DA26-31EB-BC0D-E323823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3A271-DD89-9412-467E-B79C3A40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1179D-36E4-8EF4-C98A-CE57F8A3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AA0C1-FEC2-DB13-AE58-67A5BB31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EF37-5210-9805-CE48-4BED625DF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CEA4-1CEC-4965-AC0B-65E75D64EBCB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7CE4-2A56-93EA-A9D2-22004E13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0309D-1FE4-3663-9F50-24F2DD03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84B8-43E1-4E86-A5C7-07A8895C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svg"/><Relationship Id="rId5" Type="http://schemas.openxmlformats.org/officeDocument/2006/relationships/image" Target="../media/image10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17" Type="http://schemas.openxmlformats.org/officeDocument/2006/relationships/image" Target="../media/image6.svg"/><Relationship Id="rId2" Type="http://schemas.openxmlformats.org/officeDocument/2006/relationships/image" Target="../media/image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svg"/><Relationship Id="rId15" Type="http://schemas.openxmlformats.org/officeDocument/2006/relationships/image" Target="../media/image20.pn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svg"/><Relationship Id="rId5" Type="http://schemas.openxmlformats.org/officeDocument/2006/relationships/image" Target="../media/image10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710146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8784555" y="649515"/>
            <a:ext cx="304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이벤트 목록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(2)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100,000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(3)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셋이서 첫만남</a:t>
            </a:r>
            <a:endParaRPr lang="en-US" altLang="ko-KR" sz="1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주말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/2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177270" y="397591"/>
            <a:ext cx="181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100,000</a:t>
            </a:r>
            <a:endParaRPr lang="ko-KR" altLang="en-US" sz="28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3399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일정시작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유가현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한서령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</a:p>
        </p:txBody>
      </p:sp>
      <p:pic>
        <p:nvPicPr>
          <p:cNvPr id="8" name="Picture 2" descr="톱니 바퀴 - 무료 개 아이콘">
            <a:extLst>
              <a:ext uri="{FF2B5EF4-FFF2-40B4-BE49-F238E27FC236}">
                <a16:creationId xmlns:a16="http://schemas.microsoft.com/office/drawing/2014/main" id="{5A4F1910-2A01-5305-BE0D-7FBA47D4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1D0CAB5-A3B6-DA59-948E-D77C42AF9F77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084742F8-CA8E-3311-5E96-3FD07D714AD2}"/>
              </a:ext>
            </a:extLst>
          </p:cNvPr>
          <p:cNvSpPr txBox="1"/>
          <p:nvPr/>
        </p:nvSpPr>
        <p:spPr>
          <a:xfrm rot="20598839">
            <a:off x="3969664" y="305586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7E9378-7D87-4A64-707E-908A814A0D9C}"/>
              </a:ext>
            </a:extLst>
          </p:cNvPr>
          <p:cNvSpPr/>
          <p:nvPr/>
        </p:nvSpPr>
        <p:spPr>
          <a:xfrm>
            <a:off x="1678457" y="2862345"/>
            <a:ext cx="6477832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C505B7-C08A-5CE1-538B-DFB1E61B6441}"/>
              </a:ext>
            </a:extLst>
          </p:cNvPr>
          <p:cNvSpPr/>
          <p:nvPr/>
        </p:nvSpPr>
        <p:spPr>
          <a:xfrm>
            <a:off x="580400" y="3740711"/>
            <a:ext cx="1046451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54499D-A0CA-BD5C-67DE-94D58EC91C04}"/>
              </a:ext>
            </a:extLst>
          </p:cNvPr>
          <p:cNvSpPr txBox="1"/>
          <p:nvPr/>
        </p:nvSpPr>
        <p:spPr>
          <a:xfrm rot="20598839">
            <a:off x="2876627" y="305586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47707-6746-172D-0648-5EB0925AF1D8}"/>
              </a:ext>
            </a:extLst>
          </p:cNvPr>
          <p:cNvSpPr txBox="1"/>
          <p:nvPr/>
        </p:nvSpPr>
        <p:spPr>
          <a:xfrm rot="20598839">
            <a:off x="1776859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15EDE7-B728-80F8-9C90-8E699FE3F89C}"/>
              </a:ext>
            </a:extLst>
          </p:cNvPr>
          <p:cNvSpPr txBox="1"/>
          <p:nvPr/>
        </p:nvSpPr>
        <p:spPr>
          <a:xfrm rot="20598839">
            <a:off x="6114156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319F7-9503-E8E4-F62E-FFB3ED0442FE}"/>
              </a:ext>
            </a:extLst>
          </p:cNvPr>
          <p:cNvSpPr txBox="1"/>
          <p:nvPr/>
        </p:nvSpPr>
        <p:spPr>
          <a:xfrm rot="20598839">
            <a:off x="7210459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09A557-A6A0-E515-3F22-EBDF18870FCC}"/>
              </a:ext>
            </a:extLst>
          </p:cNvPr>
          <p:cNvSpPr txBox="1"/>
          <p:nvPr/>
        </p:nvSpPr>
        <p:spPr>
          <a:xfrm rot="20598839">
            <a:off x="704076" y="392471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AE5837-BE85-42C7-0502-729ED9789CE5}"/>
              </a:ext>
            </a:extLst>
          </p:cNvPr>
          <p:cNvGrpSpPr/>
          <p:nvPr/>
        </p:nvGrpSpPr>
        <p:grpSpPr>
          <a:xfrm>
            <a:off x="4532982" y="2876819"/>
            <a:ext cx="1447979" cy="878179"/>
            <a:chOff x="6700171" y="2000187"/>
            <a:chExt cx="1447979" cy="87817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7F1B04-7F0B-0C00-58F2-82BB936CC979}"/>
                </a:ext>
              </a:extLst>
            </p:cNvPr>
            <p:cNvSpPr/>
            <p:nvPr/>
          </p:nvSpPr>
          <p:spPr>
            <a:xfrm>
              <a:off x="7143208" y="2024698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23CD35A-DF41-B7A9-E1E8-33A03DCEDF00}"/>
                </a:ext>
              </a:extLst>
            </p:cNvPr>
            <p:cNvGrpSpPr/>
            <p:nvPr/>
          </p:nvGrpSpPr>
          <p:grpSpPr>
            <a:xfrm>
              <a:off x="6700171" y="2000187"/>
              <a:ext cx="1447979" cy="878179"/>
              <a:chOff x="3459196" y="2043028"/>
              <a:chExt cx="1447979" cy="87817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6377A4E-398C-C19C-2DC5-19E4ACA4023F}"/>
                  </a:ext>
                </a:extLst>
              </p:cNvPr>
              <p:cNvSpPr txBox="1"/>
              <p:nvPr/>
            </p:nvSpPr>
            <p:spPr>
              <a:xfrm rot="20598839">
                <a:off x="3955297" y="2146950"/>
                <a:ext cx="8579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아찔한</a:t>
                </a:r>
                <a:endPara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  <a:r>
                  <a:rPr lang="en-US" altLang="ko-KR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(1)</a:t>
                </a:r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D48AC0D6-D437-42DF-FD5C-719914C913F4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원호 60">
                <a:extLst>
                  <a:ext uri="{FF2B5EF4-FFF2-40B4-BE49-F238E27FC236}">
                    <a16:creationId xmlns:a16="http://schemas.microsoft.com/office/drawing/2014/main" id="{99A5163C-831B-270E-0F0F-B431ADF71668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2FBE4637-E827-6325-0D42-2C5C8AF66808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72329" y="30762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2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710146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8784555" y="649515"/>
            <a:ext cx="304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이벤트 목록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177270" y="397591"/>
            <a:ext cx="181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100,000</a:t>
            </a:r>
            <a:endParaRPr lang="ko-KR" altLang="en-US" sz="28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3399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일정시작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유가현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한서령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</a:p>
        </p:txBody>
      </p:sp>
      <p:pic>
        <p:nvPicPr>
          <p:cNvPr id="8" name="Picture 2" descr="톱니 바퀴 - 무료 개 아이콘">
            <a:extLst>
              <a:ext uri="{FF2B5EF4-FFF2-40B4-BE49-F238E27FC236}">
                <a16:creationId xmlns:a16="http://schemas.microsoft.com/office/drawing/2014/main" id="{5A4F1910-2A01-5305-BE0D-7FBA47D4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1D0CAB5-A3B6-DA59-948E-D77C42AF9F77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7E9378-7D87-4A64-707E-908A814A0D9C}"/>
              </a:ext>
            </a:extLst>
          </p:cNvPr>
          <p:cNvSpPr/>
          <p:nvPr/>
        </p:nvSpPr>
        <p:spPr>
          <a:xfrm>
            <a:off x="1678457" y="2862345"/>
            <a:ext cx="6477832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C505B7-C08A-5CE1-538B-DFB1E61B6441}"/>
              </a:ext>
            </a:extLst>
          </p:cNvPr>
          <p:cNvSpPr/>
          <p:nvPr/>
        </p:nvSpPr>
        <p:spPr>
          <a:xfrm>
            <a:off x="580400" y="3740711"/>
            <a:ext cx="1046451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47707-6746-172D-0648-5EB0925AF1D8}"/>
              </a:ext>
            </a:extLst>
          </p:cNvPr>
          <p:cNvSpPr txBox="1"/>
          <p:nvPr/>
        </p:nvSpPr>
        <p:spPr>
          <a:xfrm rot="20598839">
            <a:off x="1776859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15EDE7-B728-80F8-9C90-8E699FE3F89C}"/>
              </a:ext>
            </a:extLst>
          </p:cNvPr>
          <p:cNvSpPr txBox="1"/>
          <p:nvPr/>
        </p:nvSpPr>
        <p:spPr>
          <a:xfrm rot="20598839">
            <a:off x="6114156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AE5837-BE85-42C7-0502-729ED9789CE5}"/>
              </a:ext>
            </a:extLst>
          </p:cNvPr>
          <p:cNvGrpSpPr/>
          <p:nvPr/>
        </p:nvGrpSpPr>
        <p:grpSpPr>
          <a:xfrm>
            <a:off x="2349597" y="2896110"/>
            <a:ext cx="1447979" cy="878179"/>
            <a:chOff x="6700171" y="2000187"/>
            <a:chExt cx="1447979" cy="87817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7F1B04-7F0B-0C00-58F2-82BB936CC979}"/>
                </a:ext>
              </a:extLst>
            </p:cNvPr>
            <p:cNvSpPr/>
            <p:nvPr/>
          </p:nvSpPr>
          <p:spPr>
            <a:xfrm>
              <a:off x="7143208" y="2024698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23CD35A-DF41-B7A9-E1E8-33A03DCEDF00}"/>
                </a:ext>
              </a:extLst>
            </p:cNvPr>
            <p:cNvGrpSpPr/>
            <p:nvPr/>
          </p:nvGrpSpPr>
          <p:grpSpPr>
            <a:xfrm>
              <a:off x="6700171" y="2000187"/>
              <a:ext cx="1447979" cy="878179"/>
              <a:chOff x="3459196" y="2043028"/>
              <a:chExt cx="1447979" cy="87817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6377A4E-398C-C19C-2DC5-19E4ACA4023F}"/>
                  </a:ext>
                </a:extLst>
              </p:cNvPr>
              <p:cNvSpPr txBox="1"/>
              <p:nvPr/>
            </p:nvSpPr>
            <p:spPr>
              <a:xfrm rot="20598839">
                <a:off x="3955297" y="2146950"/>
                <a:ext cx="8579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아찔한</a:t>
                </a:r>
                <a:endPara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  <a:r>
                  <a:rPr lang="en-US" altLang="ko-KR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(1)</a:t>
                </a:r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D48AC0D6-D437-42DF-FD5C-719914C913F4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원호 60">
                <a:extLst>
                  <a:ext uri="{FF2B5EF4-FFF2-40B4-BE49-F238E27FC236}">
                    <a16:creationId xmlns:a16="http://schemas.microsoft.com/office/drawing/2014/main" id="{99A5163C-831B-270E-0F0F-B431ADF71668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2FBE4637-E827-6325-0D42-2C5C8AF66808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2C54FD-9DA7-A81E-A2B2-E4F88B906BAE}"/>
              </a:ext>
            </a:extLst>
          </p:cNvPr>
          <p:cNvGrpSpPr/>
          <p:nvPr/>
        </p:nvGrpSpPr>
        <p:grpSpPr>
          <a:xfrm>
            <a:off x="3457880" y="2892859"/>
            <a:ext cx="1447979" cy="878179"/>
            <a:chOff x="6717345" y="2875274"/>
            <a:chExt cx="1447979" cy="87817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ADBA1C-EA0D-B9CD-AB1C-0B0637A4088E}"/>
                </a:ext>
              </a:extLst>
            </p:cNvPr>
            <p:cNvSpPr/>
            <p:nvPr/>
          </p:nvSpPr>
          <p:spPr>
            <a:xfrm>
              <a:off x="7150479" y="2909039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3630B2C-580F-9D77-256D-0A24D015051D}"/>
                </a:ext>
              </a:extLst>
            </p:cNvPr>
            <p:cNvGrpSpPr/>
            <p:nvPr/>
          </p:nvGrpSpPr>
          <p:grpSpPr>
            <a:xfrm>
              <a:off x="6717345" y="2875274"/>
              <a:ext cx="1447979" cy="878179"/>
              <a:chOff x="3459196" y="2043028"/>
              <a:chExt cx="1447979" cy="8781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3F86A4-FDA4-11FD-5C46-131FB21BAB4D}"/>
                  </a:ext>
                </a:extLst>
              </p:cNvPr>
              <p:cNvSpPr txBox="1"/>
              <p:nvPr/>
            </p:nvSpPr>
            <p:spPr>
              <a:xfrm rot="20598839">
                <a:off x="3955297" y="2146950"/>
                <a:ext cx="8579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아찔한</a:t>
                </a:r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(2)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</p:txBody>
          </p:sp>
          <p:sp>
            <p:nvSpPr>
              <p:cNvPr id="12" name="별: 꼭짓점 5개 11">
                <a:extLst>
                  <a:ext uri="{FF2B5EF4-FFF2-40B4-BE49-F238E27FC236}">
                    <a16:creationId xmlns:a16="http://schemas.microsoft.com/office/drawing/2014/main" id="{51EDCF4B-64AE-C983-BD4E-6FC976B9AEE6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57CE1663-B90F-7244-C98F-844666BA21A9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EB432E88-6E2C-94C2-F34C-898653EA7B23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38865E-2784-4BAF-2C33-5B220EEA5E24}"/>
              </a:ext>
            </a:extLst>
          </p:cNvPr>
          <p:cNvGrpSpPr/>
          <p:nvPr/>
        </p:nvGrpSpPr>
        <p:grpSpPr>
          <a:xfrm>
            <a:off x="4552997" y="2903130"/>
            <a:ext cx="1447979" cy="878179"/>
            <a:chOff x="6726446" y="3772107"/>
            <a:chExt cx="1447979" cy="87817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B89699-0A9C-5C13-B833-0D82F784C737}"/>
                </a:ext>
              </a:extLst>
            </p:cNvPr>
            <p:cNvSpPr/>
            <p:nvPr/>
          </p:nvSpPr>
          <p:spPr>
            <a:xfrm>
              <a:off x="7150479" y="3795473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C33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1DB039B-3AEA-2036-32C3-F18F2DCCA81C}"/>
                </a:ext>
              </a:extLst>
            </p:cNvPr>
            <p:cNvGrpSpPr/>
            <p:nvPr/>
          </p:nvGrpSpPr>
          <p:grpSpPr>
            <a:xfrm>
              <a:off x="6726446" y="3772107"/>
              <a:ext cx="1447979" cy="878179"/>
              <a:chOff x="3459196" y="2043028"/>
              <a:chExt cx="1447979" cy="87817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6945CE-69CE-0396-D106-64E66782D1F6}"/>
                  </a:ext>
                </a:extLst>
              </p:cNvPr>
              <p:cNvSpPr txBox="1"/>
              <p:nvPr/>
            </p:nvSpPr>
            <p:spPr>
              <a:xfrm rot="20598839">
                <a:off x="3955297" y="2146950"/>
                <a:ext cx="8579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CC3300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아찔한</a:t>
                </a:r>
                <a:endParaRPr lang="en-US" altLang="ko-KR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C3300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  <a:r>
                  <a:rPr lang="en-US" altLang="ko-KR" sz="1400" dirty="0">
                    <a:solidFill>
                      <a:srgbClr val="CC3300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(3)</a:t>
                </a:r>
                <a:endParaRPr lang="ko-KR" altLang="en-US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</p:txBody>
          </p:sp>
          <p:sp>
            <p:nvSpPr>
              <p:cNvPr id="30" name="별: 꼭짓점 5개 29">
                <a:extLst>
                  <a:ext uri="{FF2B5EF4-FFF2-40B4-BE49-F238E27FC236}">
                    <a16:creationId xmlns:a16="http://schemas.microsoft.com/office/drawing/2014/main" id="{198497C7-08AA-DC87-6720-9A70350B5666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D3EA0757-EBD4-0623-B5B8-8D3756153557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13029387-3E87-A1EE-2C33-8C34A2970836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6565C2B-85DC-DC7B-1BEA-CFF4BC76C79C}"/>
              </a:ext>
            </a:extLst>
          </p:cNvPr>
          <p:cNvGrpSpPr/>
          <p:nvPr/>
        </p:nvGrpSpPr>
        <p:grpSpPr>
          <a:xfrm>
            <a:off x="6709994" y="2896804"/>
            <a:ext cx="1447979" cy="878179"/>
            <a:chOff x="6726446" y="4660364"/>
            <a:chExt cx="1447979" cy="87817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BD2C1E1-6782-DAF3-502A-0AA83821AD9D}"/>
                </a:ext>
              </a:extLst>
            </p:cNvPr>
            <p:cNvSpPr/>
            <p:nvPr/>
          </p:nvSpPr>
          <p:spPr>
            <a:xfrm>
              <a:off x="7150479" y="4683730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9145E2-970B-CC26-135B-2500C8141E8E}"/>
                </a:ext>
              </a:extLst>
            </p:cNvPr>
            <p:cNvGrpSpPr/>
            <p:nvPr/>
          </p:nvGrpSpPr>
          <p:grpSpPr>
            <a:xfrm>
              <a:off x="6726446" y="4660364"/>
              <a:ext cx="1447979" cy="878179"/>
              <a:chOff x="3459196" y="2043028"/>
              <a:chExt cx="1447979" cy="87817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19056B-57F8-176F-4CE9-748DBE8B3608}"/>
                  </a:ext>
                </a:extLst>
              </p:cNvPr>
              <p:cNvSpPr txBox="1"/>
              <p:nvPr/>
            </p:nvSpPr>
            <p:spPr>
              <a:xfrm rot="20598839">
                <a:off x="4053881" y="2146950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6">
                        <a:lumMod val="50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셋이서</a:t>
                </a:r>
                <a:endPara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chemeClr val="accent6">
                        <a:lumMod val="50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</a:p>
            </p:txBody>
          </p:sp>
          <p:sp>
            <p:nvSpPr>
              <p:cNvPr id="44" name="별: 꼭짓점 5개 43">
                <a:extLst>
                  <a:ext uri="{FF2B5EF4-FFF2-40B4-BE49-F238E27FC236}">
                    <a16:creationId xmlns:a16="http://schemas.microsoft.com/office/drawing/2014/main" id="{23C4EBD3-0B51-F856-3A37-1AFF86377CDA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71EBCFC6-1D31-3159-5B98-EF887AA5916C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5E667AFF-7D4A-56B2-384B-05430933D978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847154-C8AF-9A8F-E098-CDAAC23E9996}"/>
              </a:ext>
            </a:extLst>
          </p:cNvPr>
          <p:cNvSpPr/>
          <p:nvPr/>
        </p:nvSpPr>
        <p:spPr>
          <a:xfrm>
            <a:off x="616626" y="3787661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36635" y="3081299"/>
            <a:ext cx="914400" cy="9144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EDEC0E-8863-FD3C-6C4B-0CF92BE7CAA5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2DF0B68-6673-82BF-07E7-C009FB43B2B6}"/>
              </a:ext>
            </a:extLst>
          </p:cNvPr>
          <p:cNvGrpSpPr/>
          <p:nvPr/>
        </p:nvGrpSpPr>
        <p:grpSpPr>
          <a:xfrm>
            <a:off x="4314707" y="2608330"/>
            <a:ext cx="3571474" cy="1638233"/>
            <a:chOff x="3530415" y="2175188"/>
            <a:chExt cx="3571474" cy="1937977"/>
          </a:xfrm>
          <a:solidFill>
            <a:schemeClr val="bg1">
              <a:alpha val="76000"/>
            </a:schemeClr>
          </a:solidFill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24A19909-D0EA-4D9B-BC0D-0CA2608D9D1A}"/>
                </a:ext>
              </a:extLst>
            </p:cNvPr>
            <p:cNvSpPr/>
            <p:nvPr/>
          </p:nvSpPr>
          <p:spPr>
            <a:xfrm>
              <a:off x="3530415" y="2175188"/>
              <a:ext cx="3571474" cy="1937977"/>
            </a:xfrm>
            <a:prstGeom prst="round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930E4D-2723-5210-8BEE-D5C746C5883F}"/>
                </a:ext>
              </a:extLst>
            </p:cNvPr>
            <p:cNvSpPr txBox="1"/>
            <p:nvPr/>
          </p:nvSpPr>
          <p:spPr>
            <a:xfrm>
              <a:off x="3969607" y="2799030"/>
              <a:ext cx="2717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일수가 부족합니다</a:t>
              </a:r>
              <a:r>
                <a:rPr lang="en-US" altLang="ko-KR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  <a:br>
                <a:rPr lang="en-US" altLang="ko-KR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</a:br>
              <a:r>
                <a:rPr lang="en-US" altLang="ko-KR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[</a:t>
              </a:r>
              <a:r>
                <a:rPr lang="ko-KR" altLang="en-US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일주일에 </a:t>
              </a:r>
              <a:r>
                <a:rPr lang="en-US" altLang="ko-KR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4</a:t>
              </a:r>
              <a:r>
                <a:rPr lang="ko-KR" altLang="en-US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번</a:t>
              </a:r>
              <a:r>
                <a:rPr lang="en-US" altLang="ko-KR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]</a:t>
              </a:r>
              <a:r>
                <a:rPr lang="ko-KR" altLang="en-US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필수 배치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1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710146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8784555" y="649515"/>
            <a:ext cx="304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0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(2)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100,000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(3)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셋이서 첫만남</a:t>
            </a:r>
            <a:endParaRPr lang="en-US" altLang="ko-KR" sz="1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주말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/2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177270" y="397591"/>
            <a:ext cx="181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100,000</a:t>
            </a:r>
            <a:endParaRPr lang="ko-KR" altLang="en-US" sz="28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3399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일정시작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유가현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한서령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7F1B04-7F0B-0C00-58F2-82BB936CC979}"/>
              </a:ext>
            </a:extLst>
          </p:cNvPr>
          <p:cNvSpPr/>
          <p:nvPr/>
        </p:nvSpPr>
        <p:spPr>
          <a:xfrm>
            <a:off x="7143208" y="2024698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23CD35A-DF41-B7A9-E1E8-33A03DCEDF00}"/>
              </a:ext>
            </a:extLst>
          </p:cNvPr>
          <p:cNvGrpSpPr/>
          <p:nvPr/>
        </p:nvGrpSpPr>
        <p:grpSpPr>
          <a:xfrm>
            <a:off x="6700171" y="2000187"/>
            <a:ext cx="1447979" cy="878179"/>
            <a:chOff x="3459196" y="2043028"/>
            <a:chExt cx="1447979" cy="87817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377A4E-398C-C19C-2DC5-19E4ACA4023F}"/>
                </a:ext>
              </a:extLst>
            </p:cNvPr>
            <p:cNvSpPr txBox="1"/>
            <p:nvPr/>
          </p:nvSpPr>
          <p:spPr>
            <a:xfrm rot="20598839">
              <a:off x="4053881" y="2146950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셋이서</a:t>
              </a:r>
              <a:endParaRPr lang="en-US" altLang="ko-KR" sz="1400" dirty="0">
                <a:solidFill>
                  <a:schemeClr val="accent4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D48AC0D6-D437-42DF-FD5C-719914C913F4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99A5163C-831B-270E-0F0F-B431ADF71668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2FBE4637-E827-6325-0D42-2C5C8AF66808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F96CCEA-0B1D-3A51-CDDC-FC9BB8223EBB}"/>
              </a:ext>
            </a:extLst>
          </p:cNvPr>
          <p:cNvGrpSpPr/>
          <p:nvPr/>
        </p:nvGrpSpPr>
        <p:grpSpPr>
          <a:xfrm>
            <a:off x="6717345" y="2875274"/>
            <a:ext cx="1447979" cy="878179"/>
            <a:chOff x="6717345" y="2875274"/>
            <a:chExt cx="1447979" cy="87817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20F44BA-BF30-0A07-9169-A1EFC1C564DD}"/>
                </a:ext>
              </a:extLst>
            </p:cNvPr>
            <p:cNvSpPr/>
            <p:nvPr/>
          </p:nvSpPr>
          <p:spPr>
            <a:xfrm>
              <a:off x="7150479" y="2909039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E66A812-002B-FB5D-7E27-B738BEFCD0E7}"/>
                </a:ext>
              </a:extLst>
            </p:cNvPr>
            <p:cNvGrpSpPr/>
            <p:nvPr/>
          </p:nvGrpSpPr>
          <p:grpSpPr>
            <a:xfrm>
              <a:off x="6717345" y="2875274"/>
              <a:ext cx="1447979" cy="878179"/>
              <a:chOff x="3459196" y="2043028"/>
              <a:chExt cx="1447979" cy="87817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DE0859-8411-DDBF-0481-ABBB25ADAF61}"/>
                  </a:ext>
                </a:extLst>
              </p:cNvPr>
              <p:cNvSpPr txBox="1"/>
              <p:nvPr/>
            </p:nvSpPr>
            <p:spPr>
              <a:xfrm rot="20598839">
                <a:off x="4053881" y="2146950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셋이서</a:t>
                </a:r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E5784037-608E-DB54-E65C-AF3E533EC36D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16C0D39E-2BB3-3D01-71D5-3DFF5219651C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0EC5F59-EDC4-2432-3E38-B41C80168311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CEB4A68-5EA2-A339-7EF4-6E6ACE6659F1}"/>
              </a:ext>
            </a:extLst>
          </p:cNvPr>
          <p:cNvGrpSpPr/>
          <p:nvPr/>
        </p:nvGrpSpPr>
        <p:grpSpPr>
          <a:xfrm>
            <a:off x="6726446" y="3772107"/>
            <a:ext cx="1447979" cy="878179"/>
            <a:chOff x="6726446" y="3772107"/>
            <a:chExt cx="1447979" cy="87817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64467B-4ADA-C0F9-B574-3855BFB745AB}"/>
                </a:ext>
              </a:extLst>
            </p:cNvPr>
            <p:cNvSpPr/>
            <p:nvPr/>
          </p:nvSpPr>
          <p:spPr>
            <a:xfrm>
              <a:off x="7150479" y="3795473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C33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4CEF962-1CE9-5C06-7FBC-5489897D4709}"/>
                </a:ext>
              </a:extLst>
            </p:cNvPr>
            <p:cNvGrpSpPr/>
            <p:nvPr/>
          </p:nvGrpSpPr>
          <p:grpSpPr>
            <a:xfrm>
              <a:off x="6726446" y="3772107"/>
              <a:ext cx="1447979" cy="878179"/>
              <a:chOff x="3459196" y="2043028"/>
              <a:chExt cx="1447979" cy="87817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B5D987-9D8F-80A0-C973-3252BBB99C40}"/>
                  </a:ext>
                </a:extLst>
              </p:cNvPr>
              <p:cNvSpPr txBox="1"/>
              <p:nvPr/>
            </p:nvSpPr>
            <p:spPr>
              <a:xfrm rot="20598839">
                <a:off x="4053881" y="2146950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CC3300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셋이서</a:t>
                </a:r>
                <a:endParaRPr lang="en-US" altLang="ko-KR" sz="1400" dirty="0">
                  <a:solidFill>
                    <a:srgbClr val="CC33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C3300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</a:p>
            </p:txBody>
          </p:sp>
          <p:sp>
            <p:nvSpPr>
              <p:cNvPr id="29" name="별: 꼭짓점 5개 28">
                <a:extLst>
                  <a:ext uri="{FF2B5EF4-FFF2-40B4-BE49-F238E27FC236}">
                    <a16:creationId xmlns:a16="http://schemas.microsoft.com/office/drawing/2014/main" id="{5540F59E-FA02-3053-069A-48E7AEEBA82E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0" name="원호 29">
                <a:extLst>
                  <a:ext uri="{FF2B5EF4-FFF2-40B4-BE49-F238E27FC236}">
                    <a16:creationId xmlns:a16="http://schemas.microsoft.com/office/drawing/2014/main" id="{E5D88EB3-AB18-A9C5-B57A-8FC37ECA601E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831FAA69-336C-DC79-F053-69C876E21638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rgbClr val="CC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5228A-5F35-D01C-D4DD-8F33779690B6}"/>
              </a:ext>
            </a:extLst>
          </p:cNvPr>
          <p:cNvSpPr/>
          <p:nvPr/>
        </p:nvSpPr>
        <p:spPr>
          <a:xfrm>
            <a:off x="633565" y="2902853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98D5D7-2F8E-0395-5DAE-3C45BE904D84}"/>
              </a:ext>
            </a:extLst>
          </p:cNvPr>
          <p:cNvSpPr/>
          <p:nvPr/>
        </p:nvSpPr>
        <p:spPr>
          <a:xfrm>
            <a:off x="629450" y="3787060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FB2D5-EC66-4E86-2CC1-C913243A7808}"/>
              </a:ext>
            </a:extLst>
          </p:cNvPr>
          <p:cNvSpPr/>
          <p:nvPr/>
        </p:nvSpPr>
        <p:spPr>
          <a:xfrm>
            <a:off x="629450" y="4661249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C33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톱니 바퀴 - 무료 개 아이콘">
            <a:extLst>
              <a:ext uri="{FF2B5EF4-FFF2-40B4-BE49-F238E27FC236}">
                <a16:creationId xmlns:a16="http://schemas.microsoft.com/office/drawing/2014/main" id="{5A4F1910-2A01-5305-BE0D-7FBA47D4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AA8F0DB-315E-B623-02AB-26445A116653}"/>
              </a:ext>
            </a:extLst>
          </p:cNvPr>
          <p:cNvGrpSpPr/>
          <p:nvPr/>
        </p:nvGrpSpPr>
        <p:grpSpPr>
          <a:xfrm>
            <a:off x="6726446" y="4660364"/>
            <a:ext cx="1447979" cy="878179"/>
            <a:chOff x="6726446" y="4660364"/>
            <a:chExt cx="1447979" cy="87817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EAE4DA-C685-3ABF-4AAE-61D8DF9847BF}"/>
                </a:ext>
              </a:extLst>
            </p:cNvPr>
            <p:cNvSpPr/>
            <p:nvPr/>
          </p:nvSpPr>
          <p:spPr>
            <a:xfrm>
              <a:off x="7150479" y="4683730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A54A983-C7C1-9CC4-84BA-B12F4A70CBDD}"/>
                </a:ext>
              </a:extLst>
            </p:cNvPr>
            <p:cNvGrpSpPr/>
            <p:nvPr/>
          </p:nvGrpSpPr>
          <p:grpSpPr>
            <a:xfrm>
              <a:off x="6726446" y="4660364"/>
              <a:ext cx="1447979" cy="878179"/>
              <a:chOff x="3459196" y="2043028"/>
              <a:chExt cx="1447979" cy="87817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6CF868-842D-849D-3379-5F91BB9BE27E}"/>
                  </a:ext>
                </a:extLst>
              </p:cNvPr>
              <p:cNvSpPr txBox="1"/>
              <p:nvPr/>
            </p:nvSpPr>
            <p:spPr>
              <a:xfrm rot="20598839">
                <a:off x="4053881" y="2146950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6">
                        <a:lumMod val="50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셋이서</a:t>
                </a:r>
                <a:endPara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chemeClr val="accent6">
                        <a:lumMod val="50000"/>
                      </a:schemeClr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</a:p>
            </p:txBody>
          </p:sp>
          <p:sp>
            <p:nvSpPr>
              <p:cNvPr id="45" name="별: 꼭짓점 5개 44">
                <a:extLst>
                  <a:ext uri="{FF2B5EF4-FFF2-40B4-BE49-F238E27FC236}">
                    <a16:creationId xmlns:a16="http://schemas.microsoft.com/office/drawing/2014/main" id="{0B989B4C-4FA1-0190-82EC-648E1A1D4043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6F20D8A0-D588-574F-B00F-C0BAD5A09DC3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3BB0ECF4-F6EA-BD34-C7C6-D932EB202847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BA38EF-D6B7-E4FE-5648-13404A658B2F}"/>
              </a:ext>
            </a:extLst>
          </p:cNvPr>
          <p:cNvSpPr/>
          <p:nvPr/>
        </p:nvSpPr>
        <p:spPr>
          <a:xfrm>
            <a:off x="629450" y="5549506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1D0CAB5-A3B6-DA59-948E-D77C42AF9F77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FF0B57C-2626-606A-18E5-90A9DE6B42D1}"/>
              </a:ext>
            </a:extLst>
          </p:cNvPr>
          <p:cNvSpPr/>
          <p:nvPr/>
        </p:nvSpPr>
        <p:spPr>
          <a:xfrm>
            <a:off x="3883809" y="2923690"/>
            <a:ext cx="3118381" cy="749519"/>
          </a:xfrm>
          <a:custGeom>
            <a:avLst/>
            <a:gdLst>
              <a:gd name="connsiteX0" fmla="*/ 0 w 3118381"/>
              <a:gd name="connsiteY0" fmla="*/ 0 h 749519"/>
              <a:gd name="connsiteX1" fmla="*/ 686044 w 3118381"/>
              <a:gd name="connsiteY1" fmla="*/ 0 h 749519"/>
              <a:gd name="connsiteX2" fmla="*/ 1340904 w 3118381"/>
              <a:gd name="connsiteY2" fmla="*/ 0 h 749519"/>
              <a:gd name="connsiteX3" fmla="*/ 1995764 w 3118381"/>
              <a:gd name="connsiteY3" fmla="*/ 0 h 749519"/>
              <a:gd name="connsiteX4" fmla="*/ 2525889 w 3118381"/>
              <a:gd name="connsiteY4" fmla="*/ 0 h 749519"/>
              <a:gd name="connsiteX5" fmla="*/ 3118381 w 3118381"/>
              <a:gd name="connsiteY5" fmla="*/ 0 h 749519"/>
              <a:gd name="connsiteX6" fmla="*/ 3118381 w 3118381"/>
              <a:gd name="connsiteY6" fmla="*/ 382255 h 749519"/>
              <a:gd name="connsiteX7" fmla="*/ 3118381 w 3118381"/>
              <a:gd name="connsiteY7" fmla="*/ 749519 h 749519"/>
              <a:gd name="connsiteX8" fmla="*/ 2494705 w 3118381"/>
              <a:gd name="connsiteY8" fmla="*/ 749519 h 749519"/>
              <a:gd name="connsiteX9" fmla="*/ 1964580 w 3118381"/>
              <a:gd name="connsiteY9" fmla="*/ 749519 h 749519"/>
              <a:gd name="connsiteX10" fmla="*/ 1434455 w 3118381"/>
              <a:gd name="connsiteY10" fmla="*/ 749519 h 749519"/>
              <a:gd name="connsiteX11" fmla="*/ 779595 w 3118381"/>
              <a:gd name="connsiteY11" fmla="*/ 749519 h 749519"/>
              <a:gd name="connsiteX12" fmla="*/ 0 w 3118381"/>
              <a:gd name="connsiteY12" fmla="*/ 749519 h 749519"/>
              <a:gd name="connsiteX13" fmla="*/ 0 w 3118381"/>
              <a:gd name="connsiteY13" fmla="*/ 359769 h 749519"/>
              <a:gd name="connsiteX14" fmla="*/ 0 w 3118381"/>
              <a:gd name="connsiteY14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8381" h="749519" fill="none" extrusionOk="0">
                <a:moveTo>
                  <a:pt x="0" y="0"/>
                </a:moveTo>
                <a:cubicBezTo>
                  <a:pt x="200220" y="-14764"/>
                  <a:pt x="364090" y="-6246"/>
                  <a:pt x="686044" y="0"/>
                </a:cubicBezTo>
                <a:cubicBezTo>
                  <a:pt x="1007998" y="6246"/>
                  <a:pt x="1083016" y="-4272"/>
                  <a:pt x="1340904" y="0"/>
                </a:cubicBezTo>
                <a:cubicBezTo>
                  <a:pt x="1598792" y="4272"/>
                  <a:pt x="1857700" y="8325"/>
                  <a:pt x="1995764" y="0"/>
                </a:cubicBezTo>
                <a:cubicBezTo>
                  <a:pt x="2133828" y="-8325"/>
                  <a:pt x="2292606" y="2374"/>
                  <a:pt x="2525889" y="0"/>
                </a:cubicBezTo>
                <a:cubicBezTo>
                  <a:pt x="2759172" y="-2374"/>
                  <a:pt x="2836642" y="-23309"/>
                  <a:pt x="3118381" y="0"/>
                </a:cubicBezTo>
                <a:cubicBezTo>
                  <a:pt x="3134044" y="118684"/>
                  <a:pt x="3114774" y="222415"/>
                  <a:pt x="3118381" y="382255"/>
                </a:cubicBezTo>
                <a:cubicBezTo>
                  <a:pt x="3121988" y="542096"/>
                  <a:pt x="3128124" y="622409"/>
                  <a:pt x="3118381" y="749519"/>
                </a:cubicBezTo>
                <a:cubicBezTo>
                  <a:pt x="2979750" y="732943"/>
                  <a:pt x="2786538" y="721143"/>
                  <a:pt x="2494705" y="749519"/>
                </a:cubicBezTo>
                <a:cubicBezTo>
                  <a:pt x="2202872" y="777895"/>
                  <a:pt x="2106141" y="742511"/>
                  <a:pt x="1964580" y="749519"/>
                </a:cubicBezTo>
                <a:cubicBezTo>
                  <a:pt x="1823019" y="756527"/>
                  <a:pt x="1605399" y="742313"/>
                  <a:pt x="1434455" y="749519"/>
                </a:cubicBezTo>
                <a:cubicBezTo>
                  <a:pt x="1263511" y="756725"/>
                  <a:pt x="945344" y="726446"/>
                  <a:pt x="779595" y="749519"/>
                </a:cubicBezTo>
                <a:cubicBezTo>
                  <a:pt x="613846" y="772592"/>
                  <a:pt x="313671" y="743217"/>
                  <a:pt x="0" y="749519"/>
                </a:cubicBezTo>
                <a:cubicBezTo>
                  <a:pt x="-18832" y="582812"/>
                  <a:pt x="-5856" y="473690"/>
                  <a:pt x="0" y="359769"/>
                </a:cubicBezTo>
                <a:cubicBezTo>
                  <a:pt x="5856" y="245848"/>
                  <a:pt x="1021" y="143528"/>
                  <a:pt x="0" y="0"/>
                </a:cubicBezTo>
                <a:close/>
              </a:path>
              <a:path w="3118381" h="749519" stroke="0" extrusionOk="0">
                <a:moveTo>
                  <a:pt x="0" y="0"/>
                </a:moveTo>
                <a:cubicBezTo>
                  <a:pt x="249720" y="-20470"/>
                  <a:pt x="419004" y="-21859"/>
                  <a:pt x="592492" y="0"/>
                </a:cubicBezTo>
                <a:cubicBezTo>
                  <a:pt x="765980" y="21859"/>
                  <a:pt x="912247" y="-682"/>
                  <a:pt x="1122617" y="0"/>
                </a:cubicBezTo>
                <a:cubicBezTo>
                  <a:pt x="1332988" y="682"/>
                  <a:pt x="1540834" y="-31220"/>
                  <a:pt x="1808661" y="0"/>
                </a:cubicBezTo>
                <a:cubicBezTo>
                  <a:pt x="2076488" y="31220"/>
                  <a:pt x="2112466" y="-4668"/>
                  <a:pt x="2401153" y="0"/>
                </a:cubicBezTo>
                <a:cubicBezTo>
                  <a:pt x="2689840" y="4668"/>
                  <a:pt x="2943315" y="23672"/>
                  <a:pt x="3118381" y="0"/>
                </a:cubicBezTo>
                <a:cubicBezTo>
                  <a:pt x="3111853" y="158348"/>
                  <a:pt x="3101133" y="232342"/>
                  <a:pt x="3118381" y="389750"/>
                </a:cubicBezTo>
                <a:cubicBezTo>
                  <a:pt x="3135630" y="547158"/>
                  <a:pt x="3128913" y="625480"/>
                  <a:pt x="3118381" y="749519"/>
                </a:cubicBezTo>
                <a:cubicBezTo>
                  <a:pt x="2858190" y="754945"/>
                  <a:pt x="2745050" y="775367"/>
                  <a:pt x="2494705" y="749519"/>
                </a:cubicBezTo>
                <a:cubicBezTo>
                  <a:pt x="2244360" y="723671"/>
                  <a:pt x="2206354" y="748806"/>
                  <a:pt x="1964580" y="749519"/>
                </a:cubicBezTo>
                <a:cubicBezTo>
                  <a:pt x="1722807" y="750232"/>
                  <a:pt x="1481000" y="756014"/>
                  <a:pt x="1340904" y="749519"/>
                </a:cubicBezTo>
                <a:cubicBezTo>
                  <a:pt x="1200808" y="743024"/>
                  <a:pt x="904758" y="722407"/>
                  <a:pt x="717228" y="749519"/>
                </a:cubicBezTo>
                <a:cubicBezTo>
                  <a:pt x="529698" y="776631"/>
                  <a:pt x="316128" y="744110"/>
                  <a:pt x="0" y="749519"/>
                </a:cubicBezTo>
                <a:cubicBezTo>
                  <a:pt x="-8174" y="645564"/>
                  <a:pt x="-11239" y="467037"/>
                  <a:pt x="0" y="359769"/>
                </a:cubicBezTo>
                <a:cubicBezTo>
                  <a:pt x="11239" y="252501"/>
                  <a:pt x="-14902" y="10219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EC9BCF7-E0F7-CDC9-A08D-644AD55A54E2}"/>
              </a:ext>
            </a:extLst>
          </p:cNvPr>
          <p:cNvGrpSpPr/>
          <p:nvPr/>
        </p:nvGrpSpPr>
        <p:grpSpPr>
          <a:xfrm>
            <a:off x="4500179" y="2901095"/>
            <a:ext cx="1447979" cy="878179"/>
            <a:chOff x="3459196" y="2043028"/>
            <a:chExt cx="1447979" cy="878179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CF76F59-58E9-F9AE-3F62-11AFADDD6D45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79500C03-58E5-80F1-F1CB-3C530F7B4F67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원호 179">
              <a:extLst>
                <a:ext uri="{FF2B5EF4-FFF2-40B4-BE49-F238E27FC236}">
                  <a16:creationId xmlns:a16="http://schemas.microsoft.com/office/drawing/2014/main" id="{622A6D04-F3CE-221A-F985-23E220184530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원호 180">
              <a:extLst>
                <a:ext uri="{FF2B5EF4-FFF2-40B4-BE49-F238E27FC236}">
                  <a16:creationId xmlns:a16="http://schemas.microsoft.com/office/drawing/2014/main" id="{99403B7A-C5A4-EEC8-143A-09C78DE95A37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C87A803-364B-EA3B-29DA-A08BCC5BDE0E}"/>
              </a:ext>
            </a:extLst>
          </p:cNvPr>
          <p:cNvSpPr/>
          <p:nvPr/>
        </p:nvSpPr>
        <p:spPr>
          <a:xfrm>
            <a:off x="3892749" y="2024698"/>
            <a:ext cx="971911" cy="749519"/>
          </a:xfrm>
          <a:custGeom>
            <a:avLst/>
            <a:gdLst>
              <a:gd name="connsiteX0" fmla="*/ 0 w 971911"/>
              <a:gd name="connsiteY0" fmla="*/ 0 h 749519"/>
              <a:gd name="connsiteX1" fmla="*/ 505394 w 971911"/>
              <a:gd name="connsiteY1" fmla="*/ 0 h 749519"/>
              <a:gd name="connsiteX2" fmla="*/ 971911 w 971911"/>
              <a:gd name="connsiteY2" fmla="*/ 0 h 749519"/>
              <a:gd name="connsiteX3" fmla="*/ 971911 w 971911"/>
              <a:gd name="connsiteY3" fmla="*/ 352274 h 749519"/>
              <a:gd name="connsiteX4" fmla="*/ 971911 w 971911"/>
              <a:gd name="connsiteY4" fmla="*/ 749519 h 749519"/>
              <a:gd name="connsiteX5" fmla="*/ 505394 w 971911"/>
              <a:gd name="connsiteY5" fmla="*/ 749519 h 749519"/>
              <a:gd name="connsiteX6" fmla="*/ 0 w 971911"/>
              <a:gd name="connsiteY6" fmla="*/ 749519 h 749519"/>
              <a:gd name="connsiteX7" fmla="*/ 0 w 971911"/>
              <a:gd name="connsiteY7" fmla="*/ 382255 h 749519"/>
              <a:gd name="connsiteX8" fmla="*/ 0 w 971911"/>
              <a:gd name="connsiteY8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1911" h="749519" fill="none" extrusionOk="0">
                <a:moveTo>
                  <a:pt x="0" y="0"/>
                </a:moveTo>
                <a:cubicBezTo>
                  <a:pt x="191253" y="5750"/>
                  <a:pt x="370228" y="17093"/>
                  <a:pt x="505394" y="0"/>
                </a:cubicBezTo>
                <a:cubicBezTo>
                  <a:pt x="640560" y="-17093"/>
                  <a:pt x="765639" y="14860"/>
                  <a:pt x="971911" y="0"/>
                </a:cubicBezTo>
                <a:cubicBezTo>
                  <a:pt x="980246" y="144497"/>
                  <a:pt x="987072" y="212122"/>
                  <a:pt x="971911" y="352274"/>
                </a:cubicBezTo>
                <a:cubicBezTo>
                  <a:pt x="956750" y="492426"/>
                  <a:pt x="986730" y="654343"/>
                  <a:pt x="971911" y="749519"/>
                </a:cubicBezTo>
                <a:cubicBezTo>
                  <a:pt x="838760" y="754343"/>
                  <a:pt x="723971" y="757395"/>
                  <a:pt x="505394" y="749519"/>
                </a:cubicBezTo>
                <a:cubicBezTo>
                  <a:pt x="286817" y="741643"/>
                  <a:pt x="171603" y="727447"/>
                  <a:pt x="0" y="749519"/>
                </a:cubicBezTo>
                <a:cubicBezTo>
                  <a:pt x="11517" y="673646"/>
                  <a:pt x="2750" y="515739"/>
                  <a:pt x="0" y="382255"/>
                </a:cubicBezTo>
                <a:cubicBezTo>
                  <a:pt x="-2750" y="248771"/>
                  <a:pt x="-5905" y="163305"/>
                  <a:pt x="0" y="0"/>
                </a:cubicBezTo>
                <a:close/>
              </a:path>
              <a:path w="971911" h="749519" stroke="0" extrusionOk="0">
                <a:moveTo>
                  <a:pt x="0" y="0"/>
                </a:moveTo>
                <a:cubicBezTo>
                  <a:pt x="144463" y="-10276"/>
                  <a:pt x="275251" y="23342"/>
                  <a:pt x="476236" y="0"/>
                </a:cubicBezTo>
                <a:cubicBezTo>
                  <a:pt x="677221" y="-23342"/>
                  <a:pt x="744779" y="-3125"/>
                  <a:pt x="971911" y="0"/>
                </a:cubicBezTo>
                <a:cubicBezTo>
                  <a:pt x="987328" y="115084"/>
                  <a:pt x="952523" y="217295"/>
                  <a:pt x="971911" y="389750"/>
                </a:cubicBezTo>
                <a:cubicBezTo>
                  <a:pt x="991300" y="562205"/>
                  <a:pt x="960594" y="655569"/>
                  <a:pt x="971911" y="749519"/>
                </a:cubicBezTo>
                <a:cubicBezTo>
                  <a:pt x="814184" y="757254"/>
                  <a:pt x="645205" y="729572"/>
                  <a:pt x="505394" y="749519"/>
                </a:cubicBezTo>
                <a:cubicBezTo>
                  <a:pt x="365583" y="769466"/>
                  <a:pt x="182494" y="727343"/>
                  <a:pt x="0" y="749519"/>
                </a:cubicBezTo>
                <a:cubicBezTo>
                  <a:pt x="-5083" y="635771"/>
                  <a:pt x="4845" y="495649"/>
                  <a:pt x="0" y="389750"/>
                </a:cubicBezTo>
                <a:cubicBezTo>
                  <a:pt x="-4845" y="283851"/>
                  <a:pt x="19029" y="1861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8163ADC-C71B-438A-68EF-FACEE424C193}"/>
              </a:ext>
            </a:extLst>
          </p:cNvPr>
          <p:cNvGrpSpPr/>
          <p:nvPr/>
        </p:nvGrpSpPr>
        <p:grpSpPr>
          <a:xfrm>
            <a:off x="3449712" y="2000187"/>
            <a:ext cx="1447979" cy="878179"/>
            <a:chOff x="3459196" y="2043028"/>
            <a:chExt cx="1447979" cy="87817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D612281-2315-D552-EC33-2F75AD253303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85" name="별: 꼭짓점 5개 184">
              <a:extLst>
                <a:ext uri="{FF2B5EF4-FFF2-40B4-BE49-F238E27FC236}">
                  <a16:creationId xmlns:a16="http://schemas.microsoft.com/office/drawing/2014/main" id="{F9217A6C-C16D-21BB-D41B-1F77B2290559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원호 185">
              <a:extLst>
                <a:ext uri="{FF2B5EF4-FFF2-40B4-BE49-F238E27FC236}">
                  <a16:creationId xmlns:a16="http://schemas.microsoft.com/office/drawing/2014/main" id="{18D7C7CB-6008-5D63-3745-915BB5029758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원호 186">
              <a:extLst>
                <a:ext uri="{FF2B5EF4-FFF2-40B4-BE49-F238E27FC236}">
                  <a16:creationId xmlns:a16="http://schemas.microsoft.com/office/drawing/2014/main" id="{D8E97C13-DE72-8BEA-2168-6B54CB8C1C70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7A3DEFA-1A91-FDD0-A253-21D880703BA3}"/>
              </a:ext>
            </a:extLst>
          </p:cNvPr>
          <p:cNvSpPr/>
          <p:nvPr/>
        </p:nvSpPr>
        <p:spPr>
          <a:xfrm>
            <a:off x="1723781" y="2923690"/>
            <a:ext cx="2054603" cy="749519"/>
          </a:xfrm>
          <a:custGeom>
            <a:avLst/>
            <a:gdLst>
              <a:gd name="connsiteX0" fmla="*/ 0 w 2054603"/>
              <a:gd name="connsiteY0" fmla="*/ 0 h 749519"/>
              <a:gd name="connsiteX1" fmla="*/ 664322 w 2054603"/>
              <a:gd name="connsiteY1" fmla="*/ 0 h 749519"/>
              <a:gd name="connsiteX2" fmla="*/ 1349189 w 2054603"/>
              <a:gd name="connsiteY2" fmla="*/ 0 h 749519"/>
              <a:gd name="connsiteX3" fmla="*/ 2054603 w 2054603"/>
              <a:gd name="connsiteY3" fmla="*/ 0 h 749519"/>
              <a:gd name="connsiteX4" fmla="*/ 2054603 w 2054603"/>
              <a:gd name="connsiteY4" fmla="*/ 374760 h 749519"/>
              <a:gd name="connsiteX5" fmla="*/ 2054603 w 2054603"/>
              <a:gd name="connsiteY5" fmla="*/ 749519 h 749519"/>
              <a:gd name="connsiteX6" fmla="*/ 1369735 w 2054603"/>
              <a:gd name="connsiteY6" fmla="*/ 749519 h 749519"/>
              <a:gd name="connsiteX7" fmla="*/ 725960 w 2054603"/>
              <a:gd name="connsiteY7" fmla="*/ 749519 h 749519"/>
              <a:gd name="connsiteX8" fmla="*/ 0 w 2054603"/>
              <a:gd name="connsiteY8" fmla="*/ 749519 h 749519"/>
              <a:gd name="connsiteX9" fmla="*/ 0 w 2054603"/>
              <a:gd name="connsiteY9" fmla="*/ 382255 h 749519"/>
              <a:gd name="connsiteX10" fmla="*/ 0 w 2054603"/>
              <a:gd name="connsiteY10" fmla="*/ 0 h 74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4603" h="749519" fill="none" extrusionOk="0">
                <a:moveTo>
                  <a:pt x="0" y="0"/>
                </a:moveTo>
                <a:cubicBezTo>
                  <a:pt x="235448" y="-1915"/>
                  <a:pt x="372821" y="-16098"/>
                  <a:pt x="664322" y="0"/>
                </a:cubicBezTo>
                <a:cubicBezTo>
                  <a:pt x="955823" y="16098"/>
                  <a:pt x="1070196" y="-16679"/>
                  <a:pt x="1349189" y="0"/>
                </a:cubicBezTo>
                <a:cubicBezTo>
                  <a:pt x="1628182" y="16679"/>
                  <a:pt x="1844594" y="-147"/>
                  <a:pt x="2054603" y="0"/>
                </a:cubicBezTo>
                <a:cubicBezTo>
                  <a:pt x="2066858" y="100999"/>
                  <a:pt x="2049122" y="202274"/>
                  <a:pt x="2054603" y="374760"/>
                </a:cubicBezTo>
                <a:cubicBezTo>
                  <a:pt x="2060084" y="547246"/>
                  <a:pt x="2045850" y="638487"/>
                  <a:pt x="2054603" y="749519"/>
                </a:cubicBezTo>
                <a:cubicBezTo>
                  <a:pt x="1916316" y="747784"/>
                  <a:pt x="1653449" y="716825"/>
                  <a:pt x="1369735" y="749519"/>
                </a:cubicBezTo>
                <a:cubicBezTo>
                  <a:pt x="1086021" y="782213"/>
                  <a:pt x="926535" y="735761"/>
                  <a:pt x="725960" y="749519"/>
                </a:cubicBezTo>
                <a:cubicBezTo>
                  <a:pt x="525386" y="763277"/>
                  <a:pt x="348808" y="719215"/>
                  <a:pt x="0" y="749519"/>
                </a:cubicBezTo>
                <a:cubicBezTo>
                  <a:pt x="-2621" y="657344"/>
                  <a:pt x="-3798" y="485532"/>
                  <a:pt x="0" y="382255"/>
                </a:cubicBezTo>
                <a:cubicBezTo>
                  <a:pt x="3798" y="278978"/>
                  <a:pt x="-10499" y="92167"/>
                  <a:pt x="0" y="0"/>
                </a:cubicBezTo>
                <a:close/>
              </a:path>
              <a:path w="2054603" h="749519" stroke="0" extrusionOk="0">
                <a:moveTo>
                  <a:pt x="0" y="0"/>
                </a:moveTo>
                <a:cubicBezTo>
                  <a:pt x="278533" y="-11233"/>
                  <a:pt x="381661" y="-13946"/>
                  <a:pt x="664322" y="0"/>
                </a:cubicBezTo>
                <a:cubicBezTo>
                  <a:pt x="946983" y="13946"/>
                  <a:pt x="1105185" y="-20617"/>
                  <a:pt x="1287551" y="0"/>
                </a:cubicBezTo>
                <a:cubicBezTo>
                  <a:pt x="1469917" y="20617"/>
                  <a:pt x="1880970" y="26622"/>
                  <a:pt x="2054603" y="0"/>
                </a:cubicBezTo>
                <a:cubicBezTo>
                  <a:pt x="2070536" y="108448"/>
                  <a:pt x="2056630" y="232818"/>
                  <a:pt x="2054603" y="367264"/>
                </a:cubicBezTo>
                <a:cubicBezTo>
                  <a:pt x="2052576" y="501710"/>
                  <a:pt x="2058859" y="632604"/>
                  <a:pt x="2054603" y="749519"/>
                </a:cubicBezTo>
                <a:cubicBezTo>
                  <a:pt x="1748213" y="764780"/>
                  <a:pt x="1720962" y="732072"/>
                  <a:pt x="1410827" y="749519"/>
                </a:cubicBezTo>
                <a:cubicBezTo>
                  <a:pt x="1100692" y="766966"/>
                  <a:pt x="1085474" y="720738"/>
                  <a:pt x="767052" y="749519"/>
                </a:cubicBezTo>
                <a:cubicBezTo>
                  <a:pt x="448630" y="778300"/>
                  <a:pt x="192391" y="774337"/>
                  <a:pt x="0" y="749519"/>
                </a:cubicBezTo>
                <a:cubicBezTo>
                  <a:pt x="-4317" y="678306"/>
                  <a:pt x="6867" y="518705"/>
                  <a:pt x="0" y="397245"/>
                </a:cubicBezTo>
                <a:cubicBezTo>
                  <a:pt x="-6867" y="275785"/>
                  <a:pt x="10161" y="11980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D6EB384-1BA2-FD3E-C369-07983CD186BA}"/>
              </a:ext>
            </a:extLst>
          </p:cNvPr>
          <p:cNvGrpSpPr/>
          <p:nvPr/>
        </p:nvGrpSpPr>
        <p:grpSpPr>
          <a:xfrm>
            <a:off x="1815958" y="2901095"/>
            <a:ext cx="1447979" cy="878179"/>
            <a:chOff x="3459196" y="2043028"/>
            <a:chExt cx="1447979" cy="878179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1173803-3C63-B271-D9DA-A922184162C8}"/>
                </a:ext>
              </a:extLst>
            </p:cNvPr>
            <p:cNvSpPr txBox="1"/>
            <p:nvPr/>
          </p:nvSpPr>
          <p:spPr>
            <a:xfrm rot="20598839">
              <a:off x="3955297" y="2146950"/>
              <a:ext cx="857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아찔한</a:t>
              </a:r>
              <a:endParaRPr lang="en-US" altLang="ko-KR" sz="140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ko-KR" altLang="en-US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첫만남</a:t>
              </a:r>
              <a:r>
                <a:rPr lang="en-US" altLang="ko-KR" sz="1400">
                  <a:solidFill>
                    <a:schemeClr val="accent6">
                      <a:lumMod val="50000"/>
                    </a:schemeClr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(1)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F82DCC70-E5F8-6F0D-278C-2296AA5A1568}"/>
                </a:ext>
              </a:extLst>
            </p:cNvPr>
            <p:cNvSpPr/>
            <p:nvPr/>
          </p:nvSpPr>
          <p:spPr>
            <a:xfrm>
              <a:off x="4536666" y="2043028"/>
              <a:ext cx="188440" cy="188440"/>
            </a:xfrm>
            <a:prstGeom prst="star5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8" name="원호 2047">
              <a:extLst>
                <a:ext uri="{FF2B5EF4-FFF2-40B4-BE49-F238E27FC236}">
                  <a16:creationId xmlns:a16="http://schemas.microsoft.com/office/drawing/2014/main" id="{155B92F6-23BA-D8A3-C5A2-AFE651E6F7FC}"/>
                </a:ext>
              </a:extLst>
            </p:cNvPr>
            <p:cNvSpPr/>
            <p:nvPr/>
          </p:nvSpPr>
          <p:spPr>
            <a:xfrm rot="19924283">
              <a:off x="3459196" y="2753029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9" name="원호 2048">
              <a:extLst>
                <a:ext uri="{FF2B5EF4-FFF2-40B4-BE49-F238E27FC236}">
                  <a16:creationId xmlns:a16="http://schemas.microsoft.com/office/drawing/2014/main" id="{8CA81A93-C5BA-7289-6C37-D7E2CAE12664}"/>
                </a:ext>
              </a:extLst>
            </p:cNvPr>
            <p:cNvSpPr/>
            <p:nvPr/>
          </p:nvSpPr>
          <p:spPr>
            <a:xfrm rot="19924283">
              <a:off x="3531821" y="2787013"/>
              <a:ext cx="1375354" cy="134194"/>
            </a:xfrm>
            <a:prstGeom prst="arc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1" name="TextBox 2050">
            <a:extLst>
              <a:ext uri="{FF2B5EF4-FFF2-40B4-BE49-F238E27FC236}">
                <a16:creationId xmlns:a16="http://schemas.microsoft.com/office/drawing/2014/main" id="{084742F8-CA8E-3311-5E96-3FD07D714AD2}"/>
              </a:ext>
            </a:extLst>
          </p:cNvPr>
          <p:cNvSpPr txBox="1"/>
          <p:nvPr/>
        </p:nvSpPr>
        <p:spPr>
          <a:xfrm rot="20598839">
            <a:off x="3969664" y="3925407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6D6D8521-542D-C750-1B54-AD648872100B}"/>
              </a:ext>
            </a:extLst>
          </p:cNvPr>
          <p:cNvSpPr txBox="1"/>
          <p:nvPr/>
        </p:nvSpPr>
        <p:spPr>
          <a:xfrm rot="20598839">
            <a:off x="3969664" y="4782374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8A06F76D-7EAB-E444-2513-CCE40F4BFFDA}"/>
              </a:ext>
            </a:extLst>
          </p:cNvPr>
          <p:cNvSpPr txBox="1"/>
          <p:nvPr/>
        </p:nvSpPr>
        <p:spPr>
          <a:xfrm rot="20598839">
            <a:off x="2873432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85CEE64C-DF1F-697E-53AD-56170CA1FACD}"/>
              </a:ext>
            </a:extLst>
          </p:cNvPr>
          <p:cNvSpPr txBox="1"/>
          <p:nvPr/>
        </p:nvSpPr>
        <p:spPr>
          <a:xfrm rot="20598839">
            <a:off x="1796636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469005AB-078F-5ECF-A2A6-BC15CC946034}"/>
              </a:ext>
            </a:extLst>
          </p:cNvPr>
          <p:cNvSpPr txBox="1"/>
          <p:nvPr/>
        </p:nvSpPr>
        <p:spPr>
          <a:xfrm rot="20598839">
            <a:off x="5044961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3481A761-D924-C7B9-0317-E8462C91974E}"/>
              </a:ext>
            </a:extLst>
          </p:cNvPr>
          <p:cNvSpPr txBox="1"/>
          <p:nvPr/>
        </p:nvSpPr>
        <p:spPr>
          <a:xfrm rot="20598839">
            <a:off x="6139974" y="478237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33D2B97E-C2FF-69E7-B4A3-FA213C543C0F}"/>
              </a:ext>
            </a:extLst>
          </p:cNvPr>
          <p:cNvSpPr/>
          <p:nvPr/>
        </p:nvSpPr>
        <p:spPr>
          <a:xfrm>
            <a:off x="591584" y="4610461"/>
            <a:ext cx="7556335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2686" y="1542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4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A1BC8-712A-F5AE-8484-75BE4E693EF6}"/>
              </a:ext>
            </a:extLst>
          </p:cNvPr>
          <p:cNvSpPr txBox="1"/>
          <p:nvPr/>
        </p:nvSpPr>
        <p:spPr>
          <a:xfrm>
            <a:off x="4464785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대화화면</a:t>
            </a:r>
          </a:p>
        </p:txBody>
      </p:sp>
    </p:spTree>
    <p:extLst>
      <p:ext uri="{BB962C8B-B14F-4D97-AF65-F5344CB8AC3E}">
        <p14:creationId xmlns:p14="http://schemas.microsoft.com/office/powerpoint/2010/main" val="283068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AF3403-0A0F-F413-2F91-DA797E874AB3}"/>
              </a:ext>
            </a:extLst>
          </p:cNvPr>
          <p:cNvSpPr/>
          <p:nvPr/>
        </p:nvSpPr>
        <p:spPr>
          <a:xfrm>
            <a:off x="0" y="4191000"/>
            <a:ext cx="12192000" cy="2667000"/>
          </a:xfrm>
          <a:prstGeom prst="rect">
            <a:avLst/>
          </a:prstGeom>
          <a:gradFill flip="none" rotWithShape="1">
            <a:gsLst>
              <a:gs pos="43000">
                <a:srgbClr val="030303"/>
              </a:gs>
              <a:gs pos="0">
                <a:schemeClr val="dk1">
                  <a:lumMod val="67000"/>
                  <a:alpha val="90000"/>
                </a:schemeClr>
              </a:gs>
              <a:gs pos="97000">
                <a:schemeClr val="dk1">
                  <a:lumMod val="97000"/>
                  <a:lumOff val="3000"/>
                  <a:alpha val="32000"/>
                </a:schemeClr>
              </a:gs>
              <a:gs pos="100000">
                <a:schemeClr val="dk1">
                  <a:lumMod val="60000"/>
                  <a:lumOff val="4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A1BC8-712A-F5AE-8484-75BE4E693EF6}"/>
              </a:ext>
            </a:extLst>
          </p:cNvPr>
          <p:cNvSpPr txBox="1"/>
          <p:nvPr/>
        </p:nvSpPr>
        <p:spPr>
          <a:xfrm>
            <a:off x="4080065" y="2921168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콘텐츠화면</a:t>
            </a:r>
          </a:p>
        </p:txBody>
      </p:sp>
    </p:spTree>
    <p:extLst>
      <p:ext uri="{BB962C8B-B14F-4D97-AF65-F5344CB8AC3E}">
        <p14:creationId xmlns:p14="http://schemas.microsoft.com/office/powerpoint/2010/main" val="20035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A1BC8-712A-F5AE-8484-75BE4E693EF6}"/>
              </a:ext>
            </a:extLst>
          </p:cNvPr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/>
              <a:t>메인화면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127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810A35-1564-BFD2-F64F-ACEC055C9AB3}"/>
              </a:ext>
            </a:extLst>
          </p:cNvPr>
          <p:cNvSpPr/>
          <p:nvPr/>
        </p:nvSpPr>
        <p:spPr>
          <a:xfrm>
            <a:off x="11506954" y="0"/>
            <a:ext cx="685046" cy="6873843"/>
          </a:xfrm>
          <a:prstGeom prst="rect">
            <a:avLst/>
          </a:prstGeom>
          <a:gradFill>
            <a:gsLst>
              <a:gs pos="8000">
                <a:schemeClr val="bg1">
                  <a:alpha val="0"/>
                </a:schemeClr>
              </a:gs>
              <a:gs pos="32000">
                <a:schemeClr val="bg1">
                  <a:alpha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02" y="-968443"/>
            <a:ext cx="6417398" cy="388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698CCAD-BC2F-291C-0ED1-4AD7E424FDA3}"/>
              </a:ext>
            </a:extLst>
          </p:cNvPr>
          <p:cNvSpPr/>
          <p:nvPr/>
        </p:nvSpPr>
        <p:spPr>
          <a:xfrm rot="16200000">
            <a:off x="11327134" y="3353672"/>
            <a:ext cx="193140" cy="166500"/>
          </a:xfrm>
          <a:prstGeom prst="triangle">
            <a:avLst/>
          </a:prstGeom>
          <a:solidFill>
            <a:srgbClr val="EDEC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종료 단색으로 채워진">
            <a:extLst>
              <a:ext uri="{FF2B5EF4-FFF2-40B4-BE49-F238E27FC236}">
                <a16:creationId xmlns:a16="http://schemas.microsoft.com/office/drawing/2014/main" id="{92F132AA-8CEE-20BF-C7E8-1CCAB7EC2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0"/>
            <a:ext cx="805759" cy="805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래픽 13" descr="커서 단색으로 채워진">
            <a:extLst>
              <a:ext uri="{FF2B5EF4-FFF2-40B4-BE49-F238E27FC236}">
                <a16:creationId xmlns:a16="http://schemas.microsoft.com/office/drawing/2014/main" id="{38850C8B-305A-F098-917C-ABB81A371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600" y="32514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810A35-1564-BFD2-F64F-ACEC055C9AB3}"/>
              </a:ext>
            </a:extLst>
          </p:cNvPr>
          <p:cNvSpPr/>
          <p:nvPr/>
        </p:nvSpPr>
        <p:spPr>
          <a:xfrm>
            <a:off x="7152238" y="0"/>
            <a:ext cx="5039762" cy="6873843"/>
          </a:xfrm>
          <a:prstGeom prst="rect">
            <a:avLst/>
          </a:prstGeom>
          <a:gradFill>
            <a:gsLst>
              <a:gs pos="8000">
                <a:schemeClr val="bg1">
                  <a:alpha val="0"/>
                </a:schemeClr>
              </a:gs>
              <a:gs pos="32000">
                <a:schemeClr val="bg1">
                  <a:alpha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8" y="1188734"/>
            <a:ext cx="3697303" cy="22402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64C068-43DD-358D-0FED-4E036D1653F1}"/>
              </a:ext>
            </a:extLst>
          </p:cNvPr>
          <p:cNvSpPr/>
          <p:nvPr/>
        </p:nvSpPr>
        <p:spPr>
          <a:xfrm>
            <a:off x="8784408" y="3105338"/>
            <a:ext cx="3401085" cy="679011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20000">
                <a:schemeClr val="bg1"/>
              </a:gs>
            </a:gsLst>
            <a:lin ang="0" scaled="1"/>
          </a:gra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17668-4442-01C5-0325-7739F7804AD5}"/>
              </a:ext>
            </a:extLst>
          </p:cNvPr>
          <p:cNvSpPr txBox="1"/>
          <p:nvPr/>
        </p:nvSpPr>
        <p:spPr>
          <a:xfrm>
            <a:off x="10484950" y="3183233"/>
            <a:ext cx="1467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시작하기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8DA9B-67D7-B53E-7C06-59CDAA4859C8}"/>
              </a:ext>
            </a:extLst>
          </p:cNvPr>
          <p:cNvSpPr txBox="1"/>
          <p:nvPr/>
        </p:nvSpPr>
        <p:spPr>
          <a:xfrm>
            <a:off x="10724932" y="399804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불러오기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95998-8B58-E386-1F92-A4A0D5C919EB}"/>
              </a:ext>
            </a:extLst>
          </p:cNvPr>
          <p:cNvSpPr txBox="1"/>
          <p:nvPr/>
        </p:nvSpPr>
        <p:spPr>
          <a:xfrm>
            <a:off x="11045531" y="4734963"/>
            <a:ext cx="1146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갤러리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B89F1-80AC-FF64-8146-3BA7FA7CD5F5}"/>
              </a:ext>
            </a:extLst>
          </p:cNvPr>
          <p:cNvSpPr txBox="1"/>
          <p:nvPr/>
        </p:nvSpPr>
        <p:spPr>
          <a:xfrm>
            <a:off x="11359625" y="5471880"/>
            <a:ext cx="82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설정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698CCAD-BC2F-291C-0ED1-4AD7E424FDA3}"/>
              </a:ext>
            </a:extLst>
          </p:cNvPr>
          <p:cNvSpPr/>
          <p:nvPr/>
        </p:nvSpPr>
        <p:spPr>
          <a:xfrm rot="5400000">
            <a:off x="7871753" y="3361593"/>
            <a:ext cx="193140" cy="166500"/>
          </a:xfrm>
          <a:prstGeom prst="triangle">
            <a:avLst/>
          </a:prstGeom>
          <a:solidFill>
            <a:srgbClr val="EDEC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종료 단색으로 채워진">
            <a:extLst>
              <a:ext uri="{FF2B5EF4-FFF2-40B4-BE49-F238E27FC236}">
                <a16:creationId xmlns:a16="http://schemas.microsoft.com/office/drawing/2014/main" id="{955D2E84-B507-74FB-4534-834888B39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0"/>
            <a:ext cx="805759" cy="805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래픽 11" descr="커서 단색으로 채워진">
            <a:extLst>
              <a:ext uri="{FF2B5EF4-FFF2-40B4-BE49-F238E27FC236}">
                <a16:creationId xmlns:a16="http://schemas.microsoft.com/office/drawing/2014/main" id="{4B6DB3AE-8B27-7A1F-6935-F0C1FFAB5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600" y="32126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810A35-1564-BFD2-F64F-ACEC055C9AB3}"/>
              </a:ext>
            </a:extLst>
          </p:cNvPr>
          <p:cNvSpPr/>
          <p:nvPr/>
        </p:nvSpPr>
        <p:spPr>
          <a:xfrm>
            <a:off x="7152238" y="0"/>
            <a:ext cx="5039762" cy="6873843"/>
          </a:xfrm>
          <a:prstGeom prst="rect">
            <a:avLst/>
          </a:prstGeom>
          <a:gradFill>
            <a:gsLst>
              <a:gs pos="8000">
                <a:schemeClr val="bg1">
                  <a:alpha val="0"/>
                </a:schemeClr>
              </a:gs>
              <a:gs pos="32000">
                <a:schemeClr val="bg1">
                  <a:alpha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8" y="1188734"/>
            <a:ext cx="3697303" cy="22402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64C068-43DD-358D-0FED-4E036D1653F1}"/>
              </a:ext>
            </a:extLst>
          </p:cNvPr>
          <p:cNvSpPr/>
          <p:nvPr/>
        </p:nvSpPr>
        <p:spPr>
          <a:xfrm>
            <a:off x="8784408" y="3920150"/>
            <a:ext cx="3401085" cy="679011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20000">
                <a:schemeClr val="bg1"/>
              </a:gs>
            </a:gsLst>
            <a:lin ang="0" scaled="1"/>
          </a:gra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95998-8B58-E386-1F92-A4A0D5C919EB}"/>
              </a:ext>
            </a:extLst>
          </p:cNvPr>
          <p:cNvSpPr txBox="1"/>
          <p:nvPr/>
        </p:nvSpPr>
        <p:spPr>
          <a:xfrm>
            <a:off x="11045531" y="4734963"/>
            <a:ext cx="1146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갤러리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B89F1-80AC-FF64-8146-3BA7FA7CD5F5}"/>
              </a:ext>
            </a:extLst>
          </p:cNvPr>
          <p:cNvSpPr txBox="1"/>
          <p:nvPr/>
        </p:nvSpPr>
        <p:spPr>
          <a:xfrm>
            <a:off x="11359625" y="5471880"/>
            <a:ext cx="82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설정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698CCAD-BC2F-291C-0ED1-4AD7E424FDA3}"/>
              </a:ext>
            </a:extLst>
          </p:cNvPr>
          <p:cNvSpPr/>
          <p:nvPr/>
        </p:nvSpPr>
        <p:spPr>
          <a:xfrm rot="5400000">
            <a:off x="7871753" y="3361593"/>
            <a:ext cx="193140" cy="166500"/>
          </a:xfrm>
          <a:prstGeom prst="triangle">
            <a:avLst/>
          </a:prstGeom>
          <a:solidFill>
            <a:srgbClr val="EDEC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8DA9B-67D7-B53E-7C06-59CDAA4859C8}"/>
              </a:ext>
            </a:extLst>
          </p:cNvPr>
          <p:cNvSpPr txBox="1"/>
          <p:nvPr/>
        </p:nvSpPr>
        <p:spPr>
          <a:xfrm>
            <a:off x="10484950" y="399804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667B3-3072-D969-CEB2-644703716459}"/>
              </a:ext>
            </a:extLst>
          </p:cNvPr>
          <p:cNvSpPr txBox="1"/>
          <p:nvPr/>
        </p:nvSpPr>
        <p:spPr>
          <a:xfrm>
            <a:off x="10724932" y="3183233"/>
            <a:ext cx="1467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시작하기</a:t>
            </a:r>
          </a:p>
        </p:txBody>
      </p:sp>
      <p:pic>
        <p:nvPicPr>
          <p:cNvPr id="12" name="그래픽 11" descr="종료 단색으로 채워진">
            <a:extLst>
              <a:ext uri="{FF2B5EF4-FFF2-40B4-BE49-F238E27FC236}">
                <a16:creationId xmlns:a16="http://schemas.microsoft.com/office/drawing/2014/main" id="{B3D8BC93-EB0A-46D6-B833-D138AEBD5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0"/>
            <a:ext cx="805759" cy="805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래픽 12" descr="커서 단색으로 채워진">
            <a:extLst>
              <a:ext uri="{FF2B5EF4-FFF2-40B4-BE49-F238E27FC236}">
                <a16:creationId xmlns:a16="http://schemas.microsoft.com/office/drawing/2014/main" id="{A08A706C-A2F8-1B25-6F2F-7B64CA0E1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600" y="40383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810A35-1564-BFD2-F64F-ACEC055C9AB3}"/>
              </a:ext>
            </a:extLst>
          </p:cNvPr>
          <p:cNvSpPr/>
          <p:nvPr/>
        </p:nvSpPr>
        <p:spPr>
          <a:xfrm>
            <a:off x="7152238" y="0"/>
            <a:ext cx="5039762" cy="6873843"/>
          </a:xfrm>
          <a:prstGeom prst="rect">
            <a:avLst/>
          </a:prstGeom>
          <a:gradFill>
            <a:gsLst>
              <a:gs pos="8000">
                <a:schemeClr val="bg1">
                  <a:alpha val="0"/>
                </a:schemeClr>
              </a:gs>
              <a:gs pos="32000">
                <a:schemeClr val="bg1">
                  <a:alpha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8" y="1188734"/>
            <a:ext cx="3697303" cy="22402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64C068-43DD-358D-0FED-4E036D1653F1}"/>
              </a:ext>
            </a:extLst>
          </p:cNvPr>
          <p:cNvSpPr/>
          <p:nvPr/>
        </p:nvSpPr>
        <p:spPr>
          <a:xfrm>
            <a:off x="8784408" y="4654804"/>
            <a:ext cx="3401085" cy="679011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20000">
                <a:schemeClr val="bg1"/>
              </a:gs>
            </a:gsLst>
            <a:lin ang="0" scaled="1"/>
          </a:gra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17668-4442-01C5-0325-7739F7804AD5}"/>
              </a:ext>
            </a:extLst>
          </p:cNvPr>
          <p:cNvSpPr txBox="1"/>
          <p:nvPr/>
        </p:nvSpPr>
        <p:spPr>
          <a:xfrm>
            <a:off x="10724932" y="3183233"/>
            <a:ext cx="1467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시작하기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8DA9B-67D7-B53E-7C06-59CDAA4859C8}"/>
              </a:ext>
            </a:extLst>
          </p:cNvPr>
          <p:cNvSpPr txBox="1"/>
          <p:nvPr/>
        </p:nvSpPr>
        <p:spPr>
          <a:xfrm>
            <a:off x="10724932" y="399804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불러오기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B89F1-80AC-FF64-8146-3BA7FA7CD5F5}"/>
              </a:ext>
            </a:extLst>
          </p:cNvPr>
          <p:cNvSpPr txBox="1"/>
          <p:nvPr/>
        </p:nvSpPr>
        <p:spPr>
          <a:xfrm>
            <a:off x="11359625" y="5471880"/>
            <a:ext cx="82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설정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698CCAD-BC2F-291C-0ED1-4AD7E424FDA3}"/>
              </a:ext>
            </a:extLst>
          </p:cNvPr>
          <p:cNvSpPr/>
          <p:nvPr/>
        </p:nvSpPr>
        <p:spPr>
          <a:xfrm rot="5400000">
            <a:off x="7871753" y="3361593"/>
            <a:ext cx="193140" cy="166500"/>
          </a:xfrm>
          <a:prstGeom prst="triangle">
            <a:avLst/>
          </a:prstGeom>
          <a:solidFill>
            <a:srgbClr val="EDEC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95998-8B58-E386-1F92-A4A0D5C919EB}"/>
              </a:ext>
            </a:extLst>
          </p:cNvPr>
          <p:cNvSpPr txBox="1"/>
          <p:nvPr/>
        </p:nvSpPr>
        <p:spPr>
          <a:xfrm>
            <a:off x="10805550" y="4734963"/>
            <a:ext cx="1146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갤러리</a:t>
            </a:r>
          </a:p>
        </p:txBody>
      </p:sp>
      <p:pic>
        <p:nvPicPr>
          <p:cNvPr id="10" name="그래픽 9" descr="종료 단색으로 채워진">
            <a:extLst>
              <a:ext uri="{FF2B5EF4-FFF2-40B4-BE49-F238E27FC236}">
                <a16:creationId xmlns:a16="http://schemas.microsoft.com/office/drawing/2014/main" id="{B4ABD0E1-7F8A-A780-918D-855E22074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0"/>
            <a:ext cx="805759" cy="805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래픽 11" descr="커서 단색으로 채워진">
            <a:extLst>
              <a:ext uri="{FF2B5EF4-FFF2-40B4-BE49-F238E27FC236}">
                <a16:creationId xmlns:a16="http://schemas.microsoft.com/office/drawing/2014/main" id="{D62AB5C3-F048-443B-5FC3-8DBC9DA0D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600" y="47865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4FBA3-936F-321E-4270-B6FA2B2A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810A35-1564-BFD2-F64F-ACEC055C9AB3}"/>
              </a:ext>
            </a:extLst>
          </p:cNvPr>
          <p:cNvSpPr/>
          <p:nvPr/>
        </p:nvSpPr>
        <p:spPr>
          <a:xfrm>
            <a:off x="7152238" y="0"/>
            <a:ext cx="5039762" cy="6873843"/>
          </a:xfrm>
          <a:prstGeom prst="rect">
            <a:avLst/>
          </a:prstGeom>
          <a:gradFill>
            <a:gsLst>
              <a:gs pos="8000">
                <a:schemeClr val="bg1">
                  <a:alpha val="0"/>
                </a:schemeClr>
              </a:gs>
              <a:gs pos="32000">
                <a:schemeClr val="bg1">
                  <a:alpha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B1F474-B3AF-F4A1-99B8-3B2B785B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08" y="1188734"/>
            <a:ext cx="3697303" cy="22402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64C068-43DD-358D-0FED-4E036D1653F1}"/>
              </a:ext>
            </a:extLst>
          </p:cNvPr>
          <p:cNvSpPr/>
          <p:nvPr/>
        </p:nvSpPr>
        <p:spPr>
          <a:xfrm>
            <a:off x="8784408" y="5393984"/>
            <a:ext cx="3401085" cy="679011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20000">
                <a:schemeClr val="bg1"/>
              </a:gs>
            </a:gsLst>
            <a:lin ang="0" scaled="1"/>
          </a:gra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17668-4442-01C5-0325-7739F7804AD5}"/>
              </a:ext>
            </a:extLst>
          </p:cNvPr>
          <p:cNvSpPr txBox="1"/>
          <p:nvPr/>
        </p:nvSpPr>
        <p:spPr>
          <a:xfrm>
            <a:off x="10724932" y="3183233"/>
            <a:ext cx="1467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시작하기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8DA9B-67D7-B53E-7C06-59CDAA4859C8}"/>
              </a:ext>
            </a:extLst>
          </p:cNvPr>
          <p:cNvSpPr txBox="1"/>
          <p:nvPr/>
        </p:nvSpPr>
        <p:spPr>
          <a:xfrm>
            <a:off x="10724932" y="399804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불러오기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95998-8B58-E386-1F92-A4A0D5C919EB}"/>
              </a:ext>
            </a:extLst>
          </p:cNvPr>
          <p:cNvSpPr txBox="1"/>
          <p:nvPr/>
        </p:nvSpPr>
        <p:spPr>
          <a:xfrm>
            <a:off x="11045531" y="4734963"/>
            <a:ext cx="1146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갤러리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B89F1-80AC-FF64-8146-3BA7FA7CD5F5}"/>
              </a:ext>
            </a:extLst>
          </p:cNvPr>
          <p:cNvSpPr txBox="1"/>
          <p:nvPr/>
        </p:nvSpPr>
        <p:spPr>
          <a:xfrm>
            <a:off x="11126151" y="5471880"/>
            <a:ext cx="82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설정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698CCAD-BC2F-291C-0ED1-4AD7E424FDA3}"/>
              </a:ext>
            </a:extLst>
          </p:cNvPr>
          <p:cNvSpPr/>
          <p:nvPr/>
        </p:nvSpPr>
        <p:spPr>
          <a:xfrm rot="5400000">
            <a:off x="7871753" y="3361593"/>
            <a:ext cx="193140" cy="166500"/>
          </a:xfrm>
          <a:prstGeom prst="triangle">
            <a:avLst/>
          </a:prstGeom>
          <a:solidFill>
            <a:srgbClr val="EDECE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종료 단색으로 채워진">
            <a:extLst>
              <a:ext uri="{FF2B5EF4-FFF2-40B4-BE49-F238E27FC236}">
                <a16:creationId xmlns:a16="http://schemas.microsoft.com/office/drawing/2014/main" id="{2C8F9840-CAFE-F197-B6D3-9A9E5CE27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0"/>
            <a:ext cx="805759" cy="805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래픽 11" descr="커서 단색으로 채워진">
            <a:extLst>
              <a:ext uri="{FF2B5EF4-FFF2-40B4-BE49-F238E27FC236}">
                <a16:creationId xmlns:a16="http://schemas.microsoft.com/office/drawing/2014/main" id="{B5C1F140-F5B8-5E38-0DE9-6EC0A572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600" y="55458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710146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8784555" y="649515"/>
            <a:ext cx="304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이벤트 목록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43EE22-7A60-A8A5-BEA3-6D310BFF7150}"/>
              </a:ext>
            </a:extLst>
          </p:cNvPr>
          <p:cNvSpPr/>
          <p:nvPr/>
        </p:nvSpPr>
        <p:spPr>
          <a:xfrm>
            <a:off x="9003026" y="1396215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C8E410-33B1-7CC6-D261-74F957A30ECA}"/>
              </a:ext>
            </a:extLst>
          </p:cNvPr>
          <p:cNvSpPr txBox="1"/>
          <p:nvPr/>
        </p:nvSpPr>
        <p:spPr>
          <a:xfrm>
            <a:off x="9714049" y="1484468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0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pic>
        <p:nvPicPr>
          <p:cNvPr id="98" name="그림 97" descr="클립아트이(가) 표시된 사진&#10;&#10;자동 생성된 설명">
            <a:extLst>
              <a:ext uri="{FF2B5EF4-FFF2-40B4-BE49-F238E27FC236}">
                <a16:creationId xmlns:a16="http://schemas.microsoft.com/office/drawing/2014/main" id="{0A8C394D-8CC8-1A23-EBAE-94C477443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2672" r="27801" b="75639"/>
          <a:stretch/>
        </p:blipFill>
        <p:spPr>
          <a:xfrm>
            <a:off x="9065363" y="1444015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(2)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100,000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(3)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셋이서 첫만남</a:t>
            </a:r>
            <a:endParaRPr lang="en-US" altLang="ko-KR" sz="1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주말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/2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177270" y="397591"/>
            <a:ext cx="181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100,000</a:t>
            </a:r>
            <a:endParaRPr lang="ko-KR" altLang="en-US" sz="28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3399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일정시작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유가현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한서령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</a:p>
        </p:txBody>
      </p:sp>
      <p:pic>
        <p:nvPicPr>
          <p:cNvPr id="8" name="Picture 2" descr="톱니 바퀴 - 무료 개 아이콘">
            <a:extLst>
              <a:ext uri="{FF2B5EF4-FFF2-40B4-BE49-F238E27FC236}">
                <a16:creationId xmlns:a16="http://schemas.microsoft.com/office/drawing/2014/main" id="{5A4F1910-2A01-5305-BE0D-7FBA47D4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1D0CAB5-A3B6-DA59-948E-D77C42AF9F77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084742F8-CA8E-3311-5E96-3FD07D714AD2}"/>
              </a:ext>
            </a:extLst>
          </p:cNvPr>
          <p:cNvSpPr txBox="1"/>
          <p:nvPr/>
        </p:nvSpPr>
        <p:spPr>
          <a:xfrm rot="20598839">
            <a:off x="3969664" y="305586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2686" y="1542987"/>
            <a:ext cx="914400" cy="9144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7E9378-7D87-4A64-707E-908A814A0D9C}"/>
              </a:ext>
            </a:extLst>
          </p:cNvPr>
          <p:cNvSpPr/>
          <p:nvPr/>
        </p:nvSpPr>
        <p:spPr>
          <a:xfrm>
            <a:off x="1678457" y="2862345"/>
            <a:ext cx="6477832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C505B7-C08A-5CE1-538B-DFB1E61B6441}"/>
              </a:ext>
            </a:extLst>
          </p:cNvPr>
          <p:cNvSpPr/>
          <p:nvPr/>
        </p:nvSpPr>
        <p:spPr>
          <a:xfrm>
            <a:off x="580400" y="3740711"/>
            <a:ext cx="1046451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54499D-A0CA-BD5C-67DE-94D58EC91C04}"/>
              </a:ext>
            </a:extLst>
          </p:cNvPr>
          <p:cNvSpPr txBox="1"/>
          <p:nvPr/>
        </p:nvSpPr>
        <p:spPr>
          <a:xfrm rot="20598839">
            <a:off x="2876627" y="305586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47707-6746-172D-0648-5EB0925AF1D8}"/>
              </a:ext>
            </a:extLst>
          </p:cNvPr>
          <p:cNvSpPr txBox="1"/>
          <p:nvPr/>
        </p:nvSpPr>
        <p:spPr>
          <a:xfrm rot="20598839">
            <a:off x="1776859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331276-DAD5-421C-F752-C4E956A9C5F4}"/>
              </a:ext>
            </a:extLst>
          </p:cNvPr>
          <p:cNvSpPr txBox="1"/>
          <p:nvPr/>
        </p:nvSpPr>
        <p:spPr>
          <a:xfrm rot="20598839">
            <a:off x="5027880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15EDE7-B728-80F8-9C90-8E699FE3F89C}"/>
              </a:ext>
            </a:extLst>
          </p:cNvPr>
          <p:cNvSpPr txBox="1"/>
          <p:nvPr/>
        </p:nvSpPr>
        <p:spPr>
          <a:xfrm rot="20598839">
            <a:off x="6114156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319F7-9503-E8E4-F62E-FFB3ED0442FE}"/>
              </a:ext>
            </a:extLst>
          </p:cNvPr>
          <p:cNvSpPr txBox="1"/>
          <p:nvPr/>
        </p:nvSpPr>
        <p:spPr>
          <a:xfrm rot="20598839">
            <a:off x="7210459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09A557-A6A0-E515-3F22-EBDF18870FCC}"/>
              </a:ext>
            </a:extLst>
          </p:cNvPr>
          <p:cNvSpPr txBox="1"/>
          <p:nvPr/>
        </p:nvSpPr>
        <p:spPr>
          <a:xfrm rot="20598839">
            <a:off x="704076" y="392471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83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름 해외여행지 추천 5곳, 청량한 바다로 떠나는 휴양! : 네이버 포스트">
            <a:extLst>
              <a:ext uri="{FF2B5EF4-FFF2-40B4-BE49-F238E27FC236}">
                <a16:creationId xmlns:a16="http://schemas.microsoft.com/office/drawing/2014/main" id="{512B1682-8C30-6483-71AB-8FA29235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사각형: 둥근 위쪽 모서리 163">
            <a:extLst>
              <a:ext uri="{FF2B5EF4-FFF2-40B4-BE49-F238E27FC236}">
                <a16:creationId xmlns:a16="http://schemas.microsoft.com/office/drawing/2014/main" id="{FE53F50F-6CFF-9153-55E3-93E49CC9AC68}"/>
              </a:ext>
            </a:extLst>
          </p:cNvPr>
          <p:cNvSpPr/>
          <p:nvPr/>
        </p:nvSpPr>
        <p:spPr>
          <a:xfrm>
            <a:off x="8784555" y="521864"/>
            <a:ext cx="3046435" cy="4810456"/>
          </a:xfrm>
          <a:prstGeom prst="round2SameRect">
            <a:avLst>
              <a:gd name="adj1" fmla="val 16667"/>
              <a:gd name="adj2" fmla="val 17509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2000">
                <a:schemeClr val="accent4">
                  <a:lumMod val="20000"/>
                  <a:lumOff val="80000"/>
                </a:schemeClr>
              </a:gs>
              <a:gs pos="77000">
                <a:srgbClr val="FFCDC7"/>
              </a:gs>
              <a:gs pos="100000">
                <a:srgbClr val="FF85B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6767F-305C-5A96-2FCE-B65BA8272D51}"/>
              </a:ext>
            </a:extLst>
          </p:cNvPr>
          <p:cNvSpPr/>
          <p:nvPr/>
        </p:nvSpPr>
        <p:spPr>
          <a:xfrm>
            <a:off x="391886" y="1061569"/>
            <a:ext cx="8003177" cy="54254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5616C-FD0C-C332-799B-F73591A2ACD6}"/>
              </a:ext>
            </a:extLst>
          </p:cNvPr>
          <p:cNvSpPr/>
          <p:nvPr/>
        </p:nvSpPr>
        <p:spPr>
          <a:xfrm>
            <a:off x="710146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908-6BCC-61C7-0245-E91322868A47}"/>
              </a:ext>
            </a:extLst>
          </p:cNvPr>
          <p:cNvSpPr/>
          <p:nvPr/>
        </p:nvSpPr>
        <p:spPr>
          <a:xfrm>
            <a:off x="4937285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EBE1-A3D8-E182-4400-B847BBF7C4CF}"/>
              </a:ext>
            </a:extLst>
          </p:cNvPr>
          <p:cNvSpPr/>
          <p:nvPr/>
        </p:nvSpPr>
        <p:spPr>
          <a:xfrm>
            <a:off x="6023561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B508D-F48C-3B86-AD9D-7AA2F4E1A1A4}"/>
              </a:ext>
            </a:extLst>
          </p:cNvPr>
          <p:cNvSpPr/>
          <p:nvPr/>
        </p:nvSpPr>
        <p:spPr>
          <a:xfrm>
            <a:off x="7109838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011F91-92D8-8A9A-6AF2-3C1B1D8640F4}"/>
              </a:ext>
            </a:extLst>
          </p:cNvPr>
          <p:cNvSpPr/>
          <p:nvPr/>
        </p:nvSpPr>
        <p:spPr>
          <a:xfrm>
            <a:off x="59218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C2918D-4886-979C-C1B6-AD3EDDEF368D}"/>
              </a:ext>
            </a:extLst>
          </p:cNvPr>
          <p:cNvSpPr/>
          <p:nvPr/>
        </p:nvSpPr>
        <p:spPr>
          <a:xfrm>
            <a:off x="1678457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4A72CC-9257-23B0-A529-AEC09020FE98}"/>
              </a:ext>
            </a:extLst>
          </p:cNvPr>
          <p:cNvSpPr/>
          <p:nvPr/>
        </p:nvSpPr>
        <p:spPr>
          <a:xfrm>
            <a:off x="2764733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2DC56E-4A45-1F17-7226-316E28DBF330}"/>
              </a:ext>
            </a:extLst>
          </p:cNvPr>
          <p:cNvSpPr/>
          <p:nvPr/>
        </p:nvSpPr>
        <p:spPr>
          <a:xfrm>
            <a:off x="3851009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364B07-DB02-A6CA-37A0-D3F37D70B4D0}"/>
              </a:ext>
            </a:extLst>
          </p:cNvPr>
          <p:cNvSpPr/>
          <p:nvPr/>
        </p:nvSpPr>
        <p:spPr>
          <a:xfrm>
            <a:off x="4937285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1D03D-71AB-19E4-0966-ED7470FF2342}"/>
              </a:ext>
            </a:extLst>
          </p:cNvPr>
          <p:cNvSpPr/>
          <p:nvPr/>
        </p:nvSpPr>
        <p:spPr>
          <a:xfrm>
            <a:off x="6023561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1B9AB3-857C-AA00-77F1-FA77E1B42B99}"/>
              </a:ext>
            </a:extLst>
          </p:cNvPr>
          <p:cNvSpPr/>
          <p:nvPr/>
        </p:nvSpPr>
        <p:spPr>
          <a:xfrm>
            <a:off x="7109838" y="2864243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8AB37C-541C-D915-482B-7E6E2215542E}"/>
              </a:ext>
            </a:extLst>
          </p:cNvPr>
          <p:cNvSpPr/>
          <p:nvPr/>
        </p:nvSpPr>
        <p:spPr>
          <a:xfrm>
            <a:off x="59218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D5F275-AE13-F5CC-1B06-FE7BCB444B59}"/>
              </a:ext>
            </a:extLst>
          </p:cNvPr>
          <p:cNvSpPr/>
          <p:nvPr/>
        </p:nvSpPr>
        <p:spPr>
          <a:xfrm>
            <a:off x="1678457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F433DE-15DC-8EDA-01C1-66B2009F5F63}"/>
              </a:ext>
            </a:extLst>
          </p:cNvPr>
          <p:cNvSpPr/>
          <p:nvPr/>
        </p:nvSpPr>
        <p:spPr>
          <a:xfrm>
            <a:off x="2764733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FFC6E3-46C3-513D-4DD2-1F0085E556F9}"/>
              </a:ext>
            </a:extLst>
          </p:cNvPr>
          <p:cNvSpPr/>
          <p:nvPr/>
        </p:nvSpPr>
        <p:spPr>
          <a:xfrm>
            <a:off x="3851009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9409E8-4204-7B26-328D-F18586CA994C}"/>
              </a:ext>
            </a:extLst>
          </p:cNvPr>
          <p:cNvSpPr/>
          <p:nvPr/>
        </p:nvSpPr>
        <p:spPr>
          <a:xfrm>
            <a:off x="4937285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20A110-467B-096E-2D4A-5938F5E7E7F5}"/>
              </a:ext>
            </a:extLst>
          </p:cNvPr>
          <p:cNvSpPr/>
          <p:nvPr/>
        </p:nvSpPr>
        <p:spPr>
          <a:xfrm>
            <a:off x="6023561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E41039-5B35-6D25-3799-BD0A9AFD9EB8}"/>
              </a:ext>
            </a:extLst>
          </p:cNvPr>
          <p:cNvSpPr/>
          <p:nvPr/>
        </p:nvSpPr>
        <p:spPr>
          <a:xfrm>
            <a:off x="7109838" y="3743809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DA4DDB-7D9C-4AE8-74E2-86A6E316EDEF}"/>
              </a:ext>
            </a:extLst>
          </p:cNvPr>
          <p:cNvSpPr/>
          <p:nvPr/>
        </p:nvSpPr>
        <p:spPr>
          <a:xfrm>
            <a:off x="59218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82C943-EE16-CF10-6F98-EC8A0AA6D4F4}"/>
              </a:ext>
            </a:extLst>
          </p:cNvPr>
          <p:cNvSpPr/>
          <p:nvPr/>
        </p:nvSpPr>
        <p:spPr>
          <a:xfrm>
            <a:off x="1678457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C389B3-D079-C51B-877F-E9768EFFDE4D}"/>
              </a:ext>
            </a:extLst>
          </p:cNvPr>
          <p:cNvSpPr/>
          <p:nvPr/>
        </p:nvSpPr>
        <p:spPr>
          <a:xfrm>
            <a:off x="2764733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F957F2-B08E-FEB6-F9D2-2AF60F9E1165}"/>
              </a:ext>
            </a:extLst>
          </p:cNvPr>
          <p:cNvSpPr/>
          <p:nvPr/>
        </p:nvSpPr>
        <p:spPr>
          <a:xfrm>
            <a:off x="3851009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C1DEF6-3D4C-74CB-F3AB-9B831C23581F}"/>
              </a:ext>
            </a:extLst>
          </p:cNvPr>
          <p:cNvSpPr/>
          <p:nvPr/>
        </p:nvSpPr>
        <p:spPr>
          <a:xfrm>
            <a:off x="4937285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B443E1-7ACA-D265-887D-C41C2DE457F5}"/>
              </a:ext>
            </a:extLst>
          </p:cNvPr>
          <p:cNvSpPr/>
          <p:nvPr/>
        </p:nvSpPr>
        <p:spPr>
          <a:xfrm>
            <a:off x="6023561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4FBDF76-26F2-8F29-4AF7-F5A8AD1CEF7D}"/>
              </a:ext>
            </a:extLst>
          </p:cNvPr>
          <p:cNvSpPr/>
          <p:nvPr/>
        </p:nvSpPr>
        <p:spPr>
          <a:xfrm>
            <a:off x="7109838" y="4623375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0AA5DF8-728D-C5B9-D096-9139A04161D4}"/>
              </a:ext>
            </a:extLst>
          </p:cNvPr>
          <p:cNvSpPr/>
          <p:nvPr/>
        </p:nvSpPr>
        <p:spPr>
          <a:xfrm>
            <a:off x="592181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2C163AE-2AE5-0F07-E73F-5ECEA4D23DF8}"/>
              </a:ext>
            </a:extLst>
          </p:cNvPr>
          <p:cNvSpPr/>
          <p:nvPr/>
        </p:nvSpPr>
        <p:spPr>
          <a:xfrm>
            <a:off x="1678457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F145CC-7E8D-DE21-A68F-11A41DDE27E5}"/>
              </a:ext>
            </a:extLst>
          </p:cNvPr>
          <p:cNvSpPr/>
          <p:nvPr/>
        </p:nvSpPr>
        <p:spPr>
          <a:xfrm>
            <a:off x="2764733" y="5502941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98492-7EE2-38BD-CBC8-EAA019729169}"/>
              </a:ext>
            </a:extLst>
          </p:cNvPr>
          <p:cNvSpPr txBox="1"/>
          <p:nvPr/>
        </p:nvSpPr>
        <p:spPr>
          <a:xfrm>
            <a:off x="4001994" y="1108961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</a:t>
            </a:r>
            <a:r>
              <a:rPr lang="ko-KR" altLang="en-US" sz="28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99457C-8B77-8B50-2A7D-2F316F402741}"/>
              </a:ext>
            </a:extLst>
          </p:cNvPr>
          <p:cNvSpPr txBox="1"/>
          <p:nvPr/>
        </p:nvSpPr>
        <p:spPr>
          <a:xfrm>
            <a:off x="8784555" y="649515"/>
            <a:ext cx="304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이벤트 목록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08FB2FF-2B54-1F98-D062-F971FC30B250}"/>
              </a:ext>
            </a:extLst>
          </p:cNvPr>
          <p:cNvSpPr/>
          <p:nvPr/>
        </p:nvSpPr>
        <p:spPr>
          <a:xfrm>
            <a:off x="9003026" y="2310388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7E4E03-20FA-DAFA-F700-A28568E3F6F5}"/>
              </a:ext>
            </a:extLst>
          </p:cNvPr>
          <p:cNvSpPr txBox="1"/>
          <p:nvPr/>
        </p:nvSpPr>
        <p:spPr>
          <a:xfrm>
            <a:off x="9714049" y="2398641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(2)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100,000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FC6E93-BEF4-5A70-0D6A-EFDA538CE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 b="5856"/>
          <a:stretch/>
        </p:blipFill>
        <p:spPr>
          <a:xfrm>
            <a:off x="9065363" y="2358188"/>
            <a:ext cx="648686" cy="66500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4F36C13-0325-F726-EC7E-AD7C216A4DCE}"/>
              </a:ext>
            </a:extLst>
          </p:cNvPr>
          <p:cNvSpPr/>
          <p:nvPr/>
        </p:nvSpPr>
        <p:spPr>
          <a:xfrm>
            <a:off x="9003026" y="3224561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94023-728C-1912-0D93-53EF200C4F64}"/>
              </a:ext>
            </a:extLst>
          </p:cNvPr>
          <p:cNvSpPr txBox="1"/>
          <p:nvPr/>
        </p:nvSpPr>
        <p:spPr>
          <a:xfrm>
            <a:off x="9714049" y="3312814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아찔한 첫만남</a:t>
            </a:r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(3)</a:t>
            </a: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평일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/1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500,000</a:t>
            </a:r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D9185F-81A0-7AF2-B389-50427B23E9C5}"/>
              </a:ext>
            </a:extLst>
          </p:cNvPr>
          <p:cNvSpPr/>
          <p:nvPr/>
        </p:nvSpPr>
        <p:spPr>
          <a:xfrm>
            <a:off x="9003026" y="4138734"/>
            <a:ext cx="2609494" cy="7612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8EB574-A13C-20D4-AED2-560E8A78F736}"/>
              </a:ext>
            </a:extLst>
          </p:cNvPr>
          <p:cNvSpPr txBox="1"/>
          <p:nvPr/>
        </p:nvSpPr>
        <p:spPr>
          <a:xfrm>
            <a:off x="9714049" y="4226987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셋이서 첫만남</a:t>
            </a:r>
            <a:endParaRPr lang="en-US" altLang="ko-KR" sz="12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 날짜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주말</a:t>
            </a:r>
            <a:r>
              <a:rPr lang="en-US" altLang="ko-KR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/2</a:t>
            </a:r>
            <a:r>
              <a:rPr lang="ko-KR" altLang="en-US" sz="1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  <a:endParaRPr lang="en-US" altLang="ko-KR" sz="1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소비 금액</a:t>
            </a:r>
            <a:r>
              <a:rPr lang="en-US" altLang="ko-KR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1,000,000</a:t>
            </a:r>
            <a:r>
              <a:rPr lang="ko-KR" altLang="en-US" sz="1000" b="1" dirty="0">
                <a:solidFill>
                  <a:srgbClr val="C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41752F2-9D93-6719-473E-E2BF994E51C6}"/>
              </a:ext>
            </a:extLst>
          </p:cNvPr>
          <p:cNvGrpSpPr/>
          <p:nvPr/>
        </p:nvGrpSpPr>
        <p:grpSpPr>
          <a:xfrm>
            <a:off x="9065364" y="4186323"/>
            <a:ext cx="648687" cy="685118"/>
            <a:chOff x="1720280" y="3255104"/>
            <a:chExt cx="1052209" cy="111130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DAD33324-F6F8-1426-4586-D08F0254D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15" t="7115" r="76865" b="76199"/>
            <a:stretch/>
          </p:blipFill>
          <p:spPr>
            <a:xfrm>
              <a:off x="2399293" y="3255104"/>
              <a:ext cx="373196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06CFECEE-9C68-5153-01D3-EE66D077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02" t="8116" r="44663" b="75680"/>
            <a:stretch/>
          </p:blipFill>
          <p:spPr>
            <a:xfrm>
              <a:off x="2025133" y="3255106"/>
              <a:ext cx="373194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111" name="그림 110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2A2F33C2-F4E4-F465-2F71-127F6996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4" t="6369" r="51408" b="77857"/>
            <a:stretch/>
          </p:blipFill>
          <p:spPr>
            <a:xfrm>
              <a:off x="1720280" y="3255106"/>
              <a:ext cx="284842" cy="1111301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6D68C42-A896-779D-A690-4AA343F81896}"/>
              </a:ext>
            </a:extLst>
          </p:cNvPr>
          <p:cNvGrpSpPr/>
          <p:nvPr/>
        </p:nvGrpSpPr>
        <p:grpSpPr>
          <a:xfrm>
            <a:off x="9052618" y="3251073"/>
            <a:ext cx="647203" cy="708256"/>
            <a:chOff x="4459352" y="4446636"/>
            <a:chExt cx="1185070" cy="1296862"/>
          </a:xfrm>
        </p:grpSpPr>
        <p:pic>
          <p:nvPicPr>
            <p:cNvPr id="112" name="그림 111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86096A89-FBD5-9030-7888-44994F4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51244" b="75639"/>
            <a:stretch/>
          </p:blipFill>
          <p:spPr>
            <a:xfrm>
              <a:off x="4459352" y="4452000"/>
              <a:ext cx="622812" cy="129149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9C5A937-D20B-2F7B-DF5E-8457486C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6" t="4349" r="45537" b="73865"/>
            <a:stretch/>
          </p:blipFill>
          <p:spPr>
            <a:xfrm>
              <a:off x="5079570" y="4446636"/>
              <a:ext cx="564852" cy="129686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04D6245-77A8-027B-81C0-F9D2095E6150}"/>
              </a:ext>
            </a:extLst>
          </p:cNvPr>
          <p:cNvSpPr/>
          <p:nvPr/>
        </p:nvSpPr>
        <p:spPr>
          <a:xfrm>
            <a:off x="391886" y="336278"/>
            <a:ext cx="3046435" cy="64691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5C248FA-D376-3B89-415E-5BD4FD075986}"/>
              </a:ext>
            </a:extLst>
          </p:cNvPr>
          <p:cNvGrpSpPr/>
          <p:nvPr/>
        </p:nvGrpSpPr>
        <p:grpSpPr>
          <a:xfrm>
            <a:off x="508712" y="380673"/>
            <a:ext cx="669670" cy="646913"/>
            <a:chOff x="265204" y="1971675"/>
            <a:chExt cx="1226987" cy="1224950"/>
          </a:xfrm>
        </p:grpSpPr>
        <p:pic>
          <p:nvPicPr>
            <p:cNvPr id="122" name="그래픽 121" descr="돼지 저금통 단색으로 채워진">
              <a:extLst>
                <a:ext uri="{FF2B5EF4-FFF2-40B4-BE49-F238E27FC236}">
                  <a16:creationId xmlns:a16="http://schemas.microsoft.com/office/drawing/2014/main" id="{7FC74936-BB7C-2047-ACC8-27D35414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204" y="1971675"/>
              <a:ext cx="1224950" cy="12249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그래픽 122" descr="달러 단색으로 채워진">
              <a:extLst>
                <a:ext uri="{FF2B5EF4-FFF2-40B4-BE49-F238E27FC236}">
                  <a16:creationId xmlns:a16="http://schemas.microsoft.com/office/drawing/2014/main" id="{ED614A41-E770-CF6C-9773-9DFF6F30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791" y="1971675"/>
              <a:ext cx="914400" cy="914400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BCA60CDC-3548-59C1-320F-295A2C3D82B0}"/>
              </a:ext>
            </a:extLst>
          </p:cNvPr>
          <p:cNvSpPr txBox="1"/>
          <p:nvPr/>
        </p:nvSpPr>
        <p:spPr>
          <a:xfrm>
            <a:off x="1177270" y="397591"/>
            <a:ext cx="181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100,000</a:t>
            </a:r>
            <a:endParaRPr lang="ko-KR" altLang="en-US" sz="28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D1BA36-4DF7-51CB-36FA-E1A34DF78CBE}"/>
              </a:ext>
            </a:extLst>
          </p:cNvPr>
          <p:cNvSpPr txBox="1"/>
          <p:nvPr/>
        </p:nvSpPr>
        <p:spPr>
          <a:xfrm>
            <a:off x="2899203" y="400584"/>
            <a:ext cx="40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19F7133-5CF3-3F59-6561-1B8BAEAB69FE}"/>
              </a:ext>
            </a:extLst>
          </p:cNvPr>
          <p:cNvSpPr/>
          <p:nvPr/>
        </p:nvSpPr>
        <p:spPr>
          <a:xfrm>
            <a:off x="9077649" y="5654181"/>
            <a:ext cx="2460246" cy="70735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3399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일정시작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9F8E1B-7BDE-8092-C14F-2A8DC6454919}"/>
              </a:ext>
            </a:extLst>
          </p:cNvPr>
          <p:cNvSpPr txBox="1"/>
          <p:nvPr/>
        </p:nvSpPr>
        <p:spPr>
          <a:xfrm>
            <a:off x="1993265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669492-8EAD-D64D-A793-EFDE25A37AA9}"/>
              </a:ext>
            </a:extLst>
          </p:cNvPr>
          <p:cNvSpPr txBox="1"/>
          <p:nvPr/>
        </p:nvSpPr>
        <p:spPr>
          <a:xfrm>
            <a:off x="3078873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화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E07CBF7-6F2E-5EE7-0ACA-80E45F589CEE}"/>
              </a:ext>
            </a:extLst>
          </p:cNvPr>
          <p:cNvSpPr txBox="1"/>
          <p:nvPr/>
        </p:nvSpPr>
        <p:spPr>
          <a:xfrm>
            <a:off x="4164481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D03D13-5E1C-FCA1-3B2E-F9CCEADD0FF3}"/>
              </a:ext>
            </a:extLst>
          </p:cNvPr>
          <p:cNvSpPr txBox="1"/>
          <p:nvPr/>
        </p:nvSpPr>
        <p:spPr>
          <a:xfrm>
            <a:off x="5250089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목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B9EF2C-0BFB-C4DE-6693-2D6FE213A6A5}"/>
              </a:ext>
            </a:extLst>
          </p:cNvPr>
          <p:cNvSpPr txBox="1"/>
          <p:nvPr/>
        </p:nvSpPr>
        <p:spPr>
          <a:xfrm>
            <a:off x="633569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8AD95B5-C608-3425-8FE4-1B2A981CAE3D}"/>
              </a:ext>
            </a:extLst>
          </p:cNvPr>
          <p:cNvSpPr txBox="1"/>
          <p:nvPr/>
        </p:nvSpPr>
        <p:spPr>
          <a:xfrm>
            <a:off x="742130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토</a:t>
            </a: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5334B88-1BC8-6F49-5F44-F0C1FEC9632D}"/>
              </a:ext>
            </a:extLst>
          </p:cNvPr>
          <p:cNvGrpSpPr/>
          <p:nvPr/>
        </p:nvGrpSpPr>
        <p:grpSpPr>
          <a:xfrm>
            <a:off x="6882828" y="273321"/>
            <a:ext cx="1510145" cy="720024"/>
            <a:chOff x="6882828" y="273321"/>
            <a:chExt cx="1510145" cy="720024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959780A-DB03-FB58-070A-914FE3F72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5" t="7115" r="66630" b="76199"/>
            <a:stretch/>
          </p:blipFill>
          <p:spPr>
            <a:xfrm>
              <a:off x="6882828" y="308228"/>
              <a:ext cx="669670" cy="68511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501DE659-6270-C359-379A-1F3BD7B63576}"/>
                </a:ext>
              </a:extLst>
            </p:cNvPr>
            <p:cNvGrpSpPr/>
            <p:nvPr/>
          </p:nvGrpSpPr>
          <p:grpSpPr>
            <a:xfrm>
              <a:off x="7560896" y="273321"/>
              <a:ext cx="832077" cy="720024"/>
              <a:chOff x="7511048" y="273321"/>
              <a:chExt cx="832077" cy="720024"/>
            </a:xfrm>
          </p:grpSpPr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3FAAD9B6-1ED5-C055-3287-E3063F5D565D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D6D31BEC-EBB0-28F3-E0EE-7BB4EFFBE804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유가현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EBFD9B0-DC51-245F-B272-A06E3066E4DE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6" name="그래픽 5" descr="일 단색으로 채워진">
            <a:extLst>
              <a:ext uri="{FF2B5EF4-FFF2-40B4-BE49-F238E27FC236}">
                <a16:creationId xmlns:a16="http://schemas.microsoft.com/office/drawing/2014/main" id="{B152F040-AD69-D0C9-919E-1AA1228B6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15934">
            <a:off x="483483" y="1424543"/>
            <a:ext cx="914400" cy="914400"/>
          </a:xfrm>
          <a:prstGeom prst="rect">
            <a:avLst/>
          </a:prstGeom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70F0FA3-57DE-9BAB-C243-3F3E44BFBC1D}"/>
              </a:ext>
            </a:extLst>
          </p:cNvPr>
          <p:cNvGrpSpPr/>
          <p:nvPr/>
        </p:nvGrpSpPr>
        <p:grpSpPr>
          <a:xfrm>
            <a:off x="5335389" y="273321"/>
            <a:ext cx="1480763" cy="720024"/>
            <a:chOff x="5322836" y="273321"/>
            <a:chExt cx="1480763" cy="720024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8172EDF-4DF1-AEA4-AE3E-D7A676E7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56" b="5856"/>
            <a:stretch/>
          </p:blipFill>
          <p:spPr>
            <a:xfrm>
              <a:off x="5322836" y="305692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1C5FD2D-4AC1-66E2-59BE-CA94EFD6D397}"/>
                </a:ext>
              </a:extLst>
            </p:cNvPr>
            <p:cNvGrpSpPr/>
            <p:nvPr/>
          </p:nvGrpSpPr>
          <p:grpSpPr>
            <a:xfrm>
              <a:off x="5971522" y="273321"/>
              <a:ext cx="832077" cy="720024"/>
              <a:chOff x="7511048" y="273321"/>
              <a:chExt cx="832077" cy="720024"/>
            </a:xfrm>
          </p:grpSpPr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C750D684-1324-8F53-B8BF-98DDDB489C2C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8E2DBF-6891-4B58-5555-2DCC8F51275D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지구하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A1BDFE7-F87B-B9E1-55E8-E8391C2AF527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781472-1BC4-42BA-3DD9-3B3BFC8772BF}"/>
              </a:ext>
            </a:extLst>
          </p:cNvPr>
          <p:cNvGrpSpPr/>
          <p:nvPr/>
        </p:nvGrpSpPr>
        <p:grpSpPr>
          <a:xfrm>
            <a:off x="3784117" y="273321"/>
            <a:ext cx="1484596" cy="720024"/>
            <a:chOff x="3812692" y="273321"/>
            <a:chExt cx="1484596" cy="720024"/>
          </a:xfrm>
        </p:grpSpPr>
        <p:pic>
          <p:nvPicPr>
            <p:cNvPr id="137" name="그림 136" descr="클립아트이(가) 표시된 사진&#10;&#10;자동 생성된 설명">
              <a:extLst>
                <a:ext uri="{FF2B5EF4-FFF2-40B4-BE49-F238E27FC236}">
                  <a16:creationId xmlns:a16="http://schemas.microsoft.com/office/drawing/2014/main" id="{791BB3D3-225E-D1A5-4AE1-29D281F10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5" t="2672" r="27801" b="75639"/>
            <a:stretch/>
          </p:blipFill>
          <p:spPr>
            <a:xfrm>
              <a:off x="3812692" y="308228"/>
              <a:ext cx="648686" cy="665002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549F974-BE03-AB4C-10B9-72B3695534D9}"/>
                </a:ext>
              </a:extLst>
            </p:cNvPr>
            <p:cNvGrpSpPr/>
            <p:nvPr/>
          </p:nvGrpSpPr>
          <p:grpSpPr>
            <a:xfrm>
              <a:off x="4465211" y="273321"/>
              <a:ext cx="832077" cy="720024"/>
              <a:chOff x="7511048" y="273321"/>
              <a:chExt cx="832077" cy="720024"/>
            </a:xfrm>
          </p:grpSpPr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C880DB77-7D03-17A0-E6B5-FDD7736CE2A7}"/>
                  </a:ext>
                </a:extLst>
              </p:cNvPr>
              <p:cNvSpPr/>
              <p:nvPr/>
            </p:nvSpPr>
            <p:spPr>
              <a:xfrm>
                <a:off x="7590277" y="752475"/>
                <a:ext cx="752848" cy="240870"/>
              </a:xfrm>
              <a:prstGeom prst="roundRect">
                <a:avLst>
                  <a:gd name="adj" fmla="val 32759"/>
                </a:avLst>
              </a:prstGeom>
              <a:gradFill flip="none" rotWithShape="1">
                <a:gsLst>
                  <a:gs pos="46000">
                    <a:schemeClr val="bg1"/>
                  </a:gs>
                  <a:gs pos="100000">
                    <a:schemeClr val="bg1"/>
                  </a:gs>
                  <a:gs pos="39000">
                    <a:srgbClr val="FF5B8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64134A1-ADED-B72E-5A36-4F14A7B85268}"/>
                  </a:ext>
                </a:extLst>
              </p:cNvPr>
              <p:cNvSpPr txBox="1"/>
              <p:nvPr/>
            </p:nvSpPr>
            <p:spPr>
              <a:xfrm>
                <a:off x="7512311" y="273321"/>
                <a:ext cx="646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한서령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0ED2D79-101A-1D95-624C-C843BC8939BA}"/>
                  </a:ext>
                </a:extLst>
              </p:cNvPr>
              <p:cNvSpPr txBox="1"/>
              <p:nvPr/>
            </p:nvSpPr>
            <p:spPr>
              <a:xfrm>
                <a:off x="7511048" y="473689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45%</a:t>
                </a:r>
                <a:endParaRPr lang="ko-KR" altLang="en-US" sz="1200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pic>
        <p:nvPicPr>
          <p:cNvPr id="3" name="그래픽 2" descr="파라솔 단색으로 채워진">
            <a:extLst>
              <a:ext uri="{FF2B5EF4-FFF2-40B4-BE49-F238E27FC236}">
                <a16:creationId xmlns:a16="http://schemas.microsoft.com/office/drawing/2014/main" id="{F990664D-E03E-67E0-D7E3-28F6F23A90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59718" y="5111117"/>
            <a:ext cx="1187330" cy="11873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4461FE61-1139-5F98-2314-E2104DEFE42F}"/>
              </a:ext>
            </a:extLst>
          </p:cNvPr>
          <p:cNvSpPr txBox="1"/>
          <p:nvPr/>
        </p:nvSpPr>
        <p:spPr>
          <a:xfrm>
            <a:off x="907657" y="15592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</a:t>
            </a:r>
          </a:p>
        </p:txBody>
      </p:sp>
      <p:pic>
        <p:nvPicPr>
          <p:cNvPr id="8" name="Picture 2" descr="톱니 바퀴 - 무료 개 아이콘">
            <a:extLst>
              <a:ext uri="{FF2B5EF4-FFF2-40B4-BE49-F238E27FC236}">
                <a16:creationId xmlns:a16="http://schemas.microsoft.com/office/drawing/2014/main" id="{5A4F1910-2A01-5305-BE0D-7FBA47D4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085" y="109373"/>
            <a:ext cx="453809" cy="4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1D0CAB5-A3B6-DA59-948E-D77C42AF9F77}"/>
              </a:ext>
            </a:extLst>
          </p:cNvPr>
          <p:cNvSpPr/>
          <p:nvPr/>
        </p:nvSpPr>
        <p:spPr>
          <a:xfrm>
            <a:off x="3851009" y="1984677"/>
            <a:ext cx="1046451" cy="8360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084742F8-CA8E-3311-5E96-3FD07D714AD2}"/>
              </a:ext>
            </a:extLst>
          </p:cNvPr>
          <p:cNvSpPr txBox="1"/>
          <p:nvPr/>
        </p:nvSpPr>
        <p:spPr>
          <a:xfrm rot="20598839">
            <a:off x="3969664" y="305586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7E9378-7D87-4A64-707E-908A814A0D9C}"/>
              </a:ext>
            </a:extLst>
          </p:cNvPr>
          <p:cNvSpPr/>
          <p:nvPr/>
        </p:nvSpPr>
        <p:spPr>
          <a:xfrm>
            <a:off x="1678457" y="2862345"/>
            <a:ext cx="6477832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C505B7-C08A-5CE1-538B-DFB1E61B6441}"/>
              </a:ext>
            </a:extLst>
          </p:cNvPr>
          <p:cNvSpPr/>
          <p:nvPr/>
        </p:nvSpPr>
        <p:spPr>
          <a:xfrm>
            <a:off x="580400" y="3740711"/>
            <a:ext cx="1046451" cy="837921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576809"/>
                      <a:gd name="connsiteY0" fmla="*/ 0 h 916013"/>
                      <a:gd name="connsiteX1" fmla="*/ 613033 w 7576809"/>
                      <a:gd name="connsiteY1" fmla="*/ 0 h 916013"/>
                      <a:gd name="connsiteX2" fmla="*/ 1074529 w 7576809"/>
                      <a:gd name="connsiteY2" fmla="*/ 0 h 916013"/>
                      <a:gd name="connsiteX3" fmla="*/ 1914866 w 7576809"/>
                      <a:gd name="connsiteY3" fmla="*/ 0 h 916013"/>
                      <a:gd name="connsiteX4" fmla="*/ 2527899 w 7576809"/>
                      <a:gd name="connsiteY4" fmla="*/ 0 h 916013"/>
                      <a:gd name="connsiteX5" fmla="*/ 3140932 w 7576809"/>
                      <a:gd name="connsiteY5" fmla="*/ 0 h 916013"/>
                      <a:gd name="connsiteX6" fmla="*/ 3981269 w 7576809"/>
                      <a:gd name="connsiteY6" fmla="*/ 0 h 916013"/>
                      <a:gd name="connsiteX7" fmla="*/ 4518533 w 7576809"/>
                      <a:gd name="connsiteY7" fmla="*/ 0 h 916013"/>
                      <a:gd name="connsiteX8" fmla="*/ 5358870 w 7576809"/>
                      <a:gd name="connsiteY8" fmla="*/ 0 h 916013"/>
                      <a:gd name="connsiteX9" fmla="*/ 6199207 w 7576809"/>
                      <a:gd name="connsiteY9" fmla="*/ 0 h 916013"/>
                      <a:gd name="connsiteX10" fmla="*/ 6888008 w 7576809"/>
                      <a:gd name="connsiteY10" fmla="*/ 0 h 916013"/>
                      <a:gd name="connsiteX11" fmla="*/ 7576809 w 7576809"/>
                      <a:gd name="connsiteY11" fmla="*/ 0 h 916013"/>
                      <a:gd name="connsiteX12" fmla="*/ 7576809 w 7576809"/>
                      <a:gd name="connsiteY12" fmla="*/ 448846 h 916013"/>
                      <a:gd name="connsiteX13" fmla="*/ 7576809 w 7576809"/>
                      <a:gd name="connsiteY13" fmla="*/ 916013 h 916013"/>
                      <a:gd name="connsiteX14" fmla="*/ 6888008 w 7576809"/>
                      <a:gd name="connsiteY14" fmla="*/ 916013 h 916013"/>
                      <a:gd name="connsiteX15" fmla="*/ 6350744 w 7576809"/>
                      <a:gd name="connsiteY15" fmla="*/ 916013 h 916013"/>
                      <a:gd name="connsiteX16" fmla="*/ 5661943 w 7576809"/>
                      <a:gd name="connsiteY16" fmla="*/ 916013 h 916013"/>
                      <a:gd name="connsiteX17" fmla="*/ 4821606 w 7576809"/>
                      <a:gd name="connsiteY17" fmla="*/ 916013 h 916013"/>
                      <a:gd name="connsiteX18" fmla="*/ 4132805 w 7576809"/>
                      <a:gd name="connsiteY18" fmla="*/ 916013 h 916013"/>
                      <a:gd name="connsiteX19" fmla="*/ 3671308 w 7576809"/>
                      <a:gd name="connsiteY19" fmla="*/ 916013 h 916013"/>
                      <a:gd name="connsiteX20" fmla="*/ 3134044 w 7576809"/>
                      <a:gd name="connsiteY20" fmla="*/ 916013 h 916013"/>
                      <a:gd name="connsiteX21" fmla="*/ 2293707 w 7576809"/>
                      <a:gd name="connsiteY21" fmla="*/ 916013 h 916013"/>
                      <a:gd name="connsiteX22" fmla="*/ 1604906 w 7576809"/>
                      <a:gd name="connsiteY22" fmla="*/ 916013 h 916013"/>
                      <a:gd name="connsiteX23" fmla="*/ 1067641 w 7576809"/>
                      <a:gd name="connsiteY23" fmla="*/ 916013 h 916013"/>
                      <a:gd name="connsiteX24" fmla="*/ 0 w 7576809"/>
                      <a:gd name="connsiteY24" fmla="*/ 916013 h 916013"/>
                      <a:gd name="connsiteX25" fmla="*/ 0 w 7576809"/>
                      <a:gd name="connsiteY25" fmla="*/ 485487 h 916013"/>
                      <a:gd name="connsiteX26" fmla="*/ 0 w 7576809"/>
                      <a:gd name="connsiteY26" fmla="*/ 0 h 916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576809" h="916013" extrusionOk="0">
                        <a:moveTo>
                          <a:pt x="0" y="0"/>
                        </a:moveTo>
                        <a:cubicBezTo>
                          <a:pt x="219706" y="19029"/>
                          <a:pt x="420519" y="26699"/>
                          <a:pt x="613033" y="0"/>
                        </a:cubicBezTo>
                        <a:cubicBezTo>
                          <a:pt x="805547" y="-26699"/>
                          <a:pt x="886398" y="1662"/>
                          <a:pt x="1074529" y="0"/>
                        </a:cubicBezTo>
                        <a:cubicBezTo>
                          <a:pt x="1262660" y="-1662"/>
                          <a:pt x="1698248" y="40958"/>
                          <a:pt x="1914866" y="0"/>
                        </a:cubicBezTo>
                        <a:cubicBezTo>
                          <a:pt x="2131484" y="-40958"/>
                          <a:pt x="2295898" y="-7613"/>
                          <a:pt x="2527899" y="0"/>
                        </a:cubicBezTo>
                        <a:cubicBezTo>
                          <a:pt x="2759900" y="7613"/>
                          <a:pt x="2954708" y="-16621"/>
                          <a:pt x="3140932" y="0"/>
                        </a:cubicBezTo>
                        <a:cubicBezTo>
                          <a:pt x="3327156" y="16621"/>
                          <a:pt x="3796411" y="31167"/>
                          <a:pt x="3981269" y="0"/>
                        </a:cubicBezTo>
                        <a:cubicBezTo>
                          <a:pt x="4166127" y="-31167"/>
                          <a:pt x="4255490" y="-6532"/>
                          <a:pt x="4518533" y="0"/>
                        </a:cubicBezTo>
                        <a:cubicBezTo>
                          <a:pt x="4781576" y="6532"/>
                          <a:pt x="5182462" y="9285"/>
                          <a:pt x="5358870" y="0"/>
                        </a:cubicBezTo>
                        <a:cubicBezTo>
                          <a:pt x="5535278" y="-9285"/>
                          <a:pt x="5855826" y="-1963"/>
                          <a:pt x="6199207" y="0"/>
                        </a:cubicBezTo>
                        <a:cubicBezTo>
                          <a:pt x="6542588" y="1963"/>
                          <a:pt x="6652939" y="-10029"/>
                          <a:pt x="6888008" y="0"/>
                        </a:cubicBezTo>
                        <a:cubicBezTo>
                          <a:pt x="7123077" y="10029"/>
                          <a:pt x="7255494" y="-6844"/>
                          <a:pt x="7576809" y="0"/>
                        </a:cubicBezTo>
                        <a:cubicBezTo>
                          <a:pt x="7579104" y="100003"/>
                          <a:pt x="7570960" y="250599"/>
                          <a:pt x="7576809" y="448846"/>
                        </a:cubicBezTo>
                        <a:cubicBezTo>
                          <a:pt x="7582658" y="647093"/>
                          <a:pt x="7580733" y="711193"/>
                          <a:pt x="7576809" y="916013"/>
                        </a:cubicBezTo>
                        <a:cubicBezTo>
                          <a:pt x="7348390" y="935458"/>
                          <a:pt x="7042545" y="930134"/>
                          <a:pt x="6888008" y="916013"/>
                        </a:cubicBezTo>
                        <a:cubicBezTo>
                          <a:pt x="6733471" y="901892"/>
                          <a:pt x="6517565" y="897448"/>
                          <a:pt x="6350744" y="916013"/>
                        </a:cubicBezTo>
                        <a:cubicBezTo>
                          <a:pt x="6183923" y="934578"/>
                          <a:pt x="5878051" y="927545"/>
                          <a:pt x="5661943" y="916013"/>
                        </a:cubicBezTo>
                        <a:cubicBezTo>
                          <a:pt x="5445835" y="904481"/>
                          <a:pt x="5043704" y="937061"/>
                          <a:pt x="4821606" y="916013"/>
                        </a:cubicBezTo>
                        <a:cubicBezTo>
                          <a:pt x="4599508" y="894965"/>
                          <a:pt x="4302494" y="915588"/>
                          <a:pt x="4132805" y="916013"/>
                        </a:cubicBezTo>
                        <a:cubicBezTo>
                          <a:pt x="3963116" y="916438"/>
                          <a:pt x="3832976" y="896762"/>
                          <a:pt x="3671308" y="916013"/>
                        </a:cubicBezTo>
                        <a:cubicBezTo>
                          <a:pt x="3509640" y="935264"/>
                          <a:pt x="3352425" y="937906"/>
                          <a:pt x="3134044" y="916013"/>
                        </a:cubicBezTo>
                        <a:cubicBezTo>
                          <a:pt x="2915663" y="894120"/>
                          <a:pt x="2538218" y="883635"/>
                          <a:pt x="2293707" y="916013"/>
                        </a:cubicBezTo>
                        <a:cubicBezTo>
                          <a:pt x="2049196" y="948391"/>
                          <a:pt x="1941516" y="892628"/>
                          <a:pt x="1604906" y="916013"/>
                        </a:cubicBezTo>
                        <a:cubicBezTo>
                          <a:pt x="1268296" y="939398"/>
                          <a:pt x="1282202" y="935854"/>
                          <a:pt x="1067641" y="916013"/>
                        </a:cubicBezTo>
                        <a:cubicBezTo>
                          <a:pt x="853080" y="896172"/>
                          <a:pt x="395175" y="956184"/>
                          <a:pt x="0" y="916013"/>
                        </a:cubicBezTo>
                        <a:cubicBezTo>
                          <a:pt x="14409" y="812730"/>
                          <a:pt x="9062" y="669397"/>
                          <a:pt x="0" y="485487"/>
                        </a:cubicBezTo>
                        <a:cubicBezTo>
                          <a:pt x="-9062" y="301577"/>
                          <a:pt x="15082" y="1486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54499D-A0CA-BD5C-67DE-94D58EC91C04}"/>
              </a:ext>
            </a:extLst>
          </p:cNvPr>
          <p:cNvSpPr txBox="1"/>
          <p:nvPr/>
        </p:nvSpPr>
        <p:spPr>
          <a:xfrm rot="20598839">
            <a:off x="2876627" y="305586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47707-6746-172D-0648-5EB0925AF1D8}"/>
              </a:ext>
            </a:extLst>
          </p:cNvPr>
          <p:cNvSpPr txBox="1"/>
          <p:nvPr/>
        </p:nvSpPr>
        <p:spPr>
          <a:xfrm rot="20598839">
            <a:off x="1776859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331276-DAD5-421C-F752-C4E956A9C5F4}"/>
              </a:ext>
            </a:extLst>
          </p:cNvPr>
          <p:cNvSpPr txBox="1"/>
          <p:nvPr/>
        </p:nvSpPr>
        <p:spPr>
          <a:xfrm rot="20598839">
            <a:off x="5027880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15EDE7-B728-80F8-9C90-8E699FE3F89C}"/>
              </a:ext>
            </a:extLst>
          </p:cNvPr>
          <p:cNvSpPr txBox="1"/>
          <p:nvPr/>
        </p:nvSpPr>
        <p:spPr>
          <a:xfrm rot="20598839">
            <a:off x="6114156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319F7-9503-E8E4-F62E-FFB3ED0442FE}"/>
              </a:ext>
            </a:extLst>
          </p:cNvPr>
          <p:cNvSpPr txBox="1"/>
          <p:nvPr/>
        </p:nvSpPr>
        <p:spPr>
          <a:xfrm rot="20598839">
            <a:off x="7210459" y="3055866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09A557-A6A0-E515-3F22-EBDF18870FCC}"/>
              </a:ext>
            </a:extLst>
          </p:cNvPr>
          <p:cNvSpPr txBox="1"/>
          <p:nvPr/>
        </p:nvSpPr>
        <p:spPr>
          <a:xfrm rot="20598839">
            <a:off x="704076" y="3924712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알바</a:t>
            </a:r>
            <a:endParaRPr lang="en-US" altLang="ko-KR" sz="2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AE5837-BE85-42C7-0502-729ED9789CE5}"/>
              </a:ext>
            </a:extLst>
          </p:cNvPr>
          <p:cNvGrpSpPr/>
          <p:nvPr/>
        </p:nvGrpSpPr>
        <p:grpSpPr>
          <a:xfrm>
            <a:off x="7318341" y="2310388"/>
            <a:ext cx="1447979" cy="878179"/>
            <a:chOff x="6700171" y="2000187"/>
            <a:chExt cx="1447979" cy="87817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7F1B04-7F0B-0C00-58F2-82BB936CC979}"/>
                </a:ext>
              </a:extLst>
            </p:cNvPr>
            <p:cNvSpPr/>
            <p:nvPr/>
          </p:nvSpPr>
          <p:spPr>
            <a:xfrm>
              <a:off x="7143208" y="2024698"/>
              <a:ext cx="971911" cy="749519"/>
            </a:xfrm>
            <a:custGeom>
              <a:avLst/>
              <a:gdLst>
                <a:gd name="connsiteX0" fmla="*/ 0 w 971911"/>
                <a:gd name="connsiteY0" fmla="*/ 0 h 749519"/>
                <a:gd name="connsiteX1" fmla="*/ 505394 w 971911"/>
                <a:gd name="connsiteY1" fmla="*/ 0 h 749519"/>
                <a:gd name="connsiteX2" fmla="*/ 971911 w 971911"/>
                <a:gd name="connsiteY2" fmla="*/ 0 h 749519"/>
                <a:gd name="connsiteX3" fmla="*/ 971911 w 971911"/>
                <a:gd name="connsiteY3" fmla="*/ 352274 h 749519"/>
                <a:gd name="connsiteX4" fmla="*/ 971911 w 971911"/>
                <a:gd name="connsiteY4" fmla="*/ 749519 h 749519"/>
                <a:gd name="connsiteX5" fmla="*/ 505394 w 971911"/>
                <a:gd name="connsiteY5" fmla="*/ 749519 h 749519"/>
                <a:gd name="connsiteX6" fmla="*/ 0 w 971911"/>
                <a:gd name="connsiteY6" fmla="*/ 749519 h 749519"/>
                <a:gd name="connsiteX7" fmla="*/ 0 w 971911"/>
                <a:gd name="connsiteY7" fmla="*/ 382255 h 749519"/>
                <a:gd name="connsiteX8" fmla="*/ 0 w 971911"/>
                <a:gd name="connsiteY8" fmla="*/ 0 h 74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1911" h="749519" fill="none" extrusionOk="0">
                  <a:moveTo>
                    <a:pt x="0" y="0"/>
                  </a:moveTo>
                  <a:cubicBezTo>
                    <a:pt x="191253" y="5750"/>
                    <a:pt x="370228" y="17093"/>
                    <a:pt x="505394" y="0"/>
                  </a:cubicBezTo>
                  <a:cubicBezTo>
                    <a:pt x="640560" y="-17093"/>
                    <a:pt x="765639" y="14860"/>
                    <a:pt x="971911" y="0"/>
                  </a:cubicBezTo>
                  <a:cubicBezTo>
                    <a:pt x="980246" y="144497"/>
                    <a:pt x="987072" y="212122"/>
                    <a:pt x="971911" y="352274"/>
                  </a:cubicBezTo>
                  <a:cubicBezTo>
                    <a:pt x="956750" y="492426"/>
                    <a:pt x="986730" y="654343"/>
                    <a:pt x="971911" y="749519"/>
                  </a:cubicBezTo>
                  <a:cubicBezTo>
                    <a:pt x="838760" y="754343"/>
                    <a:pt x="723971" y="757395"/>
                    <a:pt x="505394" y="749519"/>
                  </a:cubicBezTo>
                  <a:cubicBezTo>
                    <a:pt x="286817" y="741643"/>
                    <a:pt x="171603" y="727447"/>
                    <a:pt x="0" y="749519"/>
                  </a:cubicBezTo>
                  <a:cubicBezTo>
                    <a:pt x="11517" y="673646"/>
                    <a:pt x="2750" y="515739"/>
                    <a:pt x="0" y="382255"/>
                  </a:cubicBezTo>
                  <a:cubicBezTo>
                    <a:pt x="-2750" y="248771"/>
                    <a:pt x="-5905" y="163305"/>
                    <a:pt x="0" y="0"/>
                  </a:cubicBezTo>
                  <a:close/>
                </a:path>
                <a:path w="971911" h="749519" stroke="0" extrusionOk="0">
                  <a:moveTo>
                    <a:pt x="0" y="0"/>
                  </a:moveTo>
                  <a:cubicBezTo>
                    <a:pt x="144463" y="-10276"/>
                    <a:pt x="275251" y="23342"/>
                    <a:pt x="476236" y="0"/>
                  </a:cubicBezTo>
                  <a:cubicBezTo>
                    <a:pt x="677221" y="-23342"/>
                    <a:pt x="744779" y="-3125"/>
                    <a:pt x="971911" y="0"/>
                  </a:cubicBezTo>
                  <a:cubicBezTo>
                    <a:pt x="987328" y="115084"/>
                    <a:pt x="952523" y="217295"/>
                    <a:pt x="971911" y="389750"/>
                  </a:cubicBezTo>
                  <a:cubicBezTo>
                    <a:pt x="991300" y="562205"/>
                    <a:pt x="960594" y="655569"/>
                    <a:pt x="971911" y="749519"/>
                  </a:cubicBezTo>
                  <a:cubicBezTo>
                    <a:pt x="814184" y="757254"/>
                    <a:pt x="645205" y="729572"/>
                    <a:pt x="505394" y="749519"/>
                  </a:cubicBezTo>
                  <a:cubicBezTo>
                    <a:pt x="365583" y="769466"/>
                    <a:pt x="182494" y="727343"/>
                    <a:pt x="0" y="749519"/>
                  </a:cubicBezTo>
                  <a:cubicBezTo>
                    <a:pt x="-5083" y="635771"/>
                    <a:pt x="4845" y="495649"/>
                    <a:pt x="0" y="389750"/>
                  </a:cubicBezTo>
                  <a:cubicBezTo>
                    <a:pt x="-4845" y="283851"/>
                    <a:pt x="19029" y="18616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23CD35A-DF41-B7A9-E1E8-33A03DCEDF00}"/>
                </a:ext>
              </a:extLst>
            </p:cNvPr>
            <p:cNvGrpSpPr/>
            <p:nvPr/>
          </p:nvGrpSpPr>
          <p:grpSpPr>
            <a:xfrm>
              <a:off x="6700171" y="2000187"/>
              <a:ext cx="1447979" cy="878179"/>
              <a:chOff x="3459196" y="2043028"/>
              <a:chExt cx="1447979" cy="87817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6377A4E-398C-C19C-2DC5-19E4ACA4023F}"/>
                  </a:ext>
                </a:extLst>
              </p:cNvPr>
              <p:cNvSpPr txBox="1"/>
              <p:nvPr/>
            </p:nvSpPr>
            <p:spPr>
              <a:xfrm rot="20598839">
                <a:off x="3955297" y="2146950"/>
                <a:ext cx="8579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아찔한</a:t>
                </a:r>
                <a:endParaRPr lang="en-US" altLang="ko-KR" sz="1400" dirty="0">
                  <a:solidFill>
                    <a:schemeClr val="accent4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endParaRPr>
              </a:p>
              <a:p>
                <a:r>
                  <a:rPr lang="ko-KR" altLang="en-US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첫만남</a:t>
                </a:r>
                <a:r>
                  <a:rPr lang="en-US" altLang="ko-KR" sz="1400" dirty="0">
                    <a:solidFill>
                      <a:schemeClr val="accent4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(1)</a:t>
                </a:r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D48AC0D6-D437-42DF-FD5C-719914C913F4}"/>
                  </a:ext>
                </a:extLst>
              </p:cNvPr>
              <p:cNvSpPr/>
              <p:nvPr/>
            </p:nvSpPr>
            <p:spPr>
              <a:xfrm>
                <a:off x="4536666" y="2043028"/>
                <a:ext cx="188440" cy="188440"/>
              </a:xfrm>
              <a:prstGeom prst="star5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원호 60">
                <a:extLst>
                  <a:ext uri="{FF2B5EF4-FFF2-40B4-BE49-F238E27FC236}">
                    <a16:creationId xmlns:a16="http://schemas.microsoft.com/office/drawing/2014/main" id="{99A5163C-831B-270E-0F0F-B431ADF71668}"/>
                  </a:ext>
                </a:extLst>
              </p:cNvPr>
              <p:cNvSpPr/>
              <p:nvPr/>
            </p:nvSpPr>
            <p:spPr>
              <a:xfrm rot="19924283">
                <a:off x="3459196" y="2753029"/>
                <a:ext cx="1375354" cy="134194"/>
              </a:xfrm>
              <a:prstGeom prst="arc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2FBE4637-E827-6325-0D42-2C5C8AF66808}"/>
                  </a:ext>
                </a:extLst>
              </p:cNvPr>
              <p:cNvSpPr/>
              <p:nvPr/>
            </p:nvSpPr>
            <p:spPr>
              <a:xfrm rot="19924283">
                <a:off x="3531821" y="2787013"/>
                <a:ext cx="1375354" cy="134194"/>
              </a:xfrm>
              <a:prstGeom prst="arc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FCFCE4B0-B95C-9BD3-DFBC-FB41CB7B3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78643" y="25231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8F3EC1344EAE349BFE7D82125B18266" ma:contentTypeVersion="2" ma:contentTypeDescription="새 문서를 만듭니다." ma:contentTypeScope="" ma:versionID="739e6bd182540a3d5f2579bafc7ce875">
  <xsd:schema xmlns:xsd="http://www.w3.org/2001/XMLSchema" xmlns:xs="http://www.w3.org/2001/XMLSchema" xmlns:p="http://schemas.microsoft.com/office/2006/metadata/properties" xmlns:ns3="4478f80c-e40c-4d60-af65-2a52bf279489" targetNamespace="http://schemas.microsoft.com/office/2006/metadata/properties" ma:root="true" ma:fieldsID="048f50ae1bb8146701b40d83656602d6" ns3:_="">
    <xsd:import namespace="4478f80c-e40c-4d60-af65-2a52bf279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f80c-e40c-4d60-af65-2a52bf279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F9A0E3-35DE-430A-BED5-7D7968A9CE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C1F93-E89F-4991-BF5A-E8BA4617E6A6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4478f80c-e40c-4d60-af65-2a52bf279489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464EF7-4482-49CD-A9AB-19D20777E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8f80c-e40c-4d60-af65-2a52bf279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453</Words>
  <Application>Microsoft Office PowerPoint</Application>
  <PresentationFormat>와이드스크린</PresentationFormat>
  <Paragraphs>210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나눔바른고딕OTF</vt:lpstr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이부건</dc:creator>
  <cp:lastModifiedBy>이부건</cp:lastModifiedBy>
  <cp:revision>10</cp:revision>
  <dcterms:created xsi:type="dcterms:W3CDTF">2023-02-03T06:57:05Z</dcterms:created>
  <dcterms:modified xsi:type="dcterms:W3CDTF">2023-02-08T10:07:50Z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0x01010018F3EC1344EAE349BFE7D82125B18266</vt:lpwstr>
  </property>
</Properties>
</file>