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85BC"/>
    <a:srgbClr val="FFCCFF"/>
    <a:srgbClr val="CC0099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6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봄 내려온다, 전국 벚꽃놀이 명소 6곳">
            <a:extLst>
              <a:ext uri="{FF2B5EF4-FFF2-40B4-BE49-F238E27FC236}">
                <a16:creationId xmlns:a16="http://schemas.microsoft.com/office/drawing/2014/main" id="{AF47841C-FB66-337A-3C93-FD56ADF3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2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주차시작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11346" y="292928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래픽 168" descr="벚꽃 단색으로 채워진">
            <a:extLst>
              <a:ext uri="{FF2B5EF4-FFF2-40B4-BE49-F238E27FC236}">
                <a16:creationId xmlns:a16="http://schemas.microsoft.com/office/drawing/2014/main" id="{0A0AC644-EC69-5832-1B0B-B7F9A07DFE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80" y="1439339"/>
            <a:ext cx="1310603" cy="1310603"/>
          </a:xfrm>
          <a:prstGeom prst="rect">
            <a:avLst/>
          </a:prstGeom>
        </p:spPr>
      </p:pic>
      <p:pic>
        <p:nvPicPr>
          <p:cNvPr id="170" name="그래픽 169" descr="벚꽃 단색으로 채워진">
            <a:extLst>
              <a:ext uri="{FF2B5EF4-FFF2-40B4-BE49-F238E27FC236}">
                <a16:creationId xmlns:a16="http://schemas.microsoft.com/office/drawing/2014/main" id="{8B436BC4-311D-4E55-1811-3091C389C3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111550" y="5071718"/>
            <a:ext cx="1310603" cy="13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/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9099205" y="64951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361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(1)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0</a:t>
            </a:r>
            <a:r>
              <a:rPr lang="ko-KR" altLang="en-US" sz="1000" b="1" dirty="0"/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(2)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/>
              <a:t>소비 금액</a:t>
            </a:r>
            <a:r>
              <a:rPr lang="en-US" altLang="ko-KR" sz="1000" b="1" dirty="0"/>
              <a:t>: 100,000</a:t>
            </a:r>
            <a:r>
              <a:rPr lang="ko-KR" altLang="en-US" sz="1000" b="1" dirty="0"/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아찔한 첫만남</a:t>
            </a:r>
            <a:r>
              <a:rPr lang="en-US" altLang="ko-KR" sz="1200" b="1" dirty="0"/>
              <a:t>(3)</a:t>
            </a:r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평일</a:t>
            </a:r>
            <a:r>
              <a:rPr lang="en-US" altLang="ko-KR" sz="1000" b="1" dirty="0"/>
              <a:t>/1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셋이서 첫만남</a:t>
            </a:r>
            <a:endParaRPr lang="en-US" altLang="ko-KR" sz="1200" b="1" dirty="0"/>
          </a:p>
          <a:p>
            <a:r>
              <a:rPr lang="ko-KR" altLang="en-US" sz="1000" b="1" dirty="0"/>
              <a:t>진행 날짜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주말</a:t>
            </a:r>
            <a:r>
              <a:rPr lang="en-US" altLang="ko-KR" sz="1000" b="1" dirty="0"/>
              <a:t>/2</a:t>
            </a:r>
            <a:r>
              <a:rPr lang="ko-KR" altLang="en-US" sz="1000" b="1" dirty="0"/>
              <a:t>일</a:t>
            </a:r>
            <a:endParaRPr lang="en-US" altLang="ko-KR" sz="1000" b="1" dirty="0"/>
          </a:p>
          <a:p>
            <a:r>
              <a:rPr lang="ko-KR" altLang="en-US" sz="1000" b="1" dirty="0">
                <a:solidFill>
                  <a:srgbClr val="C00000"/>
                </a:solidFill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584276" y="39759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100,000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3399"/>
                </a:solidFill>
              </a:rPr>
              <a:t>주차시작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유가현</a:t>
                </a:r>
                <a:endParaRPr lang="ko-KR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/>
                  <a:t>한서령</a:t>
                </a:r>
                <a:endParaRPr lang="ko-KR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45%</a:t>
                </a:r>
                <a:endParaRPr lang="ko-KR" altLang="en-US" sz="1200" b="1" dirty="0"/>
              </a:p>
            </p:txBody>
          </p:sp>
        </p:grpSp>
      </p:grpSp>
      <p:sp>
        <p:nvSpPr>
          <p:cNvPr id="166" name="별: 꼭짓점 5개 165">
            <a:extLst>
              <a:ext uri="{FF2B5EF4-FFF2-40B4-BE49-F238E27FC236}">
                <a16:creationId xmlns:a16="http://schemas.microsoft.com/office/drawing/2014/main" id="{9AC51107-1B05-EF36-FF94-9B6D8E80D3AA}"/>
              </a:ext>
            </a:extLst>
          </p:cNvPr>
          <p:cNvSpPr/>
          <p:nvPr/>
        </p:nvSpPr>
        <p:spPr>
          <a:xfrm>
            <a:off x="3901242" y="3777001"/>
            <a:ext cx="210535" cy="210535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13659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C1F93-E89F-4991-BF5A-E8BA4617E6A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4478f80c-e40c-4d60-af65-2a52bf279489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176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2</cp:revision>
  <dcterms:created xsi:type="dcterms:W3CDTF">2023-02-03T06:57:05Z</dcterms:created>
  <dcterms:modified xsi:type="dcterms:W3CDTF">2023-02-03T10:20:36Z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