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A7"/>
    <a:srgbClr val="FF6987"/>
    <a:srgbClr val="FF3399"/>
    <a:srgbClr val="CC3300"/>
    <a:srgbClr val="CC6600"/>
    <a:srgbClr val="FFF4DC"/>
    <a:srgbClr val="FF85BC"/>
    <a:srgbClr val="FFCCFF"/>
    <a:srgbClr val="CC0099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67932-6437-4118-A3E1-8751BD58E941}" v="1" dt="2023-02-03T10:17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0ACD-8AEF-C9A4-AA00-667490AC6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62D5A-DBA6-CB3F-1A59-ECDD54E5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8AC85-E3A8-B045-90E5-8F8D42ED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95CE5-19F7-0654-F767-7604C0C2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01B0-14CB-FC24-C47E-DB3E3103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D68B-8868-1472-D562-219AA99B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8724D-86A6-EF4B-2676-07D9DD76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2BD5-C78B-4BF6-16EF-23CA8033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BE936-DC9F-1661-BD0E-968EEB6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8A008-97B9-AA6D-972B-84DBD2F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ABFB75-FC1F-B80E-E402-97A0403E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34386-8908-4985-C922-E3313DB6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341DD-037B-EE65-DE8D-C133EBAC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C532F-B12A-4CC9-A8A9-47B84364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519C-76E1-61EF-489E-7DB0E12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241C-B99E-4600-F640-1B6AB64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7F99-CB12-5EF6-CE2B-4506BB21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E57A6-1894-C6FC-DE35-D69DA89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9C9DA-49C6-BC87-A638-5C206ECC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5D012-78D9-5B2E-7EA8-10AC695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DF44-5C3B-3F0F-D4EF-EEF1CE8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D9A-A0B7-66A9-4965-7111F1F4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3C297-45E5-305B-EEF5-3DA33856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B201-D566-719F-310B-C87860DF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B886E-D9B2-0024-73B6-6603E9C1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0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9C3E-1298-57EE-4551-713A8462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03B2E-C2CE-4F5B-AE17-DB474E23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4BBA6-7C6B-9219-B646-455907EEF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03AAE-B67D-FD0B-5473-7B4F82DB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C98FF-D03D-A138-4EC6-29680AF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EB90A-E735-DCBA-E613-8A0980EE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B7A93-017D-FC25-4EBB-5A6D601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7296-22E4-799B-416F-D009256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4EAD3-0664-99B5-EF71-7C51C242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11FB2-35B7-7431-5D55-ACBE108F7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738A78-889A-B952-3761-0EEAE4EF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59BD5-9749-105D-79F1-EE80CE29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F981-872F-F34F-3121-CB093EF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9A910A-9155-F9DC-BE32-51602B88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A4F69-3119-F036-011F-29FBD28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438180-DDAB-7211-9326-2F0116B7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81668-B957-BF93-BC27-1C96756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DA822-7644-88AE-A812-0B620227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4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CB876-B8A9-DFDE-8E5C-CCC01A1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7FB7E1-3A8C-BDD2-06F5-AAECA6B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747E6-FC91-79A4-5259-6A33ABF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8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F24D-DECB-6AB4-DEB9-A68734C5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60790-A288-3025-13F1-C656F9F2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00902-8811-9BC9-9075-2917B98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75E7B-14B6-97FD-5B09-71338B8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458C2-5BF1-9CC4-754A-77503C81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34CD8-873B-5BFD-D4BD-50B8C128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FBC03-2CCB-8F9E-D19D-CE244905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4FD7A-B616-7214-A9AD-569AA358D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D9AC7-CF69-E7A3-095D-2BF30CC3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9CE91-1274-B907-3FCD-63EBCBF2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4905A-DA26-31EB-BC0D-E323823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3A271-DD89-9412-467E-B79C3A40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1179D-36E4-8EF4-C98A-CE57F8A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AA0C1-FEC2-DB13-AE58-67A5BB3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EF37-5210-9805-CE48-4BED625D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CEA4-1CEC-4965-AC0B-65E75D64EBC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7CE4-2A56-93EA-A9D2-22004E13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0309D-1FE4-3663-9F50-24F2DD03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9E785-417D-D41B-29E6-8160C95E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6387"/>
            <a:ext cx="61150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4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봄 내려온다, 전국 벚꽃놀이 명소 6곳">
            <a:extLst>
              <a:ext uri="{FF2B5EF4-FFF2-40B4-BE49-F238E27FC236}">
                <a16:creationId xmlns:a16="http://schemas.microsoft.com/office/drawing/2014/main" id="{AF47841C-FB66-337A-3C93-FD56ADF3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2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알바시작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9AC51107-1B05-EF36-FF94-9B6D8E80D3AA}"/>
              </a:ext>
            </a:extLst>
          </p:cNvPr>
          <p:cNvSpPr/>
          <p:nvPr/>
        </p:nvSpPr>
        <p:spPr>
          <a:xfrm>
            <a:off x="3911346" y="2929281"/>
            <a:ext cx="210535" cy="21053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래픽 168" descr="벚꽃 단색으로 채워진">
            <a:extLst>
              <a:ext uri="{FF2B5EF4-FFF2-40B4-BE49-F238E27FC236}">
                <a16:creationId xmlns:a16="http://schemas.microsoft.com/office/drawing/2014/main" id="{0A0AC644-EC69-5832-1B0B-B7F9A07DFE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880" y="1439339"/>
            <a:ext cx="1310603" cy="1310603"/>
          </a:xfrm>
          <a:prstGeom prst="rect">
            <a:avLst/>
          </a:prstGeom>
        </p:spPr>
      </p:pic>
      <p:pic>
        <p:nvPicPr>
          <p:cNvPr id="170" name="그래픽 169" descr="벚꽃 단색으로 채워진">
            <a:extLst>
              <a:ext uri="{FF2B5EF4-FFF2-40B4-BE49-F238E27FC236}">
                <a16:creationId xmlns:a16="http://schemas.microsoft.com/office/drawing/2014/main" id="{8B436BC4-311D-4E55-1811-3091C389C3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7111550" y="5071718"/>
            <a:ext cx="1310603" cy="1310603"/>
          </a:xfrm>
          <a:prstGeom prst="rect">
            <a:avLst/>
          </a:prstGeom>
        </p:spPr>
      </p:pic>
      <p:pic>
        <p:nvPicPr>
          <p:cNvPr id="2" name="Picture 2" descr="톱니 바퀴 - 무료 개 아이콘">
            <a:extLst>
              <a:ext uri="{FF2B5EF4-FFF2-40B4-BE49-F238E27FC236}">
                <a16:creationId xmlns:a16="http://schemas.microsoft.com/office/drawing/2014/main" id="{7EC3E4B2-6881-916F-0A5D-970BBD82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48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알바시작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9AC51107-1B05-EF36-FF94-9B6D8E80D3AA}"/>
              </a:ext>
            </a:extLst>
          </p:cNvPr>
          <p:cNvSpPr/>
          <p:nvPr/>
        </p:nvSpPr>
        <p:spPr>
          <a:xfrm>
            <a:off x="3901242" y="3777001"/>
            <a:ext cx="210535" cy="21053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pic>
        <p:nvPicPr>
          <p:cNvPr id="2" name="Picture 2" descr="톱니 바퀴 - 무료 개 아이콘">
            <a:extLst>
              <a:ext uri="{FF2B5EF4-FFF2-40B4-BE49-F238E27FC236}">
                <a16:creationId xmlns:a16="http://schemas.microsoft.com/office/drawing/2014/main" id="{EEE846D9-D59B-1CEF-FFFD-1B951E50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9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알바시작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3FB3C-BE89-A6C1-E383-AABA9EE78797}"/>
              </a:ext>
            </a:extLst>
          </p:cNvPr>
          <p:cNvSpPr/>
          <p:nvPr/>
        </p:nvSpPr>
        <p:spPr>
          <a:xfrm>
            <a:off x="3883809" y="2923690"/>
            <a:ext cx="3118381" cy="749519"/>
          </a:xfrm>
          <a:custGeom>
            <a:avLst/>
            <a:gdLst>
              <a:gd name="connsiteX0" fmla="*/ 0 w 3118381"/>
              <a:gd name="connsiteY0" fmla="*/ 0 h 749519"/>
              <a:gd name="connsiteX1" fmla="*/ 686044 w 3118381"/>
              <a:gd name="connsiteY1" fmla="*/ 0 h 749519"/>
              <a:gd name="connsiteX2" fmla="*/ 1340904 w 3118381"/>
              <a:gd name="connsiteY2" fmla="*/ 0 h 749519"/>
              <a:gd name="connsiteX3" fmla="*/ 1995764 w 3118381"/>
              <a:gd name="connsiteY3" fmla="*/ 0 h 749519"/>
              <a:gd name="connsiteX4" fmla="*/ 2525889 w 3118381"/>
              <a:gd name="connsiteY4" fmla="*/ 0 h 749519"/>
              <a:gd name="connsiteX5" fmla="*/ 3118381 w 3118381"/>
              <a:gd name="connsiteY5" fmla="*/ 0 h 749519"/>
              <a:gd name="connsiteX6" fmla="*/ 3118381 w 3118381"/>
              <a:gd name="connsiteY6" fmla="*/ 382255 h 749519"/>
              <a:gd name="connsiteX7" fmla="*/ 3118381 w 3118381"/>
              <a:gd name="connsiteY7" fmla="*/ 749519 h 749519"/>
              <a:gd name="connsiteX8" fmla="*/ 2494705 w 3118381"/>
              <a:gd name="connsiteY8" fmla="*/ 749519 h 749519"/>
              <a:gd name="connsiteX9" fmla="*/ 1964580 w 3118381"/>
              <a:gd name="connsiteY9" fmla="*/ 749519 h 749519"/>
              <a:gd name="connsiteX10" fmla="*/ 1434455 w 3118381"/>
              <a:gd name="connsiteY10" fmla="*/ 749519 h 749519"/>
              <a:gd name="connsiteX11" fmla="*/ 779595 w 3118381"/>
              <a:gd name="connsiteY11" fmla="*/ 749519 h 749519"/>
              <a:gd name="connsiteX12" fmla="*/ 0 w 3118381"/>
              <a:gd name="connsiteY12" fmla="*/ 749519 h 749519"/>
              <a:gd name="connsiteX13" fmla="*/ 0 w 3118381"/>
              <a:gd name="connsiteY13" fmla="*/ 359769 h 749519"/>
              <a:gd name="connsiteX14" fmla="*/ 0 w 3118381"/>
              <a:gd name="connsiteY14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8381" h="749519" fill="none" extrusionOk="0">
                <a:moveTo>
                  <a:pt x="0" y="0"/>
                </a:moveTo>
                <a:cubicBezTo>
                  <a:pt x="200220" y="-14764"/>
                  <a:pt x="364090" y="-6246"/>
                  <a:pt x="686044" y="0"/>
                </a:cubicBezTo>
                <a:cubicBezTo>
                  <a:pt x="1007998" y="6246"/>
                  <a:pt x="1083016" y="-4272"/>
                  <a:pt x="1340904" y="0"/>
                </a:cubicBezTo>
                <a:cubicBezTo>
                  <a:pt x="1598792" y="4272"/>
                  <a:pt x="1857700" y="8325"/>
                  <a:pt x="1995764" y="0"/>
                </a:cubicBezTo>
                <a:cubicBezTo>
                  <a:pt x="2133828" y="-8325"/>
                  <a:pt x="2292606" y="2374"/>
                  <a:pt x="2525889" y="0"/>
                </a:cubicBezTo>
                <a:cubicBezTo>
                  <a:pt x="2759172" y="-2374"/>
                  <a:pt x="2836642" y="-23309"/>
                  <a:pt x="3118381" y="0"/>
                </a:cubicBezTo>
                <a:cubicBezTo>
                  <a:pt x="3134044" y="118684"/>
                  <a:pt x="3114774" y="222415"/>
                  <a:pt x="3118381" y="382255"/>
                </a:cubicBezTo>
                <a:cubicBezTo>
                  <a:pt x="3121988" y="542096"/>
                  <a:pt x="3128124" y="622409"/>
                  <a:pt x="3118381" y="749519"/>
                </a:cubicBezTo>
                <a:cubicBezTo>
                  <a:pt x="2979750" y="732943"/>
                  <a:pt x="2786538" y="721143"/>
                  <a:pt x="2494705" y="749519"/>
                </a:cubicBezTo>
                <a:cubicBezTo>
                  <a:pt x="2202872" y="777895"/>
                  <a:pt x="2106141" y="742511"/>
                  <a:pt x="1964580" y="749519"/>
                </a:cubicBezTo>
                <a:cubicBezTo>
                  <a:pt x="1823019" y="756527"/>
                  <a:pt x="1605399" y="742313"/>
                  <a:pt x="1434455" y="749519"/>
                </a:cubicBezTo>
                <a:cubicBezTo>
                  <a:pt x="1263511" y="756725"/>
                  <a:pt x="945344" y="726446"/>
                  <a:pt x="779595" y="749519"/>
                </a:cubicBezTo>
                <a:cubicBezTo>
                  <a:pt x="613846" y="772592"/>
                  <a:pt x="313671" y="743217"/>
                  <a:pt x="0" y="749519"/>
                </a:cubicBezTo>
                <a:cubicBezTo>
                  <a:pt x="-18832" y="582812"/>
                  <a:pt x="-5856" y="473690"/>
                  <a:pt x="0" y="359769"/>
                </a:cubicBezTo>
                <a:cubicBezTo>
                  <a:pt x="5856" y="245848"/>
                  <a:pt x="1021" y="143528"/>
                  <a:pt x="0" y="0"/>
                </a:cubicBezTo>
                <a:close/>
              </a:path>
              <a:path w="3118381" h="749519" stroke="0" extrusionOk="0">
                <a:moveTo>
                  <a:pt x="0" y="0"/>
                </a:moveTo>
                <a:cubicBezTo>
                  <a:pt x="249720" y="-20470"/>
                  <a:pt x="419004" y="-21859"/>
                  <a:pt x="592492" y="0"/>
                </a:cubicBezTo>
                <a:cubicBezTo>
                  <a:pt x="765980" y="21859"/>
                  <a:pt x="912247" y="-682"/>
                  <a:pt x="1122617" y="0"/>
                </a:cubicBezTo>
                <a:cubicBezTo>
                  <a:pt x="1332988" y="682"/>
                  <a:pt x="1540834" y="-31220"/>
                  <a:pt x="1808661" y="0"/>
                </a:cubicBezTo>
                <a:cubicBezTo>
                  <a:pt x="2076488" y="31220"/>
                  <a:pt x="2112466" y="-4668"/>
                  <a:pt x="2401153" y="0"/>
                </a:cubicBezTo>
                <a:cubicBezTo>
                  <a:pt x="2689840" y="4668"/>
                  <a:pt x="2943315" y="23672"/>
                  <a:pt x="3118381" y="0"/>
                </a:cubicBezTo>
                <a:cubicBezTo>
                  <a:pt x="3111853" y="158348"/>
                  <a:pt x="3101133" y="232342"/>
                  <a:pt x="3118381" y="389750"/>
                </a:cubicBezTo>
                <a:cubicBezTo>
                  <a:pt x="3135630" y="547158"/>
                  <a:pt x="3128913" y="625480"/>
                  <a:pt x="3118381" y="749519"/>
                </a:cubicBezTo>
                <a:cubicBezTo>
                  <a:pt x="2858190" y="754945"/>
                  <a:pt x="2745050" y="775367"/>
                  <a:pt x="2494705" y="749519"/>
                </a:cubicBezTo>
                <a:cubicBezTo>
                  <a:pt x="2244360" y="723671"/>
                  <a:pt x="2206354" y="748806"/>
                  <a:pt x="1964580" y="749519"/>
                </a:cubicBezTo>
                <a:cubicBezTo>
                  <a:pt x="1722807" y="750232"/>
                  <a:pt x="1481000" y="756014"/>
                  <a:pt x="1340904" y="749519"/>
                </a:cubicBezTo>
                <a:cubicBezTo>
                  <a:pt x="1200808" y="743024"/>
                  <a:pt x="904758" y="722407"/>
                  <a:pt x="717228" y="749519"/>
                </a:cubicBezTo>
                <a:cubicBezTo>
                  <a:pt x="529698" y="776631"/>
                  <a:pt x="316128" y="744110"/>
                  <a:pt x="0" y="749519"/>
                </a:cubicBezTo>
                <a:cubicBezTo>
                  <a:pt x="-8174" y="645564"/>
                  <a:pt x="-11239" y="467037"/>
                  <a:pt x="0" y="359769"/>
                </a:cubicBezTo>
                <a:cubicBezTo>
                  <a:pt x="11239" y="252501"/>
                  <a:pt x="-14902" y="1021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4F13124-932A-EFB0-DC38-A8BC569EFA74}"/>
              </a:ext>
            </a:extLst>
          </p:cNvPr>
          <p:cNvGrpSpPr/>
          <p:nvPr/>
        </p:nvGrpSpPr>
        <p:grpSpPr>
          <a:xfrm>
            <a:off x="4500179" y="2901095"/>
            <a:ext cx="1447979" cy="878179"/>
            <a:chOff x="3459196" y="2043028"/>
            <a:chExt cx="1447979" cy="8781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B3A7D-C0C8-96A5-79D4-AA0D3F7FBA90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518E3EFD-AF16-D059-DD2C-20E3F7F73921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C3EF4EEE-46AA-E0BB-A0BA-1C927A06A93C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64CE5453-37D1-9288-A71C-B123A22C35DB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7F1B04-7F0B-0C00-58F2-82BB936CC979}"/>
              </a:ext>
            </a:extLst>
          </p:cNvPr>
          <p:cNvSpPr/>
          <p:nvPr/>
        </p:nvSpPr>
        <p:spPr>
          <a:xfrm>
            <a:off x="3892749" y="2024698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23CD35A-DF41-B7A9-E1E8-33A03DCEDF00}"/>
              </a:ext>
            </a:extLst>
          </p:cNvPr>
          <p:cNvGrpSpPr/>
          <p:nvPr/>
        </p:nvGrpSpPr>
        <p:grpSpPr>
          <a:xfrm>
            <a:off x="3449712" y="2000187"/>
            <a:ext cx="1447979" cy="878179"/>
            <a:chOff x="3459196" y="2043028"/>
            <a:chExt cx="1447979" cy="87817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377A4E-398C-C19C-2DC5-19E4ACA4023F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D48AC0D6-D437-42DF-FD5C-719914C913F4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99A5163C-831B-270E-0F0F-B431ADF71668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2FBE4637-E827-6325-0D42-2C5C8AF66808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F44BA-BF30-0A07-9169-A1EFC1C564DD}"/>
              </a:ext>
            </a:extLst>
          </p:cNvPr>
          <p:cNvSpPr/>
          <p:nvPr/>
        </p:nvSpPr>
        <p:spPr>
          <a:xfrm>
            <a:off x="4969122" y="2030851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6A812-002B-FB5D-7E27-B738BEFCD0E7}"/>
              </a:ext>
            </a:extLst>
          </p:cNvPr>
          <p:cNvGrpSpPr/>
          <p:nvPr/>
        </p:nvGrpSpPr>
        <p:grpSpPr>
          <a:xfrm>
            <a:off x="4535988" y="1997086"/>
            <a:ext cx="1447979" cy="878179"/>
            <a:chOff x="3459196" y="2043028"/>
            <a:chExt cx="1447979" cy="8781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DE0859-8411-DDBF-0481-ABBB25ADAF61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E5784037-608E-DB54-E65C-AF3E533EC36D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16C0D39E-2BB3-3D01-71D5-3DFF5219651C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D0EC5F59-EDC4-2432-3E38-B41C80168311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64467B-4ADA-C0F9-B574-3855BFB745AB}"/>
              </a:ext>
            </a:extLst>
          </p:cNvPr>
          <p:cNvSpPr/>
          <p:nvPr/>
        </p:nvSpPr>
        <p:spPr>
          <a:xfrm>
            <a:off x="6054723" y="2020452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CEF962-1CE9-5C06-7FBC-5489897D4709}"/>
              </a:ext>
            </a:extLst>
          </p:cNvPr>
          <p:cNvGrpSpPr/>
          <p:nvPr/>
        </p:nvGrpSpPr>
        <p:grpSpPr>
          <a:xfrm>
            <a:off x="5630690" y="1997086"/>
            <a:ext cx="1447979" cy="878179"/>
            <a:chOff x="3459196" y="2043028"/>
            <a:chExt cx="1447979" cy="8781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B5D987-9D8F-80A0-C973-3252BBB99C40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5540F59E-FA02-3053-069A-48E7AEEBA82E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E5D88EB3-AB18-A9C5-B57A-8FC37ECA601E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831FAA69-336C-DC79-F053-69C876E21638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D4D8FF-C58A-A32B-D6C9-7594B4F417AB}"/>
              </a:ext>
            </a:extLst>
          </p:cNvPr>
          <p:cNvSpPr/>
          <p:nvPr/>
        </p:nvSpPr>
        <p:spPr>
          <a:xfrm>
            <a:off x="1723781" y="2923690"/>
            <a:ext cx="2054603" cy="749519"/>
          </a:xfrm>
          <a:custGeom>
            <a:avLst/>
            <a:gdLst>
              <a:gd name="connsiteX0" fmla="*/ 0 w 2054603"/>
              <a:gd name="connsiteY0" fmla="*/ 0 h 749519"/>
              <a:gd name="connsiteX1" fmla="*/ 664322 w 2054603"/>
              <a:gd name="connsiteY1" fmla="*/ 0 h 749519"/>
              <a:gd name="connsiteX2" fmla="*/ 1349189 w 2054603"/>
              <a:gd name="connsiteY2" fmla="*/ 0 h 749519"/>
              <a:gd name="connsiteX3" fmla="*/ 2054603 w 2054603"/>
              <a:gd name="connsiteY3" fmla="*/ 0 h 749519"/>
              <a:gd name="connsiteX4" fmla="*/ 2054603 w 2054603"/>
              <a:gd name="connsiteY4" fmla="*/ 374760 h 749519"/>
              <a:gd name="connsiteX5" fmla="*/ 2054603 w 2054603"/>
              <a:gd name="connsiteY5" fmla="*/ 749519 h 749519"/>
              <a:gd name="connsiteX6" fmla="*/ 1369735 w 2054603"/>
              <a:gd name="connsiteY6" fmla="*/ 749519 h 749519"/>
              <a:gd name="connsiteX7" fmla="*/ 725960 w 2054603"/>
              <a:gd name="connsiteY7" fmla="*/ 749519 h 749519"/>
              <a:gd name="connsiteX8" fmla="*/ 0 w 2054603"/>
              <a:gd name="connsiteY8" fmla="*/ 749519 h 749519"/>
              <a:gd name="connsiteX9" fmla="*/ 0 w 2054603"/>
              <a:gd name="connsiteY9" fmla="*/ 382255 h 749519"/>
              <a:gd name="connsiteX10" fmla="*/ 0 w 2054603"/>
              <a:gd name="connsiteY10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4603" h="749519" fill="none" extrusionOk="0">
                <a:moveTo>
                  <a:pt x="0" y="0"/>
                </a:moveTo>
                <a:cubicBezTo>
                  <a:pt x="235448" y="-1915"/>
                  <a:pt x="372821" y="-16098"/>
                  <a:pt x="664322" y="0"/>
                </a:cubicBezTo>
                <a:cubicBezTo>
                  <a:pt x="955823" y="16098"/>
                  <a:pt x="1070196" y="-16679"/>
                  <a:pt x="1349189" y="0"/>
                </a:cubicBezTo>
                <a:cubicBezTo>
                  <a:pt x="1628182" y="16679"/>
                  <a:pt x="1844594" y="-147"/>
                  <a:pt x="2054603" y="0"/>
                </a:cubicBezTo>
                <a:cubicBezTo>
                  <a:pt x="2066858" y="100999"/>
                  <a:pt x="2049122" y="202274"/>
                  <a:pt x="2054603" y="374760"/>
                </a:cubicBezTo>
                <a:cubicBezTo>
                  <a:pt x="2060084" y="547246"/>
                  <a:pt x="2045850" y="638487"/>
                  <a:pt x="2054603" y="749519"/>
                </a:cubicBezTo>
                <a:cubicBezTo>
                  <a:pt x="1916316" y="747784"/>
                  <a:pt x="1653449" y="716825"/>
                  <a:pt x="1369735" y="749519"/>
                </a:cubicBezTo>
                <a:cubicBezTo>
                  <a:pt x="1086021" y="782213"/>
                  <a:pt x="926535" y="735761"/>
                  <a:pt x="725960" y="749519"/>
                </a:cubicBezTo>
                <a:cubicBezTo>
                  <a:pt x="525386" y="763277"/>
                  <a:pt x="348808" y="719215"/>
                  <a:pt x="0" y="749519"/>
                </a:cubicBezTo>
                <a:cubicBezTo>
                  <a:pt x="-2621" y="657344"/>
                  <a:pt x="-3798" y="485532"/>
                  <a:pt x="0" y="382255"/>
                </a:cubicBezTo>
                <a:cubicBezTo>
                  <a:pt x="3798" y="278978"/>
                  <a:pt x="-10499" y="92167"/>
                  <a:pt x="0" y="0"/>
                </a:cubicBezTo>
                <a:close/>
              </a:path>
              <a:path w="2054603" h="749519" stroke="0" extrusionOk="0">
                <a:moveTo>
                  <a:pt x="0" y="0"/>
                </a:moveTo>
                <a:cubicBezTo>
                  <a:pt x="278533" y="-11233"/>
                  <a:pt x="381661" y="-13946"/>
                  <a:pt x="664322" y="0"/>
                </a:cubicBezTo>
                <a:cubicBezTo>
                  <a:pt x="946983" y="13946"/>
                  <a:pt x="1105185" y="-20617"/>
                  <a:pt x="1287551" y="0"/>
                </a:cubicBezTo>
                <a:cubicBezTo>
                  <a:pt x="1469917" y="20617"/>
                  <a:pt x="1880970" y="26622"/>
                  <a:pt x="2054603" y="0"/>
                </a:cubicBezTo>
                <a:cubicBezTo>
                  <a:pt x="2070536" y="108448"/>
                  <a:pt x="2056630" y="232818"/>
                  <a:pt x="2054603" y="367264"/>
                </a:cubicBezTo>
                <a:cubicBezTo>
                  <a:pt x="2052576" y="501710"/>
                  <a:pt x="2058859" y="632604"/>
                  <a:pt x="2054603" y="749519"/>
                </a:cubicBezTo>
                <a:cubicBezTo>
                  <a:pt x="1748213" y="764780"/>
                  <a:pt x="1720962" y="732072"/>
                  <a:pt x="1410827" y="749519"/>
                </a:cubicBezTo>
                <a:cubicBezTo>
                  <a:pt x="1100692" y="766966"/>
                  <a:pt x="1085474" y="720738"/>
                  <a:pt x="767052" y="749519"/>
                </a:cubicBezTo>
                <a:cubicBezTo>
                  <a:pt x="448630" y="778300"/>
                  <a:pt x="192391" y="774337"/>
                  <a:pt x="0" y="749519"/>
                </a:cubicBezTo>
                <a:cubicBezTo>
                  <a:pt x="-4317" y="678306"/>
                  <a:pt x="6867" y="518705"/>
                  <a:pt x="0" y="397245"/>
                </a:cubicBezTo>
                <a:cubicBezTo>
                  <a:pt x="-6867" y="275785"/>
                  <a:pt x="10161" y="11980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B8EB1C6-639E-EAE3-5E14-412CE488E94C}"/>
              </a:ext>
            </a:extLst>
          </p:cNvPr>
          <p:cNvGrpSpPr/>
          <p:nvPr/>
        </p:nvGrpSpPr>
        <p:grpSpPr>
          <a:xfrm>
            <a:off x="1815958" y="2901095"/>
            <a:ext cx="1447979" cy="878179"/>
            <a:chOff x="3459196" y="2043028"/>
            <a:chExt cx="1447979" cy="87817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0413CF-00CF-2C3D-AAA6-0C1C390181DF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D540FAA1-5513-CC6F-61E6-BB685147C1BE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D58D0CF1-9347-6AB5-7EF8-7D9F02239A3D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원호 79">
              <a:extLst>
                <a:ext uri="{FF2B5EF4-FFF2-40B4-BE49-F238E27FC236}">
                  <a16:creationId xmlns:a16="http://schemas.microsoft.com/office/drawing/2014/main" id="{EFBB500D-D57C-77D3-471B-141EC90F730E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839A8F1-76B8-5B3F-83C4-8CBB4F18DBF3}"/>
              </a:ext>
            </a:extLst>
          </p:cNvPr>
          <p:cNvSpPr/>
          <p:nvPr/>
        </p:nvSpPr>
        <p:spPr>
          <a:xfrm>
            <a:off x="1708429" y="3785282"/>
            <a:ext cx="2069955" cy="749519"/>
          </a:xfrm>
          <a:custGeom>
            <a:avLst/>
            <a:gdLst>
              <a:gd name="connsiteX0" fmla="*/ 0 w 2069955"/>
              <a:gd name="connsiteY0" fmla="*/ 0 h 749519"/>
              <a:gd name="connsiteX1" fmla="*/ 669285 w 2069955"/>
              <a:gd name="connsiteY1" fmla="*/ 0 h 749519"/>
              <a:gd name="connsiteX2" fmla="*/ 1359270 w 2069955"/>
              <a:gd name="connsiteY2" fmla="*/ 0 h 749519"/>
              <a:gd name="connsiteX3" fmla="*/ 2069955 w 2069955"/>
              <a:gd name="connsiteY3" fmla="*/ 0 h 749519"/>
              <a:gd name="connsiteX4" fmla="*/ 2069955 w 2069955"/>
              <a:gd name="connsiteY4" fmla="*/ 374760 h 749519"/>
              <a:gd name="connsiteX5" fmla="*/ 2069955 w 2069955"/>
              <a:gd name="connsiteY5" fmla="*/ 749519 h 749519"/>
              <a:gd name="connsiteX6" fmla="*/ 1379970 w 2069955"/>
              <a:gd name="connsiteY6" fmla="*/ 749519 h 749519"/>
              <a:gd name="connsiteX7" fmla="*/ 731384 w 2069955"/>
              <a:gd name="connsiteY7" fmla="*/ 749519 h 749519"/>
              <a:gd name="connsiteX8" fmla="*/ 0 w 2069955"/>
              <a:gd name="connsiteY8" fmla="*/ 749519 h 749519"/>
              <a:gd name="connsiteX9" fmla="*/ 0 w 2069955"/>
              <a:gd name="connsiteY9" fmla="*/ 382255 h 749519"/>
              <a:gd name="connsiteX10" fmla="*/ 0 w 2069955"/>
              <a:gd name="connsiteY10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9955" h="749519" fill="none" extrusionOk="0">
                <a:moveTo>
                  <a:pt x="0" y="0"/>
                </a:moveTo>
                <a:cubicBezTo>
                  <a:pt x="316353" y="-32429"/>
                  <a:pt x="481418" y="18403"/>
                  <a:pt x="669285" y="0"/>
                </a:cubicBezTo>
                <a:cubicBezTo>
                  <a:pt x="857153" y="-18403"/>
                  <a:pt x="1080643" y="-9089"/>
                  <a:pt x="1359270" y="0"/>
                </a:cubicBezTo>
                <a:cubicBezTo>
                  <a:pt x="1637898" y="9089"/>
                  <a:pt x="1790260" y="13935"/>
                  <a:pt x="2069955" y="0"/>
                </a:cubicBezTo>
                <a:cubicBezTo>
                  <a:pt x="2082210" y="100999"/>
                  <a:pt x="2064474" y="202274"/>
                  <a:pt x="2069955" y="374760"/>
                </a:cubicBezTo>
                <a:cubicBezTo>
                  <a:pt x="2075436" y="547246"/>
                  <a:pt x="2061202" y="638487"/>
                  <a:pt x="2069955" y="749519"/>
                </a:cubicBezTo>
                <a:cubicBezTo>
                  <a:pt x="1728217" y="762715"/>
                  <a:pt x="1697067" y="769515"/>
                  <a:pt x="1379970" y="749519"/>
                </a:cubicBezTo>
                <a:cubicBezTo>
                  <a:pt x="1062874" y="729523"/>
                  <a:pt x="1030597" y="752991"/>
                  <a:pt x="731384" y="749519"/>
                </a:cubicBezTo>
                <a:cubicBezTo>
                  <a:pt x="432171" y="746047"/>
                  <a:pt x="304146" y="723099"/>
                  <a:pt x="0" y="749519"/>
                </a:cubicBezTo>
                <a:cubicBezTo>
                  <a:pt x="-2621" y="657344"/>
                  <a:pt x="-3798" y="485532"/>
                  <a:pt x="0" y="382255"/>
                </a:cubicBezTo>
                <a:cubicBezTo>
                  <a:pt x="3798" y="278978"/>
                  <a:pt x="-10499" y="92167"/>
                  <a:pt x="0" y="0"/>
                </a:cubicBezTo>
                <a:close/>
              </a:path>
              <a:path w="2069955" h="749519" stroke="0" extrusionOk="0">
                <a:moveTo>
                  <a:pt x="0" y="0"/>
                </a:moveTo>
                <a:cubicBezTo>
                  <a:pt x="195191" y="-16413"/>
                  <a:pt x="341465" y="7032"/>
                  <a:pt x="669285" y="0"/>
                </a:cubicBezTo>
                <a:cubicBezTo>
                  <a:pt x="997106" y="-7032"/>
                  <a:pt x="1113008" y="-15747"/>
                  <a:pt x="1297172" y="0"/>
                </a:cubicBezTo>
                <a:cubicBezTo>
                  <a:pt x="1481336" y="15747"/>
                  <a:pt x="1818352" y="8785"/>
                  <a:pt x="2069955" y="0"/>
                </a:cubicBezTo>
                <a:cubicBezTo>
                  <a:pt x="2085888" y="108448"/>
                  <a:pt x="2071982" y="232818"/>
                  <a:pt x="2069955" y="367264"/>
                </a:cubicBezTo>
                <a:cubicBezTo>
                  <a:pt x="2067928" y="501710"/>
                  <a:pt x="2074211" y="632604"/>
                  <a:pt x="2069955" y="749519"/>
                </a:cubicBezTo>
                <a:cubicBezTo>
                  <a:pt x="1880432" y="769863"/>
                  <a:pt x="1670813" y="749631"/>
                  <a:pt x="1421369" y="749519"/>
                </a:cubicBezTo>
                <a:cubicBezTo>
                  <a:pt x="1171925" y="749407"/>
                  <a:pt x="983014" y="755462"/>
                  <a:pt x="772783" y="749519"/>
                </a:cubicBezTo>
                <a:cubicBezTo>
                  <a:pt x="562552" y="743576"/>
                  <a:pt x="317459" y="769645"/>
                  <a:pt x="0" y="749519"/>
                </a:cubicBezTo>
                <a:cubicBezTo>
                  <a:pt x="-4317" y="678306"/>
                  <a:pt x="6867" y="518705"/>
                  <a:pt x="0" y="397245"/>
                </a:cubicBezTo>
                <a:cubicBezTo>
                  <a:pt x="-6867" y="275785"/>
                  <a:pt x="10161" y="11980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5F6E7F2-DEDE-CDEC-39C3-AF6FF5BBF38A}"/>
              </a:ext>
            </a:extLst>
          </p:cNvPr>
          <p:cNvGrpSpPr/>
          <p:nvPr/>
        </p:nvGrpSpPr>
        <p:grpSpPr>
          <a:xfrm>
            <a:off x="1801969" y="3751517"/>
            <a:ext cx="1447979" cy="878179"/>
            <a:chOff x="3459196" y="2043028"/>
            <a:chExt cx="1447979" cy="87817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929F7FC-9ACA-AE9F-1CE2-40EFAAADD463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10" name="별: 꼭짓점 5개 109">
              <a:extLst>
                <a:ext uri="{FF2B5EF4-FFF2-40B4-BE49-F238E27FC236}">
                  <a16:creationId xmlns:a16="http://schemas.microsoft.com/office/drawing/2014/main" id="{A1C77E29-78E6-F881-249D-6279628CDF37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799E6A28-7902-BBAD-329D-421BFF6594A3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원호 115">
              <a:extLst>
                <a:ext uri="{FF2B5EF4-FFF2-40B4-BE49-F238E27FC236}">
                  <a16:creationId xmlns:a16="http://schemas.microsoft.com/office/drawing/2014/main" id="{44592C7C-6A43-D3D9-56A1-3B9F911F3B35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030C5A9-61B4-8969-2850-BA07A0BCC069}"/>
              </a:ext>
            </a:extLst>
          </p:cNvPr>
          <p:cNvSpPr/>
          <p:nvPr/>
        </p:nvSpPr>
        <p:spPr>
          <a:xfrm>
            <a:off x="3892749" y="3785282"/>
            <a:ext cx="3109441" cy="749519"/>
          </a:xfrm>
          <a:custGeom>
            <a:avLst/>
            <a:gdLst>
              <a:gd name="connsiteX0" fmla="*/ 0 w 3109441"/>
              <a:gd name="connsiteY0" fmla="*/ 0 h 749519"/>
              <a:gd name="connsiteX1" fmla="*/ 684077 w 3109441"/>
              <a:gd name="connsiteY1" fmla="*/ 0 h 749519"/>
              <a:gd name="connsiteX2" fmla="*/ 1337060 w 3109441"/>
              <a:gd name="connsiteY2" fmla="*/ 0 h 749519"/>
              <a:gd name="connsiteX3" fmla="*/ 1990042 w 3109441"/>
              <a:gd name="connsiteY3" fmla="*/ 0 h 749519"/>
              <a:gd name="connsiteX4" fmla="*/ 2518647 w 3109441"/>
              <a:gd name="connsiteY4" fmla="*/ 0 h 749519"/>
              <a:gd name="connsiteX5" fmla="*/ 3109441 w 3109441"/>
              <a:gd name="connsiteY5" fmla="*/ 0 h 749519"/>
              <a:gd name="connsiteX6" fmla="*/ 3109441 w 3109441"/>
              <a:gd name="connsiteY6" fmla="*/ 382255 h 749519"/>
              <a:gd name="connsiteX7" fmla="*/ 3109441 w 3109441"/>
              <a:gd name="connsiteY7" fmla="*/ 749519 h 749519"/>
              <a:gd name="connsiteX8" fmla="*/ 2487553 w 3109441"/>
              <a:gd name="connsiteY8" fmla="*/ 749519 h 749519"/>
              <a:gd name="connsiteX9" fmla="*/ 1958948 w 3109441"/>
              <a:gd name="connsiteY9" fmla="*/ 749519 h 749519"/>
              <a:gd name="connsiteX10" fmla="*/ 1430343 w 3109441"/>
              <a:gd name="connsiteY10" fmla="*/ 749519 h 749519"/>
              <a:gd name="connsiteX11" fmla="*/ 777360 w 3109441"/>
              <a:gd name="connsiteY11" fmla="*/ 749519 h 749519"/>
              <a:gd name="connsiteX12" fmla="*/ 0 w 3109441"/>
              <a:gd name="connsiteY12" fmla="*/ 749519 h 749519"/>
              <a:gd name="connsiteX13" fmla="*/ 0 w 3109441"/>
              <a:gd name="connsiteY13" fmla="*/ 359769 h 749519"/>
              <a:gd name="connsiteX14" fmla="*/ 0 w 3109441"/>
              <a:gd name="connsiteY14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9441" h="749519" fill="none" extrusionOk="0">
                <a:moveTo>
                  <a:pt x="0" y="0"/>
                </a:moveTo>
                <a:cubicBezTo>
                  <a:pt x="336386" y="4924"/>
                  <a:pt x="448648" y="8020"/>
                  <a:pt x="684077" y="0"/>
                </a:cubicBezTo>
                <a:cubicBezTo>
                  <a:pt x="919506" y="-8020"/>
                  <a:pt x="1071233" y="8811"/>
                  <a:pt x="1337060" y="0"/>
                </a:cubicBezTo>
                <a:cubicBezTo>
                  <a:pt x="1602887" y="-8811"/>
                  <a:pt x="1848838" y="27407"/>
                  <a:pt x="1990042" y="0"/>
                </a:cubicBezTo>
                <a:cubicBezTo>
                  <a:pt x="2131246" y="-27407"/>
                  <a:pt x="2295360" y="24344"/>
                  <a:pt x="2518647" y="0"/>
                </a:cubicBezTo>
                <a:cubicBezTo>
                  <a:pt x="2741934" y="-24344"/>
                  <a:pt x="2828689" y="23307"/>
                  <a:pt x="3109441" y="0"/>
                </a:cubicBezTo>
                <a:cubicBezTo>
                  <a:pt x="3125104" y="118684"/>
                  <a:pt x="3105834" y="222415"/>
                  <a:pt x="3109441" y="382255"/>
                </a:cubicBezTo>
                <a:cubicBezTo>
                  <a:pt x="3113048" y="542096"/>
                  <a:pt x="3119184" y="622409"/>
                  <a:pt x="3109441" y="749519"/>
                </a:cubicBezTo>
                <a:cubicBezTo>
                  <a:pt x="2967288" y="723698"/>
                  <a:pt x="2637082" y="719670"/>
                  <a:pt x="2487553" y="749519"/>
                </a:cubicBezTo>
                <a:cubicBezTo>
                  <a:pt x="2338024" y="779368"/>
                  <a:pt x="2138849" y="736899"/>
                  <a:pt x="1958948" y="749519"/>
                </a:cubicBezTo>
                <a:cubicBezTo>
                  <a:pt x="1779047" y="762139"/>
                  <a:pt x="1657159" y="749638"/>
                  <a:pt x="1430343" y="749519"/>
                </a:cubicBezTo>
                <a:cubicBezTo>
                  <a:pt x="1203527" y="749400"/>
                  <a:pt x="982136" y="741200"/>
                  <a:pt x="777360" y="749519"/>
                </a:cubicBezTo>
                <a:cubicBezTo>
                  <a:pt x="572584" y="757838"/>
                  <a:pt x="358659" y="730727"/>
                  <a:pt x="0" y="749519"/>
                </a:cubicBezTo>
                <a:cubicBezTo>
                  <a:pt x="-18832" y="582812"/>
                  <a:pt x="-5856" y="473690"/>
                  <a:pt x="0" y="359769"/>
                </a:cubicBezTo>
                <a:cubicBezTo>
                  <a:pt x="5856" y="245848"/>
                  <a:pt x="1021" y="143528"/>
                  <a:pt x="0" y="0"/>
                </a:cubicBezTo>
                <a:close/>
              </a:path>
              <a:path w="3109441" h="749519" stroke="0" extrusionOk="0">
                <a:moveTo>
                  <a:pt x="0" y="0"/>
                </a:moveTo>
                <a:cubicBezTo>
                  <a:pt x="280075" y="23186"/>
                  <a:pt x="447513" y="-149"/>
                  <a:pt x="590794" y="0"/>
                </a:cubicBezTo>
                <a:cubicBezTo>
                  <a:pt x="734075" y="149"/>
                  <a:pt x="889460" y="-20229"/>
                  <a:pt x="1119399" y="0"/>
                </a:cubicBezTo>
                <a:cubicBezTo>
                  <a:pt x="1349339" y="20229"/>
                  <a:pt x="1615500" y="-11118"/>
                  <a:pt x="1803476" y="0"/>
                </a:cubicBezTo>
                <a:cubicBezTo>
                  <a:pt x="1991452" y="11118"/>
                  <a:pt x="2144354" y="25981"/>
                  <a:pt x="2394270" y="0"/>
                </a:cubicBezTo>
                <a:cubicBezTo>
                  <a:pt x="2644186" y="-25981"/>
                  <a:pt x="2860428" y="-27940"/>
                  <a:pt x="3109441" y="0"/>
                </a:cubicBezTo>
                <a:cubicBezTo>
                  <a:pt x="3102913" y="158348"/>
                  <a:pt x="3092193" y="232342"/>
                  <a:pt x="3109441" y="389750"/>
                </a:cubicBezTo>
                <a:cubicBezTo>
                  <a:pt x="3126690" y="547158"/>
                  <a:pt x="3119973" y="625480"/>
                  <a:pt x="3109441" y="749519"/>
                </a:cubicBezTo>
                <a:cubicBezTo>
                  <a:pt x="2935444" y="776944"/>
                  <a:pt x="2615653" y="749214"/>
                  <a:pt x="2487553" y="749519"/>
                </a:cubicBezTo>
                <a:cubicBezTo>
                  <a:pt x="2359453" y="749824"/>
                  <a:pt x="2136982" y="735448"/>
                  <a:pt x="1958948" y="749519"/>
                </a:cubicBezTo>
                <a:cubicBezTo>
                  <a:pt x="1780914" y="763590"/>
                  <a:pt x="1574635" y="730257"/>
                  <a:pt x="1337060" y="749519"/>
                </a:cubicBezTo>
                <a:cubicBezTo>
                  <a:pt x="1099485" y="768781"/>
                  <a:pt x="966183" y="752080"/>
                  <a:pt x="715171" y="749519"/>
                </a:cubicBezTo>
                <a:cubicBezTo>
                  <a:pt x="464159" y="746958"/>
                  <a:pt x="244703" y="717834"/>
                  <a:pt x="0" y="749519"/>
                </a:cubicBezTo>
                <a:cubicBezTo>
                  <a:pt x="-8174" y="645564"/>
                  <a:pt x="-11239" y="467037"/>
                  <a:pt x="0" y="359769"/>
                </a:cubicBezTo>
                <a:cubicBezTo>
                  <a:pt x="11239" y="252501"/>
                  <a:pt x="-14902" y="102191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B12AA2A-541D-BEBC-46C1-676A879D4875}"/>
              </a:ext>
            </a:extLst>
          </p:cNvPr>
          <p:cNvGrpSpPr/>
          <p:nvPr/>
        </p:nvGrpSpPr>
        <p:grpSpPr>
          <a:xfrm>
            <a:off x="4504633" y="3751517"/>
            <a:ext cx="1447979" cy="878179"/>
            <a:chOff x="3459196" y="2043028"/>
            <a:chExt cx="1447979" cy="87817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FA9E3B1-84EE-B5EB-1B63-D9A71DFF473D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35" name="별: 꼭짓점 5개 134">
              <a:extLst>
                <a:ext uri="{FF2B5EF4-FFF2-40B4-BE49-F238E27FC236}">
                  <a16:creationId xmlns:a16="http://schemas.microsoft.com/office/drawing/2014/main" id="{CF906625-0EF6-0F9E-5B3E-6E85A1043A47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원호 135">
              <a:extLst>
                <a:ext uri="{FF2B5EF4-FFF2-40B4-BE49-F238E27FC236}">
                  <a16:creationId xmlns:a16="http://schemas.microsoft.com/office/drawing/2014/main" id="{C81BA437-5859-E1C2-D980-6441D512F3B4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원호 139">
              <a:extLst>
                <a:ext uri="{FF2B5EF4-FFF2-40B4-BE49-F238E27FC236}">
                  <a16:creationId xmlns:a16="http://schemas.microsoft.com/office/drawing/2014/main" id="{4C14E076-1F7E-4C61-561A-F80BD5861831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AB7DC9-ABF8-2D81-4476-D16B558F08F7}"/>
              </a:ext>
            </a:extLst>
          </p:cNvPr>
          <p:cNvSpPr/>
          <p:nvPr/>
        </p:nvSpPr>
        <p:spPr>
          <a:xfrm>
            <a:off x="1708429" y="4683105"/>
            <a:ext cx="2057614" cy="749519"/>
          </a:xfrm>
          <a:custGeom>
            <a:avLst/>
            <a:gdLst>
              <a:gd name="connsiteX0" fmla="*/ 0 w 2057614"/>
              <a:gd name="connsiteY0" fmla="*/ 0 h 749519"/>
              <a:gd name="connsiteX1" fmla="*/ 665295 w 2057614"/>
              <a:gd name="connsiteY1" fmla="*/ 0 h 749519"/>
              <a:gd name="connsiteX2" fmla="*/ 1351167 w 2057614"/>
              <a:gd name="connsiteY2" fmla="*/ 0 h 749519"/>
              <a:gd name="connsiteX3" fmla="*/ 2057614 w 2057614"/>
              <a:gd name="connsiteY3" fmla="*/ 0 h 749519"/>
              <a:gd name="connsiteX4" fmla="*/ 2057614 w 2057614"/>
              <a:gd name="connsiteY4" fmla="*/ 374760 h 749519"/>
              <a:gd name="connsiteX5" fmla="*/ 2057614 w 2057614"/>
              <a:gd name="connsiteY5" fmla="*/ 749519 h 749519"/>
              <a:gd name="connsiteX6" fmla="*/ 1371743 w 2057614"/>
              <a:gd name="connsiteY6" fmla="*/ 749519 h 749519"/>
              <a:gd name="connsiteX7" fmla="*/ 727024 w 2057614"/>
              <a:gd name="connsiteY7" fmla="*/ 749519 h 749519"/>
              <a:gd name="connsiteX8" fmla="*/ 0 w 2057614"/>
              <a:gd name="connsiteY8" fmla="*/ 749519 h 749519"/>
              <a:gd name="connsiteX9" fmla="*/ 0 w 2057614"/>
              <a:gd name="connsiteY9" fmla="*/ 382255 h 749519"/>
              <a:gd name="connsiteX10" fmla="*/ 0 w 2057614"/>
              <a:gd name="connsiteY10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614" h="749519" fill="none" extrusionOk="0">
                <a:moveTo>
                  <a:pt x="0" y="0"/>
                </a:moveTo>
                <a:cubicBezTo>
                  <a:pt x="317736" y="13117"/>
                  <a:pt x="370738" y="11680"/>
                  <a:pt x="665295" y="0"/>
                </a:cubicBezTo>
                <a:cubicBezTo>
                  <a:pt x="959853" y="-11680"/>
                  <a:pt x="1135640" y="-24733"/>
                  <a:pt x="1351167" y="0"/>
                </a:cubicBezTo>
                <a:cubicBezTo>
                  <a:pt x="1566694" y="24733"/>
                  <a:pt x="1846013" y="7077"/>
                  <a:pt x="2057614" y="0"/>
                </a:cubicBezTo>
                <a:cubicBezTo>
                  <a:pt x="2069869" y="100999"/>
                  <a:pt x="2052133" y="202274"/>
                  <a:pt x="2057614" y="374760"/>
                </a:cubicBezTo>
                <a:cubicBezTo>
                  <a:pt x="2063095" y="547246"/>
                  <a:pt x="2048861" y="638487"/>
                  <a:pt x="2057614" y="749519"/>
                </a:cubicBezTo>
                <a:cubicBezTo>
                  <a:pt x="1865074" y="769113"/>
                  <a:pt x="1685309" y="744591"/>
                  <a:pt x="1371743" y="749519"/>
                </a:cubicBezTo>
                <a:cubicBezTo>
                  <a:pt x="1058177" y="754447"/>
                  <a:pt x="903733" y="761359"/>
                  <a:pt x="727024" y="749519"/>
                </a:cubicBezTo>
                <a:cubicBezTo>
                  <a:pt x="550315" y="737679"/>
                  <a:pt x="202224" y="763392"/>
                  <a:pt x="0" y="749519"/>
                </a:cubicBezTo>
                <a:cubicBezTo>
                  <a:pt x="-2621" y="657344"/>
                  <a:pt x="-3798" y="485532"/>
                  <a:pt x="0" y="382255"/>
                </a:cubicBezTo>
                <a:cubicBezTo>
                  <a:pt x="3798" y="278978"/>
                  <a:pt x="-10499" y="92167"/>
                  <a:pt x="0" y="0"/>
                </a:cubicBezTo>
                <a:close/>
              </a:path>
              <a:path w="2057614" h="749519" stroke="0" extrusionOk="0">
                <a:moveTo>
                  <a:pt x="0" y="0"/>
                </a:moveTo>
                <a:cubicBezTo>
                  <a:pt x="247740" y="18196"/>
                  <a:pt x="406994" y="5235"/>
                  <a:pt x="665295" y="0"/>
                </a:cubicBezTo>
                <a:cubicBezTo>
                  <a:pt x="923597" y="-5235"/>
                  <a:pt x="1093683" y="24034"/>
                  <a:pt x="1289438" y="0"/>
                </a:cubicBezTo>
                <a:cubicBezTo>
                  <a:pt x="1485193" y="-24034"/>
                  <a:pt x="1714786" y="-31820"/>
                  <a:pt x="2057614" y="0"/>
                </a:cubicBezTo>
                <a:cubicBezTo>
                  <a:pt x="2073547" y="108448"/>
                  <a:pt x="2059641" y="232818"/>
                  <a:pt x="2057614" y="367264"/>
                </a:cubicBezTo>
                <a:cubicBezTo>
                  <a:pt x="2055587" y="501710"/>
                  <a:pt x="2061870" y="632604"/>
                  <a:pt x="2057614" y="749519"/>
                </a:cubicBezTo>
                <a:cubicBezTo>
                  <a:pt x="1875748" y="771729"/>
                  <a:pt x="1725133" y="739174"/>
                  <a:pt x="1412895" y="749519"/>
                </a:cubicBezTo>
                <a:cubicBezTo>
                  <a:pt x="1100657" y="759864"/>
                  <a:pt x="948311" y="720955"/>
                  <a:pt x="768176" y="749519"/>
                </a:cubicBezTo>
                <a:cubicBezTo>
                  <a:pt x="588041" y="778083"/>
                  <a:pt x="246849" y="750624"/>
                  <a:pt x="0" y="749519"/>
                </a:cubicBezTo>
                <a:cubicBezTo>
                  <a:pt x="-4317" y="678306"/>
                  <a:pt x="6867" y="518705"/>
                  <a:pt x="0" y="397245"/>
                </a:cubicBezTo>
                <a:cubicBezTo>
                  <a:pt x="-6867" y="275785"/>
                  <a:pt x="10161" y="119806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414B57F-47BE-1F21-6C8F-E0ABF21EF8E9}"/>
              </a:ext>
            </a:extLst>
          </p:cNvPr>
          <p:cNvGrpSpPr/>
          <p:nvPr/>
        </p:nvGrpSpPr>
        <p:grpSpPr>
          <a:xfrm>
            <a:off x="1790664" y="4659739"/>
            <a:ext cx="1447979" cy="878179"/>
            <a:chOff x="3459196" y="2043028"/>
            <a:chExt cx="1447979" cy="87817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3DCFD9A-2017-C09F-97CA-9E25F2E43483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44" name="별: 꼭짓점 5개 143">
              <a:extLst>
                <a:ext uri="{FF2B5EF4-FFF2-40B4-BE49-F238E27FC236}">
                  <a16:creationId xmlns:a16="http://schemas.microsoft.com/office/drawing/2014/main" id="{1CE72A73-634E-770B-2BCE-26EE1E88B167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145" name="원호 144">
              <a:extLst>
                <a:ext uri="{FF2B5EF4-FFF2-40B4-BE49-F238E27FC236}">
                  <a16:creationId xmlns:a16="http://schemas.microsoft.com/office/drawing/2014/main" id="{4455FC27-5626-BDD5-D048-124A44E8898B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원호 145">
              <a:extLst>
                <a:ext uri="{FF2B5EF4-FFF2-40B4-BE49-F238E27FC236}">
                  <a16:creationId xmlns:a16="http://schemas.microsoft.com/office/drawing/2014/main" id="{125B2440-F1AB-2687-052E-64F9A9EBF4AD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2A25B99-73DD-D27B-A1EC-56F078700AFC}"/>
              </a:ext>
            </a:extLst>
          </p:cNvPr>
          <p:cNvSpPr/>
          <p:nvPr/>
        </p:nvSpPr>
        <p:spPr>
          <a:xfrm>
            <a:off x="3883810" y="4683105"/>
            <a:ext cx="3118380" cy="749519"/>
          </a:xfrm>
          <a:custGeom>
            <a:avLst/>
            <a:gdLst>
              <a:gd name="connsiteX0" fmla="*/ 0 w 3118380"/>
              <a:gd name="connsiteY0" fmla="*/ 0 h 749519"/>
              <a:gd name="connsiteX1" fmla="*/ 686044 w 3118380"/>
              <a:gd name="connsiteY1" fmla="*/ 0 h 749519"/>
              <a:gd name="connsiteX2" fmla="*/ 1340903 w 3118380"/>
              <a:gd name="connsiteY2" fmla="*/ 0 h 749519"/>
              <a:gd name="connsiteX3" fmla="*/ 1995763 w 3118380"/>
              <a:gd name="connsiteY3" fmla="*/ 0 h 749519"/>
              <a:gd name="connsiteX4" fmla="*/ 2525888 w 3118380"/>
              <a:gd name="connsiteY4" fmla="*/ 0 h 749519"/>
              <a:gd name="connsiteX5" fmla="*/ 3118380 w 3118380"/>
              <a:gd name="connsiteY5" fmla="*/ 0 h 749519"/>
              <a:gd name="connsiteX6" fmla="*/ 3118380 w 3118380"/>
              <a:gd name="connsiteY6" fmla="*/ 382255 h 749519"/>
              <a:gd name="connsiteX7" fmla="*/ 3118380 w 3118380"/>
              <a:gd name="connsiteY7" fmla="*/ 749519 h 749519"/>
              <a:gd name="connsiteX8" fmla="*/ 2494704 w 3118380"/>
              <a:gd name="connsiteY8" fmla="*/ 749519 h 749519"/>
              <a:gd name="connsiteX9" fmla="*/ 1964579 w 3118380"/>
              <a:gd name="connsiteY9" fmla="*/ 749519 h 749519"/>
              <a:gd name="connsiteX10" fmla="*/ 1434455 w 3118380"/>
              <a:gd name="connsiteY10" fmla="*/ 749519 h 749519"/>
              <a:gd name="connsiteX11" fmla="*/ 779595 w 3118380"/>
              <a:gd name="connsiteY11" fmla="*/ 749519 h 749519"/>
              <a:gd name="connsiteX12" fmla="*/ 0 w 3118380"/>
              <a:gd name="connsiteY12" fmla="*/ 749519 h 749519"/>
              <a:gd name="connsiteX13" fmla="*/ 0 w 3118380"/>
              <a:gd name="connsiteY13" fmla="*/ 359769 h 749519"/>
              <a:gd name="connsiteX14" fmla="*/ 0 w 3118380"/>
              <a:gd name="connsiteY14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8380" h="749519" fill="none" extrusionOk="0">
                <a:moveTo>
                  <a:pt x="0" y="0"/>
                </a:moveTo>
                <a:cubicBezTo>
                  <a:pt x="200220" y="-14764"/>
                  <a:pt x="364090" y="-6246"/>
                  <a:pt x="686044" y="0"/>
                </a:cubicBezTo>
                <a:cubicBezTo>
                  <a:pt x="1007998" y="6246"/>
                  <a:pt x="1085098" y="1927"/>
                  <a:pt x="1340903" y="0"/>
                </a:cubicBezTo>
                <a:cubicBezTo>
                  <a:pt x="1596708" y="-1927"/>
                  <a:pt x="1857699" y="8325"/>
                  <a:pt x="1995763" y="0"/>
                </a:cubicBezTo>
                <a:cubicBezTo>
                  <a:pt x="2133827" y="-8325"/>
                  <a:pt x="2292605" y="2374"/>
                  <a:pt x="2525888" y="0"/>
                </a:cubicBezTo>
                <a:cubicBezTo>
                  <a:pt x="2759171" y="-2374"/>
                  <a:pt x="2836641" y="-23309"/>
                  <a:pt x="3118380" y="0"/>
                </a:cubicBezTo>
                <a:cubicBezTo>
                  <a:pt x="3134043" y="118684"/>
                  <a:pt x="3114773" y="222415"/>
                  <a:pt x="3118380" y="382255"/>
                </a:cubicBezTo>
                <a:cubicBezTo>
                  <a:pt x="3121987" y="542096"/>
                  <a:pt x="3128123" y="622409"/>
                  <a:pt x="3118380" y="749519"/>
                </a:cubicBezTo>
                <a:cubicBezTo>
                  <a:pt x="2979749" y="732943"/>
                  <a:pt x="2786537" y="721143"/>
                  <a:pt x="2494704" y="749519"/>
                </a:cubicBezTo>
                <a:cubicBezTo>
                  <a:pt x="2202871" y="777895"/>
                  <a:pt x="2106140" y="742511"/>
                  <a:pt x="1964579" y="749519"/>
                </a:cubicBezTo>
                <a:cubicBezTo>
                  <a:pt x="1823018" y="756527"/>
                  <a:pt x="1598759" y="740336"/>
                  <a:pt x="1434455" y="749519"/>
                </a:cubicBezTo>
                <a:cubicBezTo>
                  <a:pt x="1270151" y="758702"/>
                  <a:pt x="945344" y="726446"/>
                  <a:pt x="779595" y="749519"/>
                </a:cubicBezTo>
                <a:cubicBezTo>
                  <a:pt x="613846" y="772592"/>
                  <a:pt x="313671" y="743217"/>
                  <a:pt x="0" y="749519"/>
                </a:cubicBezTo>
                <a:cubicBezTo>
                  <a:pt x="-18832" y="582812"/>
                  <a:pt x="-5856" y="473690"/>
                  <a:pt x="0" y="359769"/>
                </a:cubicBezTo>
                <a:cubicBezTo>
                  <a:pt x="5856" y="245848"/>
                  <a:pt x="1021" y="143528"/>
                  <a:pt x="0" y="0"/>
                </a:cubicBezTo>
                <a:close/>
              </a:path>
              <a:path w="3118380" h="749519" stroke="0" extrusionOk="0">
                <a:moveTo>
                  <a:pt x="0" y="0"/>
                </a:moveTo>
                <a:cubicBezTo>
                  <a:pt x="249720" y="-20470"/>
                  <a:pt x="419004" y="-21859"/>
                  <a:pt x="592492" y="0"/>
                </a:cubicBezTo>
                <a:cubicBezTo>
                  <a:pt x="765980" y="21859"/>
                  <a:pt x="912247" y="-682"/>
                  <a:pt x="1122617" y="0"/>
                </a:cubicBezTo>
                <a:cubicBezTo>
                  <a:pt x="1332988" y="682"/>
                  <a:pt x="1543064" y="-26271"/>
                  <a:pt x="1808660" y="0"/>
                </a:cubicBezTo>
                <a:cubicBezTo>
                  <a:pt x="2074256" y="26271"/>
                  <a:pt x="2110042" y="-4686"/>
                  <a:pt x="2401153" y="0"/>
                </a:cubicBezTo>
                <a:cubicBezTo>
                  <a:pt x="2692264" y="4686"/>
                  <a:pt x="2944738" y="27367"/>
                  <a:pt x="3118380" y="0"/>
                </a:cubicBezTo>
                <a:cubicBezTo>
                  <a:pt x="3111852" y="158348"/>
                  <a:pt x="3101132" y="232342"/>
                  <a:pt x="3118380" y="389750"/>
                </a:cubicBezTo>
                <a:cubicBezTo>
                  <a:pt x="3135629" y="547158"/>
                  <a:pt x="3128912" y="625480"/>
                  <a:pt x="3118380" y="749519"/>
                </a:cubicBezTo>
                <a:cubicBezTo>
                  <a:pt x="2858189" y="754945"/>
                  <a:pt x="2745049" y="775367"/>
                  <a:pt x="2494704" y="749519"/>
                </a:cubicBezTo>
                <a:cubicBezTo>
                  <a:pt x="2244359" y="723671"/>
                  <a:pt x="2206353" y="748806"/>
                  <a:pt x="1964579" y="749519"/>
                </a:cubicBezTo>
                <a:cubicBezTo>
                  <a:pt x="1722806" y="750232"/>
                  <a:pt x="1480999" y="756014"/>
                  <a:pt x="1340903" y="749519"/>
                </a:cubicBezTo>
                <a:cubicBezTo>
                  <a:pt x="1200807" y="743024"/>
                  <a:pt x="904757" y="722407"/>
                  <a:pt x="717227" y="749519"/>
                </a:cubicBezTo>
                <a:cubicBezTo>
                  <a:pt x="529697" y="776631"/>
                  <a:pt x="313799" y="740307"/>
                  <a:pt x="0" y="749519"/>
                </a:cubicBezTo>
                <a:cubicBezTo>
                  <a:pt x="-8174" y="645564"/>
                  <a:pt x="-11239" y="467037"/>
                  <a:pt x="0" y="359769"/>
                </a:cubicBezTo>
                <a:cubicBezTo>
                  <a:pt x="11239" y="252501"/>
                  <a:pt x="-14902" y="10219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81B86A7-B7D1-1B4F-2A52-90414CE098A3}"/>
              </a:ext>
            </a:extLst>
          </p:cNvPr>
          <p:cNvGrpSpPr/>
          <p:nvPr/>
        </p:nvGrpSpPr>
        <p:grpSpPr>
          <a:xfrm>
            <a:off x="4502190" y="4659739"/>
            <a:ext cx="1447979" cy="878179"/>
            <a:chOff x="3459196" y="2043028"/>
            <a:chExt cx="1447979" cy="87817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AE4674-B94F-24D4-EA4C-3C358AC5839F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0C24E9E4-8938-DF1C-73D6-306D45AACE0F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168" name="원호 167">
              <a:extLst>
                <a:ext uri="{FF2B5EF4-FFF2-40B4-BE49-F238E27FC236}">
                  <a16:creationId xmlns:a16="http://schemas.microsoft.com/office/drawing/2014/main" id="{EDF67E19-DEE9-7AA4-B4CF-B615669DF2B0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원호 168">
              <a:extLst>
                <a:ext uri="{FF2B5EF4-FFF2-40B4-BE49-F238E27FC236}">
                  <a16:creationId xmlns:a16="http://schemas.microsoft.com/office/drawing/2014/main" id="{90E97DC4-C671-F221-B331-CD5860BDC5AF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0" name="Picture 2" descr="톱니 바퀴 - 무료 개 아이콘">
            <a:extLst>
              <a:ext uri="{FF2B5EF4-FFF2-40B4-BE49-F238E27FC236}">
                <a16:creationId xmlns:a16="http://schemas.microsoft.com/office/drawing/2014/main" id="{D0645679-5493-0689-4AB2-19E46002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5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710146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일정시작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7F1B04-7F0B-0C00-58F2-82BB936CC979}"/>
              </a:ext>
            </a:extLst>
          </p:cNvPr>
          <p:cNvSpPr/>
          <p:nvPr/>
        </p:nvSpPr>
        <p:spPr>
          <a:xfrm>
            <a:off x="7143208" y="2024698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23CD35A-DF41-B7A9-E1E8-33A03DCEDF00}"/>
              </a:ext>
            </a:extLst>
          </p:cNvPr>
          <p:cNvGrpSpPr/>
          <p:nvPr/>
        </p:nvGrpSpPr>
        <p:grpSpPr>
          <a:xfrm>
            <a:off x="6700171" y="2000187"/>
            <a:ext cx="1447979" cy="878179"/>
            <a:chOff x="3459196" y="2043028"/>
            <a:chExt cx="1447979" cy="87817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377A4E-398C-C19C-2DC5-19E4ACA4023F}"/>
                </a:ext>
              </a:extLst>
            </p:cNvPr>
            <p:cNvSpPr txBox="1"/>
            <p:nvPr/>
          </p:nvSpPr>
          <p:spPr>
            <a:xfrm rot="20598839">
              <a:off x="4053881" y="214695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셋이서</a:t>
              </a:r>
              <a:endParaRPr lang="en-US" altLang="ko-KR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D48AC0D6-D437-42DF-FD5C-719914C913F4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99A5163C-831B-270E-0F0F-B431ADF71668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2FBE4637-E827-6325-0D42-2C5C8AF66808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F44BA-BF30-0A07-9169-A1EFC1C564DD}"/>
              </a:ext>
            </a:extLst>
          </p:cNvPr>
          <p:cNvSpPr/>
          <p:nvPr/>
        </p:nvSpPr>
        <p:spPr>
          <a:xfrm>
            <a:off x="7150479" y="2909039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6A812-002B-FB5D-7E27-B738BEFCD0E7}"/>
              </a:ext>
            </a:extLst>
          </p:cNvPr>
          <p:cNvGrpSpPr/>
          <p:nvPr/>
        </p:nvGrpSpPr>
        <p:grpSpPr>
          <a:xfrm>
            <a:off x="6717345" y="2875274"/>
            <a:ext cx="1447979" cy="878179"/>
            <a:chOff x="3459196" y="2043028"/>
            <a:chExt cx="1447979" cy="8781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DE0859-8411-DDBF-0481-ABBB25ADAF61}"/>
                </a:ext>
              </a:extLst>
            </p:cNvPr>
            <p:cNvSpPr txBox="1"/>
            <p:nvPr/>
          </p:nvSpPr>
          <p:spPr>
            <a:xfrm rot="20598839">
              <a:off x="4053881" y="214695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셋이서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E5784037-608E-DB54-E65C-AF3E533EC36D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16C0D39E-2BB3-3D01-71D5-3DFF5219651C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D0EC5F59-EDC4-2432-3E38-B41C80168311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64467B-4ADA-C0F9-B574-3855BFB745AB}"/>
              </a:ext>
            </a:extLst>
          </p:cNvPr>
          <p:cNvSpPr/>
          <p:nvPr/>
        </p:nvSpPr>
        <p:spPr>
          <a:xfrm>
            <a:off x="7150479" y="3795473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CEF962-1CE9-5C06-7FBC-5489897D4709}"/>
              </a:ext>
            </a:extLst>
          </p:cNvPr>
          <p:cNvGrpSpPr/>
          <p:nvPr/>
        </p:nvGrpSpPr>
        <p:grpSpPr>
          <a:xfrm>
            <a:off x="6726446" y="3772107"/>
            <a:ext cx="1447979" cy="878179"/>
            <a:chOff x="3459196" y="2043028"/>
            <a:chExt cx="1447979" cy="8781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B5D987-9D8F-80A0-C973-3252BBB99C40}"/>
                </a:ext>
              </a:extLst>
            </p:cNvPr>
            <p:cNvSpPr txBox="1"/>
            <p:nvPr/>
          </p:nvSpPr>
          <p:spPr>
            <a:xfrm rot="20598839">
              <a:off x="4053881" y="214695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셋이서</a:t>
              </a:r>
              <a:endParaRPr lang="en-US" altLang="ko-KR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5540F59E-FA02-3053-069A-48E7AEEBA82E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E5D88EB3-AB18-A9C5-B57A-8FC37ECA601E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831FAA69-336C-DC79-F053-69C876E21638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5228A-5F35-D01C-D4DD-8F33779690B6}"/>
              </a:ext>
            </a:extLst>
          </p:cNvPr>
          <p:cNvSpPr/>
          <p:nvPr/>
        </p:nvSpPr>
        <p:spPr>
          <a:xfrm>
            <a:off x="633565" y="2902853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98D5D7-2F8E-0395-5DAE-3C45BE904D84}"/>
              </a:ext>
            </a:extLst>
          </p:cNvPr>
          <p:cNvSpPr/>
          <p:nvPr/>
        </p:nvSpPr>
        <p:spPr>
          <a:xfrm>
            <a:off x="629450" y="3787060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FB2D5-EC66-4E86-2CC1-C913243A7808}"/>
              </a:ext>
            </a:extLst>
          </p:cNvPr>
          <p:cNvSpPr/>
          <p:nvPr/>
        </p:nvSpPr>
        <p:spPr>
          <a:xfrm>
            <a:off x="629450" y="4661249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톱니 바퀴 - 무료 개 아이콘">
            <a:extLst>
              <a:ext uri="{FF2B5EF4-FFF2-40B4-BE49-F238E27FC236}">
                <a16:creationId xmlns:a16="http://schemas.microsoft.com/office/drawing/2014/main" id="{5A4F1910-2A01-5305-BE0D-7FBA47D4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EAE4DA-C685-3ABF-4AAE-61D8DF9847BF}"/>
              </a:ext>
            </a:extLst>
          </p:cNvPr>
          <p:cNvSpPr/>
          <p:nvPr/>
        </p:nvSpPr>
        <p:spPr>
          <a:xfrm>
            <a:off x="7150479" y="4683730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A54A983-C7C1-9CC4-84BA-B12F4A70CBDD}"/>
              </a:ext>
            </a:extLst>
          </p:cNvPr>
          <p:cNvGrpSpPr/>
          <p:nvPr/>
        </p:nvGrpSpPr>
        <p:grpSpPr>
          <a:xfrm>
            <a:off x="6726446" y="4660364"/>
            <a:ext cx="1447979" cy="878179"/>
            <a:chOff x="3459196" y="2043028"/>
            <a:chExt cx="1447979" cy="87817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6CF868-842D-849D-3379-5F91BB9BE27E}"/>
                </a:ext>
              </a:extLst>
            </p:cNvPr>
            <p:cNvSpPr txBox="1"/>
            <p:nvPr/>
          </p:nvSpPr>
          <p:spPr>
            <a:xfrm rot="20598839">
              <a:off x="4053881" y="214695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셋이서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0B989B4C-4FA1-0190-82EC-648E1A1D4043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6F20D8A0-D588-574F-B00F-C0BAD5A09DC3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3BB0ECF4-F6EA-BD34-C7C6-D932EB202847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BA38EF-D6B7-E4FE-5648-13404A658B2F}"/>
              </a:ext>
            </a:extLst>
          </p:cNvPr>
          <p:cNvSpPr/>
          <p:nvPr/>
        </p:nvSpPr>
        <p:spPr>
          <a:xfrm>
            <a:off x="629450" y="5549506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1D0CAB5-A3B6-DA59-948E-D77C42AF9F77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FF0B57C-2626-606A-18E5-90A9DE6B42D1}"/>
              </a:ext>
            </a:extLst>
          </p:cNvPr>
          <p:cNvSpPr/>
          <p:nvPr/>
        </p:nvSpPr>
        <p:spPr>
          <a:xfrm>
            <a:off x="3883809" y="2923690"/>
            <a:ext cx="3118381" cy="749519"/>
          </a:xfrm>
          <a:custGeom>
            <a:avLst/>
            <a:gdLst>
              <a:gd name="connsiteX0" fmla="*/ 0 w 3118381"/>
              <a:gd name="connsiteY0" fmla="*/ 0 h 749519"/>
              <a:gd name="connsiteX1" fmla="*/ 686044 w 3118381"/>
              <a:gd name="connsiteY1" fmla="*/ 0 h 749519"/>
              <a:gd name="connsiteX2" fmla="*/ 1340904 w 3118381"/>
              <a:gd name="connsiteY2" fmla="*/ 0 h 749519"/>
              <a:gd name="connsiteX3" fmla="*/ 1995764 w 3118381"/>
              <a:gd name="connsiteY3" fmla="*/ 0 h 749519"/>
              <a:gd name="connsiteX4" fmla="*/ 2525889 w 3118381"/>
              <a:gd name="connsiteY4" fmla="*/ 0 h 749519"/>
              <a:gd name="connsiteX5" fmla="*/ 3118381 w 3118381"/>
              <a:gd name="connsiteY5" fmla="*/ 0 h 749519"/>
              <a:gd name="connsiteX6" fmla="*/ 3118381 w 3118381"/>
              <a:gd name="connsiteY6" fmla="*/ 382255 h 749519"/>
              <a:gd name="connsiteX7" fmla="*/ 3118381 w 3118381"/>
              <a:gd name="connsiteY7" fmla="*/ 749519 h 749519"/>
              <a:gd name="connsiteX8" fmla="*/ 2494705 w 3118381"/>
              <a:gd name="connsiteY8" fmla="*/ 749519 h 749519"/>
              <a:gd name="connsiteX9" fmla="*/ 1964580 w 3118381"/>
              <a:gd name="connsiteY9" fmla="*/ 749519 h 749519"/>
              <a:gd name="connsiteX10" fmla="*/ 1434455 w 3118381"/>
              <a:gd name="connsiteY10" fmla="*/ 749519 h 749519"/>
              <a:gd name="connsiteX11" fmla="*/ 779595 w 3118381"/>
              <a:gd name="connsiteY11" fmla="*/ 749519 h 749519"/>
              <a:gd name="connsiteX12" fmla="*/ 0 w 3118381"/>
              <a:gd name="connsiteY12" fmla="*/ 749519 h 749519"/>
              <a:gd name="connsiteX13" fmla="*/ 0 w 3118381"/>
              <a:gd name="connsiteY13" fmla="*/ 359769 h 749519"/>
              <a:gd name="connsiteX14" fmla="*/ 0 w 3118381"/>
              <a:gd name="connsiteY14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8381" h="749519" fill="none" extrusionOk="0">
                <a:moveTo>
                  <a:pt x="0" y="0"/>
                </a:moveTo>
                <a:cubicBezTo>
                  <a:pt x="200220" y="-14764"/>
                  <a:pt x="364090" y="-6246"/>
                  <a:pt x="686044" y="0"/>
                </a:cubicBezTo>
                <a:cubicBezTo>
                  <a:pt x="1007998" y="6246"/>
                  <a:pt x="1083016" y="-4272"/>
                  <a:pt x="1340904" y="0"/>
                </a:cubicBezTo>
                <a:cubicBezTo>
                  <a:pt x="1598792" y="4272"/>
                  <a:pt x="1857700" y="8325"/>
                  <a:pt x="1995764" y="0"/>
                </a:cubicBezTo>
                <a:cubicBezTo>
                  <a:pt x="2133828" y="-8325"/>
                  <a:pt x="2292606" y="2374"/>
                  <a:pt x="2525889" y="0"/>
                </a:cubicBezTo>
                <a:cubicBezTo>
                  <a:pt x="2759172" y="-2374"/>
                  <a:pt x="2836642" y="-23309"/>
                  <a:pt x="3118381" y="0"/>
                </a:cubicBezTo>
                <a:cubicBezTo>
                  <a:pt x="3134044" y="118684"/>
                  <a:pt x="3114774" y="222415"/>
                  <a:pt x="3118381" y="382255"/>
                </a:cubicBezTo>
                <a:cubicBezTo>
                  <a:pt x="3121988" y="542096"/>
                  <a:pt x="3128124" y="622409"/>
                  <a:pt x="3118381" y="749519"/>
                </a:cubicBezTo>
                <a:cubicBezTo>
                  <a:pt x="2979750" y="732943"/>
                  <a:pt x="2786538" y="721143"/>
                  <a:pt x="2494705" y="749519"/>
                </a:cubicBezTo>
                <a:cubicBezTo>
                  <a:pt x="2202872" y="777895"/>
                  <a:pt x="2106141" y="742511"/>
                  <a:pt x="1964580" y="749519"/>
                </a:cubicBezTo>
                <a:cubicBezTo>
                  <a:pt x="1823019" y="756527"/>
                  <a:pt x="1605399" y="742313"/>
                  <a:pt x="1434455" y="749519"/>
                </a:cubicBezTo>
                <a:cubicBezTo>
                  <a:pt x="1263511" y="756725"/>
                  <a:pt x="945344" y="726446"/>
                  <a:pt x="779595" y="749519"/>
                </a:cubicBezTo>
                <a:cubicBezTo>
                  <a:pt x="613846" y="772592"/>
                  <a:pt x="313671" y="743217"/>
                  <a:pt x="0" y="749519"/>
                </a:cubicBezTo>
                <a:cubicBezTo>
                  <a:pt x="-18832" y="582812"/>
                  <a:pt x="-5856" y="473690"/>
                  <a:pt x="0" y="359769"/>
                </a:cubicBezTo>
                <a:cubicBezTo>
                  <a:pt x="5856" y="245848"/>
                  <a:pt x="1021" y="143528"/>
                  <a:pt x="0" y="0"/>
                </a:cubicBezTo>
                <a:close/>
              </a:path>
              <a:path w="3118381" h="749519" stroke="0" extrusionOk="0">
                <a:moveTo>
                  <a:pt x="0" y="0"/>
                </a:moveTo>
                <a:cubicBezTo>
                  <a:pt x="249720" y="-20470"/>
                  <a:pt x="419004" y="-21859"/>
                  <a:pt x="592492" y="0"/>
                </a:cubicBezTo>
                <a:cubicBezTo>
                  <a:pt x="765980" y="21859"/>
                  <a:pt x="912247" y="-682"/>
                  <a:pt x="1122617" y="0"/>
                </a:cubicBezTo>
                <a:cubicBezTo>
                  <a:pt x="1332988" y="682"/>
                  <a:pt x="1540834" y="-31220"/>
                  <a:pt x="1808661" y="0"/>
                </a:cubicBezTo>
                <a:cubicBezTo>
                  <a:pt x="2076488" y="31220"/>
                  <a:pt x="2112466" y="-4668"/>
                  <a:pt x="2401153" y="0"/>
                </a:cubicBezTo>
                <a:cubicBezTo>
                  <a:pt x="2689840" y="4668"/>
                  <a:pt x="2943315" y="23672"/>
                  <a:pt x="3118381" y="0"/>
                </a:cubicBezTo>
                <a:cubicBezTo>
                  <a:pt x="3111853" y="158348"/>
                  <a:pt x="3101133" y="232342"/>
                  <a:pt x="3118381" y="389750"/>
                </a:cubicBezTo>
                <a:cubicBezTo>
                  <a:pt x="3135630" y="547158"/>
                  <a:pt x="3128913" y="625480"/>
                  <a:pt x="3118381" y="749519"/>
                </a:cubicBezTo>
                <a:cubicBezTo>
                  <a:pt x="2858190" y="754945"/>
                  <a:pt x="2745050" y="775367"/>
                  <a:pt x="2494705" y="749519"/>
                </a:cubicBezTo>
                <a:cubicBezTo>
                  <a:pt x="2244360" y="723671"/>
                  <a:pt x="2206354" y="748806"/>
                  <a:pt x="1964580" y="749519"/>
                </a:cubicBezTo>
                <a:cubicBezTo>
                  <a:pt x="1722807" y="750232"/>
                  <a:pt x="1481000" y="756014"/>
                  <a:pt x="1340904" y="749519"/>
                </a:cubicBezTo>
                <a:cubicBezTo>
                  <a:pt x="1200808" y="743024"/>
                  <a:pt x="904758" y="722407"/>
                  <a:pt x="717228" y="749519"/>
                </a:cubicBezTo>
                <a:cubicBezTo>
                  <a:pt x="529698" y="776631"/>
                  <a:pt x="316128" y="744110"/>
                  <a:pt x="0" y="749519"/>
                </a:cubicBezTo>
                <a:cubicBezTo>
                  <a:pt x="-8174" y="645564"/>
                  <a:pt x="-11239" y="467037"/>
                  <a:pt x="0" y="359769"/>
                </a:cubicBezTo>
                <a:cubicBezTo>
                  <a:pt x="11239" y="252501"/>
                  <a:pt x="-14902" y="10219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EC9BCF7-E0F7-CDC9-A08D-644AD55A54E2}"/>
              </a:ext>
            </a:extLst>
          </p:cNvPr>
          <p:cNvGrpSpPr/>
          <p:nvPr/>
        </p:nvGrpSpPr>
        <p:grpSpPr>
          <a:xfrm>
            <a:off x="4500179" y="2901095"/>
            <a:ext cx="1447979" cy="878179"/>
            <a:chOff x="3459196" y="2043028"/>
            <a:chExt cx="1447979" cy="878179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CF76F59-58E9-F9AE-3F62-11AFADDD6D45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79" name="별: 꼭짓점 5개 178">
              <a:extLst>
                <a:ext uri="{FF2B5EF4-FFF2-40B4-BE49-F238E27FC236}">
                  <a16:creationId xmlns:a16="http://schemas.microsoft.com/office/drawing/2014/main" id="{79500C03-58E5-80F1-F1CB-3C530F7B4F67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원호 179">
              <a:extLst>
                <a:ext uri="{FF2B5EF4-FFF2-40B4-BE49-F238E27FC236}">
                  <a16:creationId xmlns:a16="http://schemas.microsoft.com/office/drawing/2014/main" id="{622A6D04-F3CE-221A-F985-23E220184530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원호 180">
              <a:extLst>
                <a:ext uri="{FF2B5EF4-FFF2-40B4-BE49-F238E27FC236}">
                  <a16:creationId xmlns:a16="http://schemas.microsoft.com/office/drawing/2014/main" id="{99403B7A-C5A4-EEC8-143A-09C78DE95A37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C87A803-364B-EA3B-29DA-A08BCC5BDE0E}"/>
              </a:ext>
            </a:extLst>
          </p:cNvPr>
          <p:cNvSpPr/>
          <p:nvPr/>
        </p:nvSpPr>
        <p:spPr>
          <a:xfrm>
            <a:off x="3892749" y="2024698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8163ADC-C71B-438A-68EF-FACEE424C193}"/>
              </a:ext>
            </a:extLst>
          </p:cNvPr>
          <p:cNvGrpSpPr/>
          <p:nvPr/>
        </p:nvGrpSpPr>
        <p:grpSpPr>
          <a:xfrm>
            <a:off x="3449712" y="2000187"/>
            <a:ext cx="1447979" cy="878179"/>
            <a:chOff x="3459196" y="2043028"/>
            <a:chExt cx="1447979" cy="87817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D612281-2315-D552-EC33-2F75AD253303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85" name="별: 꼭짓점 5개 184">
              <a:extLst>
                <a:ext uri="{FF2B5EF4-FFF2-40B4-BE49-F238E27FC236}">
                  <a16:creationId xmlns:a16="http://schemas.microsoft.com/office/drawing/2014/main" id="{F9217A6C-C16D-21BB-D41B-1F77B2290559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원호 185">
              <a:extLst>
                <a:ext uri="{FF2B5EF4-FFF2-40B4-BE49-F238E27FC236}">
                  <a16:creationId xmlns:a16="http://schemas.microsoft.com/office/drawing/2014/main" id="{18D7C7CB-6008-5D63-3745-915BB5029758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원호 186">
              <a:extLst>
                <a:ext uri="{FF2B5EF4-FFF2-40B4-BE49-F238E27FC236}">
                  <a16:creationId xmlns:a16="http://schemas.microsoft.com/office/drawing/2014/main" id="{D8E97C13-DE72-8BEA-2168-6B54CB8C1C70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7A3DEFA-1A91-FDD0-A253-21D880703BA3}"/>
              </a:ext>
            </a:extLst>
          </p:cNvPr>
          <p:cNvSpPr/>
          <p:nvPr/>
        </p:nvSpPr>
        <p:spPr>
          <a:xfrm>
            <a:off x="1723781" y="2923690"/>
            <a:ext cx="2054603" cy="749519"/>
          </a:xfrm>
          <a:custGeom>
            <a:avLst/>
            <a:gdLst>
              <a:gd name="connsiteX0" fmla="*/ 0 w 2054603"/>
              <a:gd name="connsiteY0" fmla="*/ 0 h 749519"/>
              <a:gd name="connsiteX1" fmla="*/ 664322 w 2054603"/>
              <a:gd name="connsiteY1" fmla="*/ 0 h 749519"/>
              <a:gd name="connsiteX2" fmla="*/ 1349189 w 2054603"/>
              <a:gd name="connsiteY2" fmla="*/ 0 h 749519"/>
              <a:gd name="connsiteX3" fmla="*/ 2054603 w 2054603"/>
              <a:gd name="connsiteY3" fmla="*/ 0 h 749519"/>
              <a:gd name="connsiteX4" fmla="*/ 2054603 w 2054603"/>
              <a:gd name="connsiteY4" fmla="*/ 374760 h 749519"/>
              <a:gd name="connsiteX5" fmla="*/ 2054603 w 2054603"/>
              <a:gd name="connsiteY5" fmla="*/ 749519 h 749519"/>
              <a:gd name="connsiteX6" fmla="*/ 1369735 w 2054603"/>
              <a:gd name="connsiteY6" fmla="*/ 749519 h 749519"/>
              <a:gd name="connsiteX7" fmla="*/ 725960 w 2054603"/>
              <a:gd name="connsiteY7" fmla="*/ 749519 h 749519"/>
              <a:gd name="connsiteX8" fmla="*/ 0 w 2054603"/>
              <a:gd name="connsiteY8" fmla="*/ 749519 h 749519"/>
              <a:gd name="connsiteX9" fmla="*/ 0 w 2054603"/>
              <a:gd name="connsiteY9" fmla="*/ 382255 h 749519"/>
              <a:gd name="connsiteX10" fmla="*/ 0 w 2054603"/>
              <a:gd name="connsiteY10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4603" h="749519" fill="none" extrusionOk="0">
                <a:moveTo>
                  <a:pt x="0" y="0"/>
                </a:moveTo>
                <a:cubicBezTo>
                  <a:pt x="235448" y="-1915"/>
                  <a:pt x="372821" y="-16098"/>
                  <a:pt x="664322" y="0"/>
                </a:cubicBezTo>
                <a:cubicBezTo>
                  <a:pt x="955823" y="16098"/>
                  <a:pt x="1070196" y="-16679"/>
                  <a:pt x="1349189" y="0"/>
                </a:cubicBezTo>
                <a:cubicBezTo>
                  <a:pt x="1628182" y="16679"/>
                  <a:pt x="1844594" y="-147"/>
                  <a:pt x="2054603" y="0"/>
                </a:cubicBezTo>
                <a:cubicBezTo>
                  <a:pt x="2066858" y="100999"/>
                  <a:pt x="2049122" y="202274"/>
                  <a:pt x="2054603" y="374760"/>
                </a:cubicBezTo>
                <a:cubicBezTo>
                  <a:pt x="2060084" y="547246"/>
                  <a:pt x="2045850" y="638487"/>
                  <a:pt x="2054603" y="749519"/>
                </a:cubicBezTo>
                <a:cubicBezTo>
                  <a:pt x="1916316" y="747784"/>
                  <a:pt x="1653449" y="716825"/>
                  <a:pt x="1369735" y="749519"/>
                </a:cubicBezTo>
                <a:cubicBezTo>
                  <a:pt x="1086021" y="782213"/>
                  <a:pt x="926535" y="735761"/>
                  <a:pt x="725960" y="749519"/>
                </a:cubicBezTo>
                <a:cubicBezTo>
                  <a:pt x="525386" y="763277"/>
                  <a:pt x="348808" y="719215"/>
                  <a:pt x="0" y="749519"/>
                </a:cubicBezTo>
                <a:cubicBezTo>
                  <a:pt x="-2621" y="657344"/>
                  <a:pt x="-3798" y="485532"/>
                  <a:pt x="0" y="382255"/>
                </a:cubicBezTo>
                <a:cubicBezTo>
                  <a:pt x="3798" y="278978"/>
                  <a:pt x="-10499" y="92167"/>
                  <a:pt x="0" y="0"/>
                </a:cubicBezTo>
                <a:close/>
              </a:path>
              <a:path w="2054603" h="749519" stroke="0" extrusionOk="0">
                <a:moveTo>
                  <a:pt x="0" y="0"/>
                </a:moveTo>
                <a:cubicBezTo>
                  <a:pt x="278533" y="-11233"/>
                  <a:pt x="381661" y="-13946"/>
                  <a:pt x="664322" y="0"/>
                </a:cubicBezTo>
                <a:cubicBezTo>
                  <a:pt x="946983" y="13946"/>
                  <a:pt x="1105185" y="-20617"/>
                  <a:pt x="1287551" y="0"/>
                </a:cubicBezTo>
                <a:cubicBezTo>
                  <a:pt x="1469917" y="20617"/>
                  <a:pt x="1880970" y="26622"/>
                  <a:pt x="2054603" y="0"/>
                </a:cubicBezTo>
                <a:cubicBezTo>
                  <a:pt x="2070536" y="108448"/>
                  <a:pt x="2056630" y="232818"/>
                  <a:pt x="2054603" y="367264"/>
                </a:cubicBezTo>
                <a:cubicBezTo>
                  <a:pt x="2052576" y="501710"/>
                  <a:pt x="2058859" y="632604"/>
                  <a:pt x="2054603" y="749519"/>
                </a:cubicBezTo>
                <a:cubicBezTo>
                  <a:pt x="1748213" y="764780"/>
                  <a:pt x="1720962" y="732072"/>
                  <a:pt x="1410827" y="749519"/>
                </a:cubicBezTo>
                <a:cubicBezTo>
                  <a:pt x="1100692" y="766966"/>
                  <a:pt x="1085474" y="720738"/>
                  <a:pt x="767052" y="749519"/>
                </a:cubicBezTo>
                <a:cubicBezTo>
                  <a:pt x="448630" y="778300"/>
                  <a:pt x="192391" y="774337"/>
                  <a:pt x="0" y="749519"/>
                </a:cubicBezTo>
                <a:cubicBezTo>
                  <a:pt x="-4317" y="678306"/>
                  <a:pt x="6867" y="518705"/>
                  <a:pt x="0" y="397245"/>
                </a:cubicBezTo>
                <a:cubicBezTo>
                  <a:pt x="-6867" y="275785"/>
                  <a:pt x="10161" y="11980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D6EB384-1BA2-FD3E-C369-07983CD186BA}"/>
              </a:ext>
            </a:extLst>
          </p:cNvPr>
          <p:cNvGrpSpPr/>
          <p:nvPr/>
        </p:nvGrpSpPr>
        <p:grpSpPr>
          <a:xfrm>
            <a:off x="1815958" y="2901095"/>
            <a:ext cx="1447979" cy="878179"/>
            <a:chOff x="3459196" y="2043028"/>
            <a:chExt cx="1447979" cy="878179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1173803-3C63-B271-D9DA-A922184162C8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F82DCC70-E5F8-6F0D-278C-2296AA5A1568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8" name="원호 2047">
              <a:extLst>
                <a:ext uri="{FF2B5EF4-FFF2-40B4-BE49-F238E27FC236}">
                  <a16:creationId xmlns:a16="http://schemas.microsoft.com/office/drawing/2014/main" id="{155B92F6-23BA-D8A3-C5A2-AFE651E6F7FC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9" name="원호 2048">
              <a:extLst>
                <a:ext uri="{FF2B5EF4-FFF2-40B4-BE49-F238E27FC236}">
                  <a16:creationId xmlns:a16="http://schemas.microsoft.com/office/drawing/2014/main" id="{8CA81A93-C5BA-7289-6C37-D7E2CAE12664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1" name="TextBox 2050">
            <a:extLst>
              <a:ext uri="{FF2B5EF4-FFF2-40B4-BE49-F238E27FC236}">
                <a16:creationId xmlns:a16="http://schemas.microsoft.com/office/drawing/2014/main" id="{084742F8-CA8E-3311-5E96-3FD07D714AD2}"/>
              </a:ext>
            </a:extLst>
          </p:cNvPr>
          <p:cNvSpPr txBox="1"/>
          <p:nvPr/>
        </p:nvSpPr>
        <p:spPr>
          <a:xfrm rot="20598839">
            <a:off x="3969664" y="392540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6D6D8521-542D-C750-1B54-AD648872100B}"/>
              </a:ext>
            </a:extLst>
          </p:cNvPr>
          <p:cNvSpPr txBox="1"/>
          <p:nvPr/>
        </p:nvSpPr>
        <p:spPr>
          <a:xfrm rot="20598839">
            <a:off x="3969664" y="4782374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8A06F76D-7EAB-E444-2513-CCE40F4BFFDA}"/>
              </a:ext>
            </a:extLst>
          </p:cNvPr>
          <p:cNvSpPr txBox="1"/>
          <p:nvPr/>
        </p:nvSpPr>
        <p:spPr>
          <a:xfrm rot="20598839">
            <a:off x="2873432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85CEE64C-DF1F-697E-53AD-56170CA1FACD}"/>
              </a:ext>
            </a:extLst>
          </p:cNvPr>
          <p:cNvSpPr txBox="1"/>
          <p:nvPr/>
        </p:nvSpPr>
        <p:spPr>
          <a:xfrm rot="20598839">
            <a:off x="1796636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469005AB-078F-5ECF-A2A6-BC15CC946034}"/>
              </a:ext>
            </a:extLst>
          </p:cNvPr>
          <p:cNvSpPr txBox="1"/>
          <p:nvPr/>
        </p:nvSpPr>
        <p:spPr>
          <a:xfrm rot="20598839">
            <a:off x="5044961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3481A761-D924-C7B9-0317-E8462C91974E}"/>
              </a:ext>
            </a:extLst>
          </p:cNvPr>
          <p:cNvSpPr txBox="1"/>
          <p:nvPr/>
        </p:nvSpPr>
        <p:spPr>
          <a:xfrm rot="20598839">
            <a:off x="6139974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33D2B97E-C2FF-69E7-B4A3-FA213C543C0F}"/>
              </a:ext>
            </a:extLst>
          </p:cNvPr>
          <p:cNvSpPr/>
          <p:nvPr/>
        </p:nvSpPr>
        <p:spPr>
          <a:xfrm>
            <a:off x="591584" y="4610461"/>
            <a:ext cx="7556335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3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F3EC1344EAE349BFE7D82125B18266" ma:contentTypeVersion="2" ma:contentTypeDescription="새 문서를 만듭니다." ma:contentTypeScope="" ma:versionID="739e6bd182540a3d5f2579bafc7ce875">
  <xsd:schema xmlns:xsd="http://www.w3.org/2001/XMLSchema" xmlns:xs="http://www.w3.org/2001/XMLSchema" xmlns:p="http://schemas.microsoft.com/office/2006/metadata/properties" xmlns:ns3="4478f80c-e40c-4d60-af65-2a52bf279489" targetNamespace="http://schemas.microsoft.com/office/2006/metadata/properties" ma:root="true" ma:fieldsID="048f50ae1bb8146701b40d83656602d6" ns3:_="">
    <xsd:import namespace="4478f80c-e40c-4d60-af65-2a52bf279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f80c-e40c-4d60-af65-2a52bf2794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CC1F93-E89F-4991-BF5A-E8BA4617E6A6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4478f80c-e40c-4d60-af65-2a52bf279489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464EF7-4482-49CD-A9AB-19D20777E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8f80c-e40c-4d60-af65-2a52bf279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F9A0E3-35DE-430A-BED5-7D7968A9CE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426</Words>
  <Application>Microsoft Office PowerPoint</Application>
  <PresentationFormat>와이드스크린</PresentationFormat>
  <Paragraphs>158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이부건</dc:creator>
  <cp:lastModifiedBy>이부건</cp:lastModifiedBy>
  <cp:revision>6</cp:revision>
  <dcterms:created xsi:type="dcterms:W3CDTF">2023-02-03T06:57:05Z</dcterms:created>
  <dcterms:modified xsi:type="dcterms:W3CDTF">2023-02-09T12:00:02Z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0x01010018F3EC1344EAE349BFE7D82125B18266</vt:lpwstr>
  </property>
</Properties>
</file>