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8" r:id="rId3"/>
    <p:sldId id="293" r:id="rId4"/>
    <p:sldId id="29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4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7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7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8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7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8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1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5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8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35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2F220-20F5-46F3-AAE8-2572F5581277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C9E785-417D-D41B-29E6-8160C95E9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576387"/>
            <a:ext cx="6115050" cy="370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44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21EED-7DD2-3298-1F18-FD9B70C14B88}"/>
              </a:ext>
            </a:extLst>
          </p:cNvPr>
          <p:cNvSpPr txBox="1"/>
          <p:nvPr/>
        </p:nvSpPr>
        <p:spPr>
          <a:xfrm>
            <a:off x="0" y="0"/>
            <a:ext cx="5445722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작업 내용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이름 입력 화면</a:t>
            </a:r>
            <a:endParaRPr lang="en-US" altLang="ko-KR" sz="3200" b="1" dirty="0"/>
          </a:p>
          <a:p>
            <a:endParaRPr lang="en-US" altLang="ko-KR" sz="3200" b="1" dirty="0"/>
          </a:p>
          <a:p>
            <a:endParaRPr lang="en-US" altLang="ko-KR" sz="3200" b="1" dirty="0"/>
          </a:p>
          <a:p>
            <a:r>
              <a:rPr lang="ko-KR" altLang="en-US" sz="2000" b="1" dirty="0"/>
              <a:t>안내 문구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주 사항</a:t>
            </a:r>
            <a:r>
              <a:rPr lang="en-US" altLang="ko-KR" sz="2000" b="1" dirty="0"/>
              <a:t>)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당신의 이름을 입력해주세요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lang="en-US" altLang="ko-KR" sz="2000" b="1" dirty="0"/>
          </a:p>
          <a:p>
            <a:r>
              <a:rPr lang="ko-KR" altLang="en-US" sz="2000" b="1" dirty="0"/>
              <a:t>안내 문구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부가 사항</a:t>
            </a:r>
            <a:r>
              <a:rPr lang="en-US" altLang="ko-KR" sz="2000" b="1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이름 글자수 제한</a:t>
            </a:r>
            <a:r>
              <a:rPr lang="en-US" altLang="ko-KR" sz="2000" dirty="0"/>
              <a:t>(4</a:t>
            </a:r>
            <a:r>
              <a:rPr lang="ko-KR" altLang="en-US" sz="2000" dirty="0"/>
              <a:t>자 초과 불가</a:t>
            </a:r>
            <a:r>
              <a:rPr lang="en-US" altLang="ko-KR" sz="2000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이름 사용 안내</a:t>
            </a:r>
            <a:r>
              <a:rPr lang="en-US" altLang="ko-KR" sz="2000" dirty="0"/>
              <a:t>(</a:t>
            </a:r>
            <a:r>
              <a:rPr lang="ko-KR" altLang="en-US" sz="2000" dirty="0"/>
              <a:t>이제 이 이름으로 진행 됨</a:t>
            </a:r>
            <a:r>
              <a:rPr lang="en-US" altLang="ko-KR" sz="2000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 err="1"/>
              <a:t>미입력</a:t>
            </a:r>
            <a:r>
              <a:rPr lang="ko-KR" altLang="en-US" sz="2000" dirty="0"/>
              <a:t> 시 사용될 이름 안내</a:t>
            </a:r>
            <a:r>
              <a:rPr lang="en-US" altLang="ko-KR" sz="2000" dirty="0"/>
              <a:t>(</a:t>
            </a:r>
            <a:r>
              <a:rPr lang="ko-KR" altLang="en-US" sz="2000" dirty="0"/>
              <a:t>주안</a:t>
            </a:r>
            <a:r>
              <a:rPr lang="en-US" altLang="ko-KR" sz="2000" dirty="0"/>
              <a:t>)</a:t>
            </a:r>
          </a:p>
          <a:p>
            <a:pPr marL="457200" indent="-457200">
              <a:buFontTx/>
              <a:buChar char="-"/>
            </a:pPr>
            <a:endParaRPr lang="en-US" altLang="ko-KR" sz="2000" dirty="0"/>
          </a:p>
          <a:p>
            <a:r>
              <a:rPr lang="ko-KR" altLang="en-US" sz="2000" b="1" dirty="0"/>
              <a:t>입력 창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화면 비율 </a:t>
            </a:r>
            <a:r>
              <a:rPr lang="en-US" altLang="ko-KR" sz="2000" b="1" dirty="0"/>
              <a:t>1920 * 1080 </a:t>
            </a:r>
            <a:r>
              <a:rPr lang="ko-KR" altLang="en-US" sz="2000" b="1" dirty="0"/>
              <a:t>고려</a:t>
            </a:r>
            <a:r>
              <a:rPr lang="en-US" altLang="ko-KR" sz="2000" b="1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입력 받는 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버튼 </a:t>
            </a:r>
            <a:r>
              <a:rPr lang="ko-KR" altLang="en-US" sz="2000" b="1" dirty="0" err="1"/>
              <a:t>세개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(300px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*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300px</a:t>
            </a:r>
            <a:r>
              <a:rPr lang="ko-KR" altLang="en-US" sz="2000" b="1" dirty="0"/>
              <a:t> 이상</a:t>
            </a:r>
            <a:r>
              <a:rPr lang="en-US" altLang="ko-KR" sz="2000" b="1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확인버튼</a:t>
            </a:r>
            <a:r>
              <a:rPr lang="en-US" altLang="ko-KR" sz="2000" dirty="0"/>
              <a:t>(</a:t>
            </a:r>
            <a:r>
              <a:rPr lang="ko-KR" altLang="en-US" sz="2000" dirty="0"/>
              <a:t>이름을 입력 받음</a:t>
            </a:r>
            <a:r>
              <a:rPr lang="en-US" altLang="ko-KR" sz="2000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네 버튼</a:t>
            </a:r>
            <a:r>
              <a:rPr lang="en-US" altLang="ko-KR" sz="2000" dirty="0"/>
              <a:t>(</a:t>
            </a:r>
            <a:r>
              <a:rPr lang="ko-KR" altLang="en-US" sz="2000" dirty="0"/>
              <a:t>입력한 이름을 저장</a:t>
            </a:r>
            <a:r>
              <a:rPr lang="en-US" altLang="ko-KR" sz="2000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아니요 버튼</a:t>
            </a:r>
            <a:r>
              <a:rPr lang="en-US" altLang="ko-KR" sz="2000" dirty="0"/>
              <a:t>(</a:t>
            </a:r>
            <a:r>
              <a:rPr lang="ko-KR" altLang="en-US" sz="2000" dirty="0"/>
              <a:t>입력 단계로 되돌아감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7296-78CA-EAE0-0DDF-4130CE8D8B7E}"/>
              </a:ext>
            </a:extLst>
          </p:cNvPr>
          <p:cNvSpPr txBox="1"/>
          <p:nvPr/>
        </p:nvSpPr>
        <p:spPr>
          <a:xfrm>
            <a:off x="7007382" y="4688186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</a:rPr>
              <a:t>04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/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16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(</a:t>
            </a:r>
            <a:r>
              <a:rPr lang="ko-KR" altLang="en-US" sz="3200" b="1" dirty="0">
                <a:solidFill>
                  <a:srgbClr val="C00000"/>
                </a:solidFill>
              </a:rPr>
              <a:t>일</a:t>
            </a:r>
            <a:r>
              <a:rPr lang="en-US" altLang="ko-KR" sz="3200" b="1" dirty="0">
                <a:solidFill>
                  <a:srgbClr val="C00000"/>
                </a:solidFill>
              </a:rPr>
              <a:t>) </a:t>
            </a:r>
            <a:r>
              <a:rPr lang="ko-KR" altLang="en-US" sz="3200" b="1" dirty="0">
                <a:solidFill>
                  <a:srgbClr val="C00000"/>
                </a:solidFill>
              </a:rPr>
              <a:t>마감</a:t>
            </a:r>
            <a:endParaRPr lang="en-US" altLang="ko-KR" sz="32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DB6C8-3E6E-399B-6239-83D692FE1116}"/>
              </a:ext>
            </a:extLst>
          </p:cNvPr>
          <p:cNvSpPr txBox="1"/>
          <p:nvPr/>
        </p:nvSpPr>
        <p:spPr>
          <a:xfrm>
            <a:off x="6096000" y="150809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확인 팝업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1920px * 1080px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어두운 검은 반투명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팝업창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아니오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띄울 거임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20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C노벨배경 집2 - 방,부엌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" y="-20009"/>
            <a:ext cx="12189186" cy="68648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14" y="76200"/>
            <a:ext cx="12204184" cy="6781800"/>
          </a:xfrm>
          <a:prstGeom prst="rect">
            <a:avLst/>
          </a:prstGeom>
          <a:gradFill flip="none" rotWithShape="1">
            <a:gsLst>
              <a:gs pos="35000">
                <a:schemeClr val="tx1">
                  <a:alpha val="7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69110" y="754869"/>
            <a:ext cx="6856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당신의 이름을 입력해주세요</a:t>
            </a:r>
            <a:r>
              <a:rPr lang="en-US" altLang="ko-KR" sz="4000" b="1" dirty="0">
                <a:solidFill>
                  <a:schemeClr val="bg1"/>
                </a:solidFill>
              </a:rPr>
              <a:t>.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3789" y="1724083"/>
            <a:ext cx="299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이름은 최대 </a:t>
            </a:r>
            <a:r>
              <a:rPr lang="en-US" altLang="ko-KR" sz="1400" dirty="0">
                <a:solidFill>
                  <a:schemeClr val="bg1"/>
                </a:solidFill>
              </a:rPr>
              <a:t>4</a:t>
            </a:r>
            <a:r>
              <a:rPr lang="ko-KR" altLang="en-US" sz="1400" dirty="0">
                <a:solidFill>
                  <a:schemeClr val="bg1"/>
                </a:solidFill>
              </a:rPr>
              <a:t>글자까지 가능합니다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3789" y="2143610"/>
            <a:ext cx="4601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게임이 시작되면 입력한 이름으로 진행됩니다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796338" y="1740408"/>
            <a:ext cx="180183" cy="174606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91742" y="2192667"/>
            <a:ext cx="180183" cy="174606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23789" y="2563137"/>
            <a:ext cx="445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이름을 입력하지 않으면 </a:t>
            </a:r>
            <a:r>
              <a:rPr lang="en-US" altLang="ko-KR" sz="1400" dirty="0">
                <a:solidFill>
                  <a:schemeClr val="bg1"/>
                </a:solidFill>
              </a:rPr>
              <a:t>[</a:t>
            </a:r>
            <a:r>
              <a:rPr lang="ko-KR" altLang="en-US" sz="1400" dirty="0">
                <a:solidFill>
                  <a:schemeClr val="bg1"/>
                </a:solidFill>
              </a:rPr>
              <a:t>주안</a:t>
            </a:r>
            <a:r>
              <a:rPr lang="en-US" altLang="ko-KR" sz="1400" dirty="0">
                <a:solidFill>
                  <a:schemeClr val="bg1"/>
                </a:solidFill>
              </a:rPr>
              <a:t>]</a:t>
            </a:r>
            <a:r>
              <a:rPr lang="ko-KR" altLang="en-US" sz="1400" dirty="0">
                <a:solidFill>
                  <a:schemeClr val="bg1"/>
                </a:solidFill>
              </a:rPr>
              <a:t>으로 자동 입력됩니다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791742" y="2658208"/>
            <a:ext cx="180183" cy="174606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69109" y="3528523"/>
            <a:ext cx="6856593" cy="105300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71925" y="5336937"/>
            <a:ext cx="4113649" cy="6275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60958" y="5414323"/>
            <a:ext cx="116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확인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51120" y="3852343"/>
            <a:ext cx="5019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bg2">
                    <a:lumMod val="90000"/>
                  </a:schemeClr>
                </a:solidFill>
              </a:rPr>
              <a:t>클릭하여 이름을 입력해주세요</a:t>
            </a:r>
            <a:r>
              <a:rPr lang="en-US" altLang="ko-KR" sz="2000" b="1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3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C노벨배경 집2 - 방,부엌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" y="-20009"/>
            <a:ext cx="12189186" cy="68648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14" y="76200"/>
            <a:ext cx="12204184" cy="6781800"/>
          </a:xfrm>
          <a:prstGeom prst="rect">
            <a:avLst/>
          </a:prstGeom>
          <a:gradFill flip="none" rotWithShape="1">
            <a:gsLst>
              <a:gs pos="35000">
                <a:schemeClr val="tx1">
                  <a:alpha val="7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69110" y="754869"/>
            <a:ext cx="6856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당신의 이름을 입력해주세요</a:t>
            </a:r>
            <a:r>
              <a:rPr lang="en-US" altLang="ko-KR" sz="4000" b="1" dirty="0">
                <a:solidFill>
                  <a:schemeClr val="bg1"/>
                </a:solidFill>
              </a:rPr>
              <a:t>.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3789" y="1724083"/>
            <a:ext cx="299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이름은 최대 </a:t>
            </a:r>
            <a:r>
              <a:rPr lang="en-US" altLang="ko-KR" sz="1400" dirty="0">
                <a:solidFill>
                  <a:schemeClr val="bg1"/>
                </a:solidFill>
              </a:rPr>
              <a:t>6</a:t>
            </a:r>
            <a:r>
              <a:rPr lang="ko-KR" altLang="en-US" sz="1400" dirty="0">
                <a:solidFill>
                  <a:schemeClr val="bg1"/>
                </a:solidFill>
              </a:rPr>
              <a:t>글자까지 가능합니다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3789" y="2143610"/>
            <a:ext cx="4601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이름을 정하면 대화 창에 입력한 이름으로 표시됩니다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796338" y="1740408"/>
            <a:ext cx="180183" cy="174606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91742" y="2192667"/>
            <a:ext cx="180183" cy="174606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23789" y="2563137"/>
            <a:ext cx="445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이름을 입력하지 않으면 </a:t>
            </a:r>
            <a:r>
              <a:rPr lang="en-US" altLang="ko-KR" sz="1400" dirty="0">
                <a:solidFill>
                  <a:schemeClr val="bg1"/>
                </a:solidFill>
              </a:rPr>
              <a:t>[</a:t>
            </a:r>
            <a:r>
              <a:rPr lang="ko-KR" altLang="en-US" sz="1400" dirty="0">
                <a:solidFill>
                  <a:schemeClr val="bg1"/>
                </a:solidFill>
              </a:rPr>
              <a:t>주안</a:t>
            </a:r>
            <a:r>
              <a:rPr lang="en-US" altLang="ko-KR" sz="1400" dirty="0">
                <a:solidFill>
                  <a:schemeClr val="bg1"/>
                </a:solidFill>
              </a:rPr>
              <a:t>]</a:t>
            </a:r>
            <a:r>
              <a:rPr lang="ko-KR" altLang="en-US" sz="1400" dirty="0">
                <a:solidFill>
                  <a:schemeClr val="bg1"/>
                </a:solidFill>
              </a:rPr>
              <a:t>으로 자동 입력됩니다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791742" y="2658208"/>
            <a:ext cx="180183" cy="174606"/>
          </a:xfrm>
          <a:prstGeom prst="ellipse">
            <a:avLst/>
          </a:prstGeom>
          <a:gradFill flip="none" rotWithShape="1">
            <a:gsLst>
              <a:gs pos="50441">
                <a:srgbClr val="FF98A7"/>
              </a:gs>
              <a:gs pos="21000">
                <a:srgbClr val="FF85BC"/>
              </a:gs>
              <a:gs pos="8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69109" y="3528523"/>
            <a:ext cx="6856593" cy="105300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71925" y="5336937"/>
            <a:ext cx="4113649" cy="6275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60958" y="5414323"/>
            <a:ext cx="116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확인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51120" y="3852343"/>
            <a:ext cx="5019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bg2">
                    <a:lumMod val="90000"/>
                  </a:schemeClr>
                </a:solidFill>
              </a:rPr>
              <a:t>클릭하여 이름을 입력해주세요</a:t>
            </a:r>
            <a:r>
              <a:rPr lang="en-US" altLang="ko-KR" sz="2000" b="1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ED2DD7-9322-F041-EAC8-061E44AED724}"/>
              </a:ext>
            </a:extLst>
          </p:cNvPr>
          <p:cNvSpPr/>
          <p:nvPr/>
        </p:nvSpPr>
        <p:spPr>
          <a:xfrm>
            <a:off x="0" y="-20009"/>
            <a:ext cx="12192000" cy="6878009"/>
          </a:xfrm>
          <a:prstGeom prst="rect">
            <a:avLst/>
          </a:prstGeom>
          <a:solidFill>
            <a:schemeClr val="tx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8F7BD1-B290-E6A8-A3FB-C707FBC74C78}"/>
              </a:ext>
            </a:extLst>
          </p:cNvPr>
          <p:cNvSpPr txBox="1"/>
          <p:nvPr/>
        </p:nvSpPr>
        <p:spPr>
          <a:xfrm>
            <a:off x="3219662" y="920683"/>
            <a:ext cx="575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당신의 이름이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[xxx]</a:t>
            </a:r>
            <a:r>
              <a:rPr lang="ko-KR" altLang="en-US" sz="3600" b="1" dirty="0">
                <a:solidFill>
                  <a:schemeClr val="bg1"/>
                </a:solidFill>
              </a:rPr>
              <a:t>가 맞나요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9">
            <a:extLst>
              <a:ext uri="{FF2B5EF4-FFF2-40B4-BE49-F238E27FC236}">
                <a16:creationId xmlns:a16="http://schemas.microsoft.com/office/drawing/2014/main" id="{83F05085-5915-9BED-A8DF-697772D49F04}"/>
              </a:ext>
            </a:extLst>
          </p:cNvPr>
          <p:cNvSpPr/>
          <p:nvPr/>
        </p:nvSpPr>
        <p:spPr>
          <a:xfrm>
            <a:off x="4048081" y="3206799"/>
            <a:ext cx="4113649" cy="6275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0">
            <a:extLst>
              <a:ext uri="{FF2B5EF4-FFF2-40B4-BE49-F238E27FC236}">
                <a16:creationId xmlns:a16="http://schemas.microsoft.com/office/drawing/2014/main" id="{A7039332-D433-71B6-FF3F-737523924FF5}"/>
              </a:ext>
            </a:extLst>
          </p:cNvPr>
          <p:cNvSpPr/>
          <p:nvPr/>
        </p:nvSpPr>
        <p:spPr>
          <a:xfrm>
            <a:off x="4039175" y="4681814"/>
            <a:ext cx="4113649" cy="6275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EC081A-ACA8-B507-AAFE-79B2574E7517}"/>
              </a:ext>
            </a:extLst>
          </p:cNvPr>
          <p:cNvSpPr txBox="1"/>
          <p:nvPr/>
        </p:nvSpPr>
        <p:spPr>
          <a:xfrm>
            <a:off x="5514758" y="3275564"/>
            <a:ext cx="116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/>
              <a:t>네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2C651D-8C57-8AC4-CE83-83CC7464A57F}"/>
              </a:ext>
            </a:extLst>
          </p:cNvPr>
          <p:cNvSpPr txBox="1"/>
          <p:nvPr/>
        </p:nvSpPr>
        <p:spPr>
          <a:xfrm>
            <a:off x="4968753" y="4756236"/>
            <a:ext cx="2272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/>
              <a:t>아니요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247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188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남근아</dc:creator>
  <cp:lastModifiedBy>이부건</cp:lastModifiedBy>
  <cp:revision>8</cp:revision>
  <dcterms:created xsi:type="dcterms:W3CDTF">2023-03-20T09:42:07Z</dcterms:created>
  <dcterms:modified xsi:type="dcterms:W3CDTF">2023-04-08T13:24:03Z</dcterms:modified>
</cp:coreProperties>
</file>