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8" r:id="rId3"/>
    <p:sldId id="283" r:id="rId4"/>
    <p:sldId id="284" r:id="rId5"/>
    <p:sldId id="285" r:id="rId6"/>
    <p:sldId id="302" r:id="rId7"/>
    <p:sldId id="301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8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5211683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갤러리 화면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갤러리파일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(16 : 9 </a:t>
            </a:r>
            <a:r>
              <a:rPr lang="ko-KR" altLang="en-US" sz="2000" b="1" dirty="0"/>
              <a:t>비율 엄수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 err="1"/>
              <a:t>빈슬롯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갤러리 획득 시 일러스트로 대체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클릭 시 일러스트 확대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인물 아이콘 </a:t>
            </a:r>
            <a:r>
              <a:rPr lang="en-US" altLang="ko-KR" sz="2000" b="1" dirty="0"/>
              <a:t>2 * 3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(200px * 200px</a:t>
            </a:r>
            <a:r>
              <a:rPr lang="ko-KR" altLang="en-US" sz="2000" b="1" dirty="0"/>
              <a:t> 이상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 err="1"/>
              <a:t>인물당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검은배경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흰배경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온</a:t>
            </a:r>
            <a:r>
              <a:rPr lang="en-US" altLang="ko-KR" sz="2000" dirty="0"/>
              <a:t>, </a:t>
            </a:r>
            <a:r>
              <a:rPr lang="ko-KR" altLang="en-US" sz="2000" dirty="0"/>
              <a:t>오프 구분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빈 갤러리 아이콘 </a:t>
            </a:r>
            <a:r>
              <a:rPr lang="en-US" altLang="ko-KR" sz="2000" b="1" dirty="0"/>
              <a:t>(200px * 200px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비어있는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갤러리를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나타내는 아이콘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7296-78CA-EAE0-0DDF-4130CE8D8B7E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04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20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목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EA242-AFD5-C374-0D4E-119C7BDE4EAF}"/>
              </a:ext>
            </a:extLst>
          </p:cNvPr>
          <p:cNvSpPr txBox="1"/>
          <p:nvPr/>
        </p:nvSpPr>
        <p:spPr>
          <a:xfrm>
            <a:off x="6096000" y="15080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일러스트 확대 핀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(200px * 200px)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일러스트 확대 시 보이는 핀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AB3A0C-C05B-D14F-8525-EED87219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7" y="4980573"/>
            <a:ext cx="1124107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76FE90-8B3B-0677-12AB-5C2FC3D6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386" y="2423360"/>
            <a:ext cx="160995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08E6D-A198-74FD-5CE5-164FD777F9A3}"/>
              </a:ext>
            </a:extLst>
          </p:cNvPr>
          <p:cNvSpPr/>
          <p:nvPr/>
        </p:nvSpPr>
        <p:spPr>
          <a:xfrm>
            <a:off x="1" y="0"/>
            <a:ext cx="12239624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597" y="2242108"/>
            <a:ext cx="675974" cy="675974"/>
          </a:xfrm>
          <a:prstGeom prst="rect">
            <a:avLst/>
          </a:prstGeom>
        </p:spPr>
      </p:pic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타원 12"/>
          <p:cNvSpPr/>
          <p:nvPr/>
        </p:nvSpPr>
        <p:spPr>
          <a:xfrm>
            <a:off x="385604" y="270038"/>
            <a:ext cx="1069341" cy="104441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840549" y="270038"/>
            <a:ext cx="1069341" cy="1044412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10000"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95494" y="256844"/>
            <a:ext cx="1069341" cy="1044412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t="-3000"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5604" y="1651162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73600" y="1624774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45450" y="1624773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604" y="3806850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73600" y="3780462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45450" y="3780461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1639412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4927408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8299258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매우 기본 자물쇠 아이콘 - ico,png,icns,무료 아이콘 다운로드">
            <a:extLst>
              <a:ext uri="{FF2B5EF4-FFF2-40B4-BE49-F238E27FC236}">
                <a16:creationId xmlns:a16="http://schemas.microsoft.com/office/drawing/2014/main" id="{F41CF7A9-85FC-59CB-B2FE-E7ED31DC3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1639412" y="2239205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매우 기본 자물쇠 아이콘 - ico,png,icns,무료 아이콘 다운로드">
            <a:extLst>
              <a:ext uri="{FF2B5EF4-FFF2-40B4-BE49-F238E27FC236}">
                <a16:creationId xmlns:a16="http://schemas.microsoft.com/office/drawing/2014/main" id="{6ED526B8-0A85-AC4C-76B6-A4EF01A70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4927408" y="2240729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매우 기본 자물쇠 아이콘 - ico,png,icns,무료 아이콘 다운로드">
            <a:extLst>
              <a:ext uri="{FF2B5EF4-FFF2-40B4-BE49-F238E27FC236}">
                <a16:creationId xmlns:a16="http://schemas.microsoft.com/office/drawing/2014/main" id="{5423EF52-BC28-09B1-6808-2FFF8296E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8299258" y="2240729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8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A3068-1E9D-67B2-D940-05A05AECE373}"/>
              </a:ext>
            </a:extLst>
          </p:cNvPr>
          <p:cNvSpPr/>
          <p:nvPr/>
        </p:nvSpPr>
        <p:spPr>
          <a:xfrm>
            <a:off x="1" y="0"/>
            <a:ext cx="12239624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597" y="2242108"/>
            <a:ext cx="675974" cy="6759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85604" y="1651162"/>
            <a:ext cx="2986246" cy="184451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73600" y="1624774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45450" y="1624773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604" y="3806850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73600" y="3780462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45450" y="3780461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1639412" y="4407160"/>
            <a:ext cx="478630" cy="643892"/>
          </a:xfrm>
          <a:prstGeom prst="rect">
            <a:avLst/>
          </a:prstGeom>
          <a:noFill/>
        </p:spPr>
      </p:pic>
      <p:pic>
        <p:nvPicPr>
          <p:cNvPr id="32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4927408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8299258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727" y="2733939"/>
            <a:ext cx="675974" cy="67597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882A267-F5A6-A148-C069-C4DE073E651E}"/>
              </a:ext>
            </a:extLst>
          </p:cNvPr>
          <p:cNvSpPr/>
          <p:nvPr/>
        </p:nvSpPr>
        <p:spPr>
          <a:xfrm>
            <a:off x="385604" y="270038"/>
            <a:ext cx="1069341" cy="1044412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499DAF-2CCC-B12F-B1F0-DCD6667BA5FE}"/>
              </a:ext>
            </a:extLst>
          </p:cNvPr>
          <p:cNvSpPr/>
          <p:nvPr/>
        </p:nvSpPr>
        <p:spPr>
          <a:xfrm>
            <a:off x="1840549" y="270038"/>
            <a:ext cx="1069341" cy="1044412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10000"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382437-73CC-E05E-7FCA-214B925E419F}"/>
              </a:ext>
            </a:extLst>
          </p:cNvPr>
          <p:cNvSpPr/>
          <p:nvPr/>
        </p:nvSpPr>
        <p:spPr>
          <a:xfrm>
            <a:off x="3295494" y="256844"/>
            <a:ext cx="1069341" cy="1044412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t="-3000"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매우 기본 자물쇠 아이콘 - ico,png,icns,무료 아이콘 다운로드">
            <a:extLst>
              <a:ext uri="{FF2B5EF4-FFF2-40B4-BE49-F238E27FC236}">
                <a16:creationId xmlns:a16="http://schemas.microsoft.com/office/drawing/2014/main" id="{4A9016D4-3CED-1AEB-3883-68F26366A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4927408" y="2240729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매우 기본 자물쇠 아이콘 - ico,png,icns,무료 아이콘 다운로드">
            <a:extLst>
              <a:ext uri="{FF2B5EF4-FFF2-40B4-BE49-F238E27FC236}">
                <a16:creationId xmlns:a16="http://schemas.microsoft.com/office/drawing/2014/main" id="{C16B7BB2-DD2E-22A7-8BDC-3682713B1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8299258" y="2240729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1253267" y="619454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되돌아가기</a:t>
            </a:r>
          </a:p>
        </p:txBody>
      </p:sp>
      <p:sp>
        <p:nvSpPr>
          <p:cNvPr id="13" name="타원 12"/>
          <p:cNvSpPr/>
          <p:nvPr/>
        </p:nvSpPr>
        <p:spPr>
          <a:xfrm>
            <a:off x="385604" y="270038"/>
            <a:ext cx="1069341" cy="104441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1597" y="2242108"/>
            <a:ext cx="675974" cy="6759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85604" y="1651162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73600" y="1624774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45450" y="1624773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604" y="3806850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73600" y="3780462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45450" y="3780461"/>
            <a:ext cx="2986246" cy="1844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1639412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4927408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매우 기본 자물쇠 아이콘 - ico,png,icns,무료 아이콘 다운로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/>
          <a:stretch/>
        </p:blipFill>
        <p:spPr bwMode="auto">
          <a:xfrm>
            <a:off x="8299258" y="4407160"/>
            <a:ext cx="478630" cy="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727" y="2733939"/>
            <a:ext cx="675974" cy="67597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853FDB1-C9D1-3F9A-6F64-4EE5CEB5A871}"/>
              </a:ext>
            </a:extLst>
          </p:cNvPr>
          <p:cNvSpPr/>
          <p:nvPr/>
        </p:nvSpPr>
        <p:spPr>
          <a:xfrm>
            <a:off x="1840549" y="270038"/>
            <a:ext cx="1069341" cy="1044412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10000"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5390D0-177F-F2EF-0696-6817D013FBEE}"/>
              </a:ext>
            </a:extLst>
          </p:cNvPr>
          <p:cNvSpPr/>
          <p:nvPr/>
        </p:nvSpPr>
        <p:spPr>
          <a:xfrm>
            <a:off x="3295494" y="256844"/>
            <a:ext cx="1069341" cy="1044412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t="-3000"/>
            </a:stretch>
          </a:blip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21340180">
            <a:off x="581804" y="666968"/>
            <a:ext cx="10963380" cy="56114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03333" y="138327"/>
            <a:ext cx="1007076" cy="98554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6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426270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설정 화면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조절 요소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음향 </a:t>
            </a:r>
            <a:r>
              <a:rPr lang="en-US" altLang="ko-KR" sz="2000" dirty="0"/>
              <a:t>(</a:t>
            </a:r>
            <a:r>
              <a:rPr lang="ko-KR" altLang="en-US" sz="2000" dirty="0"/>
              <a:t>마스터</a:t>
            </a:r>
            <a:r>
              <a:rPr lang="en-US" altLang="ko-KR" sz="2000" dirty="0"/>
              <a:t>, </a:t>
            </a:r>
            <a:r>
              <a:rPr lang="ko-KR" altLang="en-US" sz="2000" dirty="0"/>
              <a:t>배경음악</a:t>
            </a:r>
            <a:r>
              <a:rPr lang="en-US" altLang="ko-KR" sz="2000" dirty="0"/>
              <a:t>, </a:t>
            </a:r>
            <a:r>
              <a:rPr lang="ko-KR" altLang="en-US" sz="2000" dirty="0"/>
              <a:t>효과음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대사 </a:t>
            </a:r>
            <a:r>
              <a:rPr lang="en-US" altLang="ko-KR" sz="2000" dirty="0"/>
              <a:t>(</a:t>
            </a:r>
            <a:r>
              <a:rPr lang="ko-KR" altLang="en-US" sz="2000" dirty="0"/>
              <a:t>출력속도</a:t>
            </a:r>
            <a:r>
              <a:rPr lang="en-US" altLang="ko-KR" sz="2000" dirty="0"/>
              <a:t>, </a:t>
            </a:r>
            <a:r>
              <a:rPr lang="ko-KR" altLang="en-US" sz="2000" dirty="0"/>
              <a:t>넘기기 속도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초기화 버튼 </a:t>
            </a:r>
            <a:r>
              <a:rPr lang="en-US" altLang="ko-KR" sz="2000" b="1" dirty="0"/>
              <a:t>(200px * 200px</a:t>
            </a:r>
            <a:r>
              <a:rPr lang="ko-KR" altLang="en-US" sz="2000" b="1" dirty="0"/>
              <a:t> 이상</a:t>
            </a:r>
            <a:r>
              <a:rPr lang="en-US" altLang="ko-KR" sz="2000" b="1" dirty="0"/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 시 확인 팝업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7296-78CA-EAE0-0DDF-4130CE8D8B7E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04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20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목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9D08E-C84A-F07C-2CE7-28DC307F1796}"/>
              </a:ext>
            </a:extLst>
          </p:cNvPr>
          <p:cNvSpPr txBox="1"/>
          <p:nvPr/>
        </p:nvSpPr>
        <p:spPr>
          <a:xfrm>
            <a:off x="6096000" y="150809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팝업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1920px * 1080px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선택사항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어두운 검은 반투명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팝업창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아니오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띄울 거임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확인 팝업과 양식 동일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6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F6DAE-5892-4467-9885-6C2574C7EFDA}"/>
              </a:ext>
            </a:extLst>
          </p:cNvPr>
          <p:cNvSpPr/>
          <p:nvPr/>
        </p:nvSpPr>
        <p:spPr>
          <a:xfrm>
            <a:off x="1" y="0"/>
            <a:ext cx="12239624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타원 22"/>
          <p:cNvSpPr/>
          <p:nvPr/>
        </p:nvSpPr>
        <p:spPr>
          <a:xfrm>
            <a:off x="433335" y="1213489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9175" y="121349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마스터 음향 </a:t>
            </a:r>
          </a:p>
        </p:txBody>
      </p:sp>
      <p:sp>
        <p:nvSpPr>
          <p:cNvPr id="33" name="타원 32"/>
          <p:cNvSpPr/>
          <p:nvPr/>
        </p:nvSpPr>
        <p:spPr>
          <a:xfrm>
            <a:off x="433335" y="2617514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19175" y="261751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음향</a:t>
            </a:r>
          </a:p>
        </p:txBody>
      </p:sp>
      <p:sp>
        <p:nvSpPr>
          <p:cNvPr id="37" name="타원 36"/>
          <p:cNvSpPr/>
          <p:nvPr/>
        </p:nvSpPr>
        <p:spPr>
          <a:xfrm>
            <a:off x="433335" y="4104186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70559" y="41041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효과음 음량</a:t>
            </a:r>
          </a:p>
        </p:txBody>
      </p:sp>
      <p:pic>
        <p:nvPicPr>
          <p:cNvPr id="43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7588" y="3709558"/>
            <a:ext cx="914400" cy="9144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9090A68-E5B5-AE6E-6D42-79CA5A6273E8}"/>
              </a:ext>
            </a:extLst>
          </p:cNvPr>
          <p:cNvSpPr/>
          <p:nvPr/>
        </p:nvSpPr>
        <p:spPr>
          <a:xfrm>
            <a:off x="6946225" y="1213489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545BD-C3C1-2D29-492C-D9FB0FCA1A6C}"/>
              </a:ext>
            </a:extLst>
          </p:cNvPr>
          <p:cNvSpPr txBox="1"/>
          <p:nvPr/>
        </p:nvSpPr>
        <p:spPr>
          <a:xfrm>
            <a:off x="7483449" y="121348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대사 출력 속도</a:t>
            </a:r>
          </a:p>
        </p:txBody>
      </p:sp>
      <p:sp>
        <p:nvSpPr>
          <p:cNvPr id="6" name="모서리가 둥근 직사각형 141">
            <a:extLst>
              <a:ext uri="{FF2B5EF4-FFF2-40B4-BE49-F238E27FC236}">
                <a16:creationId xmlns:a16="http://schemas.microsoft.com/office/drawing/2014/main" id="{D7C1DE16-0DBE-3684-9EB4-3F228F992938}"/>
              </a:ext>
            </a:extLst>
          </p:cNvPr>
          <p:cNvSpPr/>
          <p:nvPr/>
        </p:nvSpPr>
        <p:spPr>
          <a:xfrm>
            <a:off x="7104114" y="4518104"/>
            <a:ext cx="2499972" cy="381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6D47C4-ADCB-320E-4D1D-D8811F48A3C1}"/>
              </a:ext>
            </a:extLst>
          </p:cNvPr>
          <p:cNvSpPr/>
          <p:nvPr/>
        </p:nvSpPr>
        <p:spPr>
          <a:xfrm>
            <a:off x="6948908" y="4473883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2C2FB-3595-1082-1EE2-767ED6DD7FE4}"/>
              </a:ext>
            </a:extLst>
          </p:cNvPr>
          <p:cNvSpPr txBox="1"/>
          <p:nvPr/>
        </p:nvSpPr>
        <p:spPr>
          <a:xfrm>
            <a:off x="7637265" y="4524121"/>
            <a:ext cx="19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D9E934-CECF-20E7-41C0-D50118F2DB70}"/>
              </a:ext>
            </a:extLst>
          </p:cNvPr>
          <p:cNvSpPr/>
          <p:nvPr/>
        </p:nvSpPr>
        <p:spPr>
          <a:xfrm>
            <a:off x="6946225" y="250367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A7C2C-1C23-4F57-9DF5-76E6BDD8E1D4}"/>
              </a:ext>
            </a:extLst>
          </p:cNvPr>
          <p:cNvSpPr txBox="1"/>
          <p:nvPr/>
        </p:nvSpPr>
        <p:spPr>
          <a:xfrm>
            <a:off x="7483449" y="250367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자동 넘기기 속도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F8BCFB8-BD8F-C52F-3E66-B815442E2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1661322"/>
            <a:ext cx="3196426" cy="40526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7B8DB16-31C8-8E87-FD2F-2A25B9E3C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4" y="1623914"/>
            <a:ext cx="480075" cy="48007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1B3384-8063-7949-2611-180E0875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84" y="1661322"/>
            <a:ext cx="3196426" cy="40526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A71C262-CCD3-3D7B-B2D2-304DD0F45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64" y="1623914"/>
            <a:ext cx="480075" cy="48007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8802840-5029-F19C-8E0C-6C237BDF9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3119153"/>
            <a:ext cx="3196426" cy="40526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620BB6-1682-1977-72E3-D7FAE16C3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4" y="3081745"/>
            <a:ext cx="480075" cy="4800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21DE0FD-A0B7-65D7-A065-26A22A8B4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84" y="3119153"/>
            <a:ext cx="3196426" cy="40526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48E21C-5D28-609C-D0F0-40FCB16AA9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64" y="3081745"/>
            <a:ext cx="480075" cy="48007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FBC846C-3AE9-1B66-3BC8-F1A50D689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4606471"/>
            <a:ext cx="3196426" cy="40526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4BFAFD0-9A7B-574B-A748-679F18080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4" y="4569063"/>
            <a:ext cx="480075" cy="4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F6DAE-5892-4467-9885-6C2574C7EFDA}"/>
              </a:ext>
            </a:extLst>
          </p:cNvPr>
          <p:cNvSpPr/>
          <p:nvPr/>
        </p:nvSpPr>
        <p:spPr>
          <a:xfrm>
            <a:off x="1" y="0"/>
            <a:ext cx="12239624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타원 22"/>
          <p:cNvSpPr/>
          <p:nvPr/>
        </p:nvSpPr>
        <p:spPr>
          <a:xfrm>
            <a:off x="433335" y="1213489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9175" y="121349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마스터 음향 </a:t>
            </a:r>
          </a:p>
        </p:txBody>
      </p:sp>
      <p:sp>
        <p:nvSpPr>
          <p:cNvPr id="33" name="타원 32"/>
          <p:cNvSpPr/>
          <p:nvPr/>
        </p:nvSpPr>
        <p:spPr>
          <a:xfrm>
            <a:off x="433335" y="2617514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19175" y="261751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음향</a:t>
            </a:r>
          </a:p>
        </p:txBody>
      </p:sp>
      <p:sp>
        <p:nvSpPr>
          <p:cNvPr id="37" name="타원 36"/>
          <p:cNvSpPr/>
          <p:nvPr/>
        </p:nvSpPr>
        <p:spPr>
          <a:xfrm>
            <a:off x="433335" y="4104186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70559" y="41041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효과음 음량</a:t>
            </a:r>
          </a:p>
        </p:txBody>
      </p:sp>
      <p:pic>
        <p:nvPicPr>
          <p:cNvPr id="43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7588" y="3709558"/>
            <a:ext cx="914400" cy="9144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9090A68-E5B5-AE6E-6D42-79CA5A6273E8}"/>
              </a:ext>
            </a:extLst>
          </p:cNvPr>
          <p:cNvSpPr/>
          <p:nvPr/>
        </p:nvSpPr>
        <p:spPr>
          <a:xfrm>
            <a:off x="6946225" y="1213489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545BD-C3C1-2D29-492C-D9FB0FCA1A6C}"/>
              </a:ext>
            </a:extLst>
          </p:cNvPr>
          <p:cNvSpPr txBox="1"/>
          <p:nvPr/>
        </p:nvSpPr>
        <p:spPr>
          <a:xfrm>
            <a:off x="7483449" y="121348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대사 출력 속도</a:t>
            </a:r>
          </a:p>
        </p:txBody>
      </p:sp>
      <p:sp>
        <p:nvSpPr>
          <p:cNvPr id="6" name="모서리가 둥근 직사각형 141">
            <a:extLst>
              <a:ext uri="{FF2B5EF4-FFF2-40B4-BE49-F238E27FC236}">
                <a16:creationId xmlns:a16="http://schemas.microsoft.com/office/drawing/2014/main" id="{D7C1DE16-0DBE-3684-9EB4-3F228F992938}"/>
              </a:ext>
            </a:extLst>
          </p:cNvPr>
          <p:cNvSpPr/>
          <p:nvPr/>
        </p:nvSpPr>
        <p:spPr>
          <a:xfrm>
            <a:off x="7104114" y="4518104"/>
            <a:ext cx="2499972" cy="381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6D47C4-ADCB-320E-4D1D-D8811F48A3C1}"/>
              </a:ext>
            </a:extLst>
          </p:cNvPr>
          <p:cNvSpPr/>
          <p:nvPr/>
        </p:nvSpPr>
        <p:spPr>
          <a:xfrm>
            <a:off x="6948908" y="4473883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2C2FB-3595-1082-1EE2-767ED6DD7FE4}"/>
              </a:ext>
            </a:extLst>
          </p:cNvPr>
          <p:cNvSpPr txBox="1"/>
          <p:nvPr/>
        </p:nvSpPr>
        <p:spPr>
          <a:xfrm>
            <a:off x="7637265" y="4524121"/>
            <a:ext cx="19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D9E934-CECF-20E7-41C0-D50118F2DB70}"/>
              </a:ext>
            </a:extLst>
          </p:cNvPr>
          <p:cNvSpPr/>
          <p:nvPr/>
        </p:nvSpPr>
        <p:spPr>
          <a:xfrm>
            <a:off x="6946225" y="250367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A7C2C-1C23-4F57-9DF5-76E6BDD8E1D4}"/>
              </a:ext>
            </a:extLst>
          </p:cNvPr>
          <p:cNvSpPr txBox="1"/>
          <p:nvPr/>
        </p:nvSpPr>
        <p:spPr>
          <a:xfrm>
            <a:off x="7483449" y="250367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자동 넘기기 속도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F8BCFB8-BD8F-C52F-3E66-B815442E2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1661322"/>
            <a:ext cx="3196426" cy="40526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7B8DB16-31C8-8E87-FD2F-2A25B9E3C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4" y="1623914"/>
            <a:ext cx="480075" cy="48007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1B3384-8063-7949-2611-180E0875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84" y="1661322"/>
            <a:ext cx="3196426" cy="40526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A71C262-CCD3-3D7B-B2D2-304DD0F45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64" y="1623914"/>
            <a:ext cx="480075" cy="48007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8802840-5029-F19C-8E0C-6C237BDF9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3119153"/>
            <a:ext cx="3196426" cy="40526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620BB6-1682-1977-72E3-D7FAE16C3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4" y="3081745"/>
            <a:ext cx="480075" cy="4800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21DE0FD-A0B7-65D7-A065-26A22A8B4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84" y="3119153"/>
            <a:ext cx="3196426" cy="40526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48E21C-5D28-609C-D0F0-40FCB16AA9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64" y="3081745"/>
            <a:ext cx="480075" cy="48007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FBC846C-3AE9-1B66-3BC8-F1A50D689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4606471"/>
            <a:ext cx="3196426" cy="40526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4BFAFD0-9A7B-574B-A748-679F18080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4" y="4569063"/>
            <a:ext cx="480075" cy="4800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A18298-C7FD-0AE3-F733-B1B6FEC62ABA}"/>
              </a:ext>
            </a:extLst>
          </p:cNvPr>
          <p:cNvSpPr/>
          <p:nvPr/>
        </p:nvSpPr>
        <p:spPr>
          <a:xfrm>
            <a:off x="0" y="-20009"/>
            <a:ext cx="12192000" cy="6878009"/>
          </a:xfrm>
          <a:prstGeom prst="rect">
            <a:avLst/>
          </a:prstGeom>
          <a:solidFill>
            <a:schemeClr val="tx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FE87E-57CA-FECF-D9BC-4E0E2F8400A0}"/>
              </a:ext>
            </a:extLst>
          </p:cNvPr>
          <p:cNvSpPr txBox="1"/>
          <p:nvPr/>
        </p:nvSpPr>
        <p:spPr>
          <a:xfrm>
            <a:off x="3219662" y="920683"/>
            <a:ext cx="575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정말로 초기화를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 err="1">
                <a:solidFill>
                  <a:schemeClr val="bg1"/>
                </a:solidFill>
              </a:rPr>
              <a:t>진행하시겠습니까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720ECD1C-8ADC-1BA6-6B12-E25EA87CDB65}"/>
              </a:ext>
            </a:extLst>
          </p:cNvPr>
          <p:cNvSpPr/>
          <p:nvPr/>
        </p:nvSpPr>
        <p:spPr>
          <a:xfrm>
            <a:off x="4048081" y="3206799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618EC085-94CD-80A4-B673-E3E9E458F01F}"/>
              </a:ext>
            </a:extLst>
          </p:cNvPr>
          <p:cNvSpPr/>
          <p:nvPr/>
        </p:nvSpPr>
        <p:spPr>
          <a:xfrm>
            <a:off x="4039175" y="4681814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180E-C80B-67EF-C3B1-CE892B4020B0}"/>
              </a:ext>
            </a:extLst>
          </p:cNvPr>
          <p:cNvSpPr txBox="1"/>
          <p:nvPr/>
        </p:nvSpPr>
        <p:spPr>
          <a:xfrm>
            <a:off x="5514758" y="3275564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네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FE7B9-F596-351E-4292-D3799A68211E}"/>
              </a:ext>
            </a:extLst>
          </p:cNvPr>
          <p:cNvSpPr txBox="1"/>
          <p:nvPr/>
        </p:nvSpPr>
        <p:spPr>
          <a:xfrm>
            <a:off x="4968753" y="4756236"/>
            <a:ext cx="227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아니요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572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179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이부건</cp:lastModifiedBy>
  <cp:revision>9</cp:revision>
  <dcterms:created xsi:type="dcterms:W3CDTF">2023-03-20T09:42:07Z</dcterms:created>
  <dcterms:modified xsi:type="dcterms:W3CDTF">2023-04-08T15:35:39Z</dcterms:modified>
</cp:coreProperties>
</file>