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88" r:id="rId3"/>
    <p:sldId id="296" r:id="rId4"/>
    <p:sldId id="316" r:id="rId5"/>
    <p:sldId id="317" r:id="rId6"/>
    <p:sldId id="321" r:id="rId7"/>
    <p:sldId id="318" r:id="rId8"/>
    <p:sldId id="31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A2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3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F220-20F5-46F3-AAE8-2572F5581277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5950-B3FD-4BD7-836E-79E07BB86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668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F220-20F5-46F3-AAE8-2572F5581277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5950-B3FD-4BD7-836E-79E07BB86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94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F220-20F5-46F3-AAE8-2572F5581277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5950-B3FD-4BD7-836E-79E07BB86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573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F220-20F5-46F3-AAE8-2572F5581277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5950-B3FD-4BD7-836E-79E07BB86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27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F220-20F5-46F3-AAE8-2572F5581277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5950-B3FD-4BD7-836E-79E07BB86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881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F220-20F5-46F3-AAE8-2572F5581277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5950-B3FD-4BD7-836E-79E07BB86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276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F220-20F5-46F3-AAE8-2572F5581277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5950-B3FD-4BD7-836E-79E07BB86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284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F220-20F5-46F3-AAE8-2572F5581277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5950-B3FD-4BD7-836E-79E07BB86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016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F220-20F5-46F3-AAE8-2572F5581277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5950-B3FD-4BD7-836E-79E07BB86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655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F220-20F5-46F3-AAE8-2572F5581277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5950-B3FD-4BD7-836E-79E07BB86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988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F220-20F5-46F3-AAE8-2572F5581277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95950-B3FD-4BD7-836E-79E07BB86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35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2F220-20F5-46F3-AAE8-2572F5581277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95950-B3FD-4BD7-836E-79E07BB86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769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0C9E785-417D-D41B-29E6-8160C95E9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475" y="1576387"/>
            <a:ext cx="6115050" cy="3705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1446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E21EED-7DD2-3298-1F18-FD9B70C14B88}"/>
              </a:ext>
            </a:extLst>
          </p:cNvPr>
          <p:cNvSpPr txBox="1"/>
          <p:nvPr/>
        </p:nvSpPr>
        <p:spPr>
          <a:xfrm>
            <a:off x="0" y="0"/>
            <a:ext cx="4254691" cy="68018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작업 내용 </a:t>
            </a:r>
            <a:r>
              <a:rPr lang="en-US" altLang="ko-KR" sz="3200" b="1" dirty="0"/>
              <a:t>– </a:t>
            </a:r>
            <a:r>
              <a:rPr lang="ko-KR" altLang="en-US" sz="3200" b="1" dirty="0"/>
              <a:t>대화 화면</a:t>
            </a:r>
            <a:endParaRPr lang="en-US" altLang="ko-KR" sz="3200" b="1" dirty="0"/>
          </a:p>
          <a:p>
            <a:endParaRPr lang="en-US" altLang="ko-KR" sz="3200" b="1" dirty="0"/>
          </a:p>
          <a:p>
            <a:endParaRPr lang="en-US" altLang="ko-KR" sz="3200" b="1" dirty="0"/>
          </a:p>
          <a:p>
            <a:r>
              <a:rPr lang="ko-KR" altLang="en-US" sz="2000" b="1" dirty="0"/>
              <a:t>자동 넘기기 </a:t>
            </a:r>
            <a:r>
              <a:rPr lang="en-US" altLang="ko-KR" sz="2000" b="1" dirty="0"/>
              <a:t>UI</a:t>
            </a:r>
          </a:p>
          <a:p>
            <a:pPr marL="457200" indent="-457200">
              <a:buFontTx/>
              <a:buChar char="-"/>
            </a:pPr>
            <a:r>
              <a:rPr lang="ko-KR" altLang="en-US" sz="2000" dirty="0" err="1"/>
              <a:t>온오프</a:t>
            </a:r>
            <a:r>
              <a:rPr lang="ko-KR" altLang="en-US" sz="2000" dirty="0"/>
              <a:t> 버전 </a:t>
            </a:r>
            <a:r>
              <a:rPr lang="ko-KR" altLang="en-US" sz="2000" dirty="0" err="1"/>
              <a:t>한개씩</a:t>
            </a:r>
            <a:r>
              <a:rPr lang="ko-KR" altLang="en-US" sz="2000" dirty="0"/>
              <a:t> 총 두개</a:t>
            </a:r>
            <a:endParaRPr lang="en-US" altLang="ko-KR" sz="2000" dirty="0"/>
          </a:p>
          <a:p>
            <a:pPr marL="457200" indent="-457200">
              <a:buFontTx/>
              <a:buChar char="-"/>
            </a:pPr>
            <a:endParaRPr lang="en-US" altLang="ko-KR" sz="2000" dirty="0"/>
          </a:p>
          <a:p>
            <a:pPr marL="457200" indent="-457200">
              <a:buFontTx/>
              <a:buChar char="-"/>
            </a:pPr>
            <a:endParaRPr lang="en-US" altLang="ko-KR" sz="2000" dirty="0"/>
          </a:p>
          <a:p>
            <a:pPr marL="457200" indent="-457200">
              <a:buFontTx/>
              <a:buChar char="-"/>
            </a:pPr>
            <a:endParaRPr lang="en-US" altLang="ko-KR" sz="2000" dirty="0"/>
          </a:p>
          <a:p>
            <a:pPr marL="457200" indent="-457200">
              <a:buFontTx/>
              <a:buChar char="-"/>
            </a:pPr>
            <a:endParaRPr lang="en-US" altLang="ko-KR" sz="2000" dirty="0"/>
          </a:p>
          <a:p>
            <a:pPr marL="457200" indent="-457200">
              <a:buFontTx/>
              <a:buChar char="-"/>
            </a:pPr>
            <a:endParaRPr lang="en-US" altLang="ko-KR" sz="2000" dirty="0"/>
          </a:p>
          <a:p>
            <a:pPr marL="457200" indent="-457200">
              <a:buFontTx/>
              <a:buChar char="-"/>
            </a:pPr>
            <a:endParaRPr lang="en-US" altLang="ko-KR" sz="2000" dirty="0"/>
          </a:p>
          <a:p>
            <a:pPr marL="457200" indent="-457200">
              <a:buFontTx/>
              <a:buChar char="-"/>
            </a:pPr>
            <a:endParaRPr lang="en-US" altLang="ko-KR" sz="2000" dirty="0"/>
          </a:p>
          <a:p>
            <a:pPr marL="457200" indent="-457200">
              <a:buFontTx/>
              <a:buChar char="-"/>
            </a:pPr>
            <a:endParaRPr lang="en-US" altLang="ko-KR" sz="2000" dirty="0"/>
          </a:p>
          <a:p>
            <a:pPr marL="457200" indent="-457200">
              <a:buFontTx/>
              <a:buChar char="-"/>
            </a:pPr>
            <a:endParaRPr lang="en-US" altLang="ko-KR" sz="2000" dirty="0"/>
          </a:p>
          <a:p>
            <a:r>
              <a:rPr lang="ko-KR" altLang="en-US" sz="2000" b="1" dirty="0"/>
              <a:t>메뉴 창 리메이크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버튼 추가</a:t>
            </a:r>
            <a:r>
              <a:rPr lang="en-US" altLang="ko-KR" sz="2000" b="1" dirty="0"/>
              <a:t>)</a:t>
            </a:r>
          </a:p>
          <a:p>
            <a:pPr marL="457200" indent="-457200">
              <a:buFontTx/>
              <a:buChar char="-"/>
            </a:pPr>
            <a:r>
              <a:rPr lang="ko-KR" altLang="en-US" sz="2000" dirty="0"/>
              <a:t>저장하기</a:t>
            </a:r>
            <a:r>
              <a:rPr lang="en-US" altLang="ko-KR" sz="2000" dirty="0"/>
              <a:t>(</a:t>
            </a:r>
            <a:r>
              <a:rPr lang="ko-KR" altLang="en-US" sz="2000" dirty="0"/>
              <a:t>현재 진행상황 저장</a:t>
            </a:r>
            <a:r>
              <a:rPr lang="en-US" altLang="ko-KR" sz="2000" dirty="0"/>
              <a:t>)</a:t>
            </a:r>
          </a:p>
          <a:p>
            <a:pPr marL="457200" indent="-457200">
              <a:buFontTx/>
              <a:buChar char="-"/>
            </a:pPr>
            <a:r>
              <a:rPr lang="ko-KR" altLang="en-US" sz="2000" dirty="0"/>
              <a:t>나가기</a:t>
            </a:r>
            <a:r>
              <a:rPr lang="en-US" altLang="ko-KR" sz="2000" dirty="0"/>
              <a:t>(</a:t>
            </a:r>
            <a:r>
              <a:rPr lang="ko-KR" altLang="en-US" sz="2000" dirty="0"/>
              <a:t>타이틀로 나가기</a:t>
            </a:r>
            <a:r>
              <a:rPr lang="en-US" altLang="ko-KR" sz="2000" dirty="0"/>
              <a:t>)</a:t>
            </a:r>
          </a:p>
          <a:p>
            <a:pPr marL="457200" indent="-457200">
              <a:buFontTx/>
              <a:buChar char="-"/>
            </a:pP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C77296-78CA-EAE0-0DDF-4130CE8D8B7E}"/>
              </a:ext>
            </a:extLst>
          </p:cNvPr>
          <p:cNvSpPr txBox="1"/>
          <p:nvPr/>
        </p:nvSpPr>
        <p:spPr>
          <a:xfrm>
            <a:off x="7007382" y="4688186"/>
            <a:ext cx="3416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C00000"/>
                </a:solidFill>
              </a:rPr>
              <a:t>04</a:t>
            </a:r>
            <a:r>
              <a:rPr lang="ko-KR" altLang="en-US" sz="3200" b="1" dirty="0">
                <a:solidFill>
                  <a:srgbClr val="C00000"/>
                </a:solidFill>
              </a:rPr>
              <a:t> </a:t>
            </a:r>
            <a:r>
              <a:rPr lang="en-US" altLang="ko-KR" sz="3200" b="1" dirty="0">
                <a:solidFill>
                  <a:srgbClr val="C00000"/>
                </a:solidFill>
              </a:rPr>
              <a:t>/</a:t>
            </a:r>
            <a:r>
              <a:rPr lang="ko-KR" altLang="en-US" sz="3200" b="1" dirty="0">
                <a:solidFill>
                  <a:srgbClr val="C00000"/>
                </a:solidFill>
              </a:rPr>
              <a:t> </a:t>
            </a:r>
            <a:r>
              <a:rPr lang="en-US" altLang="ko-KR" sz="3200" b="1" dirty="0">
                <a:solidFill>
                  <a:srgbClr val="C00000"/>
                </a:solidFill>
              </a:rPr>
              <a:t>20</a:t>
            </a:r>
            <a:r>
              <a:rPr lang="ko-KR" altLang="en-US" sz="3200" b="1" dirty="0">
                <a:solidFill>
                  <a:srgbClr val="C00000"/>
                </a:solidFill>
              </a:rPr>
              <a:t> </a:t>
            </a:r>
            <a:r>
              <a:rPr lang="en-US" altLang="ko-KR" sz="3200" b="1" dirty="0">
                <a:solidFill>
                  <a:srgbClr val="C00000"/>
                </a:solidFill>
              </a:rPr>
              <a:t>(</a:t>
            </a:r>
            <a:r>
              <a:rPr lang="ko-KR" altLang="en-US" sz="3200" b="1" dirty="0">
                <a:solidFill>
                  <a:srgbClr val="C00000"/>
                </a:solidFill>
              </a:rPr>
              <a:t>목</a:t>
            </a:r>
            <a:r>
              <a:rPr lang="en-US" altLang="ko-KR" sz="3200" b="1" dirty="0">
                <a:solidFill>
                  <a:srgbClr val="C00000"/>
                </a:solidFill>
              </a:rPr>
              <a:t>) </a:t>
            </a:r>
            <a:r>
              <a:rPr lang="ko-KR" altLang="en-US" sz="3200" b="1" dirty="0">
                <a:solidFill>
                  <a:srgbClr val="C00000"/>
                </a:solidFill>
              </a:rPr>
              <a:t>마감</a:t>
            </a:r>
            <a:endParaRPr lang="en-US" altLang="ko-KR" sz="3200" b="1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AEA242-AFD5-C374-0D4E-119C7BDE4EAF}"/>
              </a:ext>
            </a:extLst>
          </p:cNvPr>
          <p:cNvSpPr txBox="1"/>
          <p:nvPr/>
        </p:nvSpPr>
        <p:spPr>
          <a:xfrm>
            <a:off x="6096000" y="1508094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확인 팝업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1920px * 1080px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 -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선택사항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어두운 검은 반투명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팝업창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아니오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띄울 거임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20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기존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확인 팝업이랑 같은 디자인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A7E87B-1797-57CC-60EE-6DFC049A39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17" b="8065"/>
          <a:stretch/>
        </p:blipFill>
        <p:spPr>
          <a:xfrm>
            <a:off x="92712" y="2324810"/>
            <a:ext cx="2323392" cy="16290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68BA48D-588E-9977-13EC-D3B1A9631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871" y="2324809"/>
            <a:ext cx="2238687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0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건물, 하늘, 야외이(가) 표시된 사진&#10;&#10;자동 생성된 설명">
            <a:extLst>
              <a:ext uri="{FF2B5EF4-FFF2-40B4-BE49-F238E27FC236}">
                <a16:creationId xmlns:a16="http://schemas.microsoft.com/office/drawing/2014/main" id="{5A97F976-430D-BEC6-E7D3-70D217A80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F28A9E3-0C30-CF24-C6B3-C1DC96858CA8}"/>
              </a:ext>
            </a:extLst>
          </p:cNvPr>
          <p:cNvSpPr txBox="1"/>
          <p:nvPr/>
        </p:nvSpPr>
        <p:spPr>
          <a:xfrm>
            <a:off x="10375272" y="5260063"/>
            <a:ext cx="1183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자동 넘기기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257C14-5D2B-D078-E312-79E66FE8360A}"/>
              </a:ext>
            </a:extLst>
          </p:cNvPr>
          <p:cNvSpPr/>
          <p:nvPr/>
        </p:nvSpPr>
        <p:spPr>
          <a:xfrm>
            <a:off x="11558609" y="5300663"/>
            <a:ext cx="378597" cy="254675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A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311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건물, 하늘, 야외이(가) 표시된 사진&#10;&#10;자동 생성된 설명">
            <a:extLst>
              <a:ext uri="{FF2B5EF4-FFF2-40B4-BE49-F238E27FC236}">
                <a16:creationId xmlns:a16="http://schemas.microsoft.com/office/drawing/2014/main" id="{5A97F976-430D-BEC6-E7D3-70D217A80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F28A9E3-0C30-CF24-C6B3-C1DC96858CA8}"/>
              </a:ext>
            </a:extLst>
          </p:cNvPr>
          <p:cNvSpPr txBox="1"/>
          <p:nvPr/>
        </p:nvSpPr>
        <p:spPr>
          <a:xfrm>
            <a:off x="10375272" y="5260063"/>
            <a:ext cx="1183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자동 넘기기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257C14-5D2B-D078-E312-79E66FE8360A}"/>
              </a:ext>
            </a:extLst>
          </p:cNvPr>
          <p:cNvSpPr/>
          <p:nvPr/>
        </p:nvSpPr>
        <p:spPr>
          <a:xfrm>
            <a:off x="11558609" y="5300663"/>
            <a:ext cx="378597" cy="25467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102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웹사이트이(가) 표시된 사진&#10;&#10;자동 생성된 설명">
            <a:extLst>
              <a:ext uri="{FF2B5EF4-FFF2-40B4-BE49-F238E27FC236}">
                <a16:creationId xmlns:a16="http://schemas.microsoft.com/office/drawing/2014/main" id="{BA5AD54A-07E6-52A5-5C78-7BA8FDECA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3528DD9-979B-2B2C-A95A-5489B508A974}"/>
              </a:ext>
            </a:extLst>
          </p:cNvPr>
          <p:cNvSpPr/>
          <p:nvPr/>
        </p:nvSpPr>
        <p:spPr>
          <a:xfrm>
            <a:off x="4644429" y="4855280"/>
            <a:ext cx="1086415" cy="356896"/>
          </a:xfrm>
          <a:prstGeom prst="roundRect">
            <a:avLst/>
          </a:prstGeom>
          <a:solidFill>
            <a:srgbClr val="AB9F9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저장하기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AB0A6EA-3266-29CE-C38C-0A822FE24142}"/>
              </a:ext>
            </a:extLst>
          </p:cNvPr>
          <p:cNvSpPr/>
          <p:nvPr/>
        </p:nvSpPr>
        <p:spPr>
          <a:xfrm>
            <a:off x="6343465" y="4855280"/>
            <a:ext cx="1086415" cy="356896"/>
          </a:xfrm>
          <a:prstGeom prst="roundRect">
            <a:avLst/>
          </a:prstGeom>
          <a:solidFill>
            <a:srgbClr val="AB9F9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나가기</a:t>
            </a:r>
            <a:endParaRPr lang="ko-KR" altLang="en-US" dirty="0"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749CE9-5E11-65AD-45E4-F6DE1AB71B97}"/>
              </a:ext>
            </a:extLst>
          </p:cNvPr>
          <p:cNvSpPr txBox="1"/>
          <p:nvPr/>
        </p:nvSpPr>
        <p:spPr>
          <a:xfrm>
            <a:off x="10375272" y="5260063"/>
            <a:ext cx="1183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자동 넘기기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570CB70-219D-C3A2-2E79-F4E610BD871B}"/>
              </a:ext>
            </a:extLst>
          </p:cNvPr>
          <p:cNvSpPr/>
          <p:nvPr/>
        </p:nvSpPr>
        <p:spPr>
          <a:xfrm>
            <a:off x="11558609" y="5300663"/>
            <a:ext cx="378597" cy="25467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19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건물, 하늘, 야외이(가) 표시된 사진&#10;&#10;자동 생성된 설명">
            <a:extLst>
              <a:ext uri="{FF2B5EF4-FFF2-40B4-BE49-F238E27FC236}">
                <a16:creationId xmlns:a16="http://schemas.microsoft.com/office/drawing/2014/main" id="{5A97F976-430D-BEC6-E7D3-70D217A80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F28A9E3-0C30-CF24-C6B3-C1DC96858CA8}"/>
              </a:ext>
            </a:extLst>
          </p:cNvPr>
          <p:cNvSpPr txBox="1"/>
          <p:nvPr/>
        </p:nvSpPr>
        <p:spPr>
          <a:xfrm>
            <a:off x="10375272" y="5260063"/>
            <a:ext cx="1183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자동 넘기기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257C14-5D2B-D078-E312-79E66FE8360A}"/>
              </a:ext>
            </a:extLst>
          </p:cNvPr>
          <p:cNvSpPr/>
          <p:nvPr/>
        </p:nvSpPr>
        <p:spPr>
          <a:xfrm>
            <a:off x="11558609" y="5300663"/>
            <a:ext cx="378597" cy="25467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" name="그래픽 13" descr="커서 단색으로 채워진">
            <a:extLst>
              <a:ext uri="{FF2B5EF4-FFF2-40B4-BE49-F238E27FC236}">
                <a16:creationId xmlns:a16="http://schemas.microsoft.com/office/drawing/2014/main" id="{C7D0D330-D79B-22B0-E81A-309F721E2F9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14047" y="1718233"/>
            <a:ext cx="675974" cy="67597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ABEFA6C-ED38-FF45-8DE0-9CC893280935}"/>
              </a:ext>
            </a:extLst>
          </p:cNvPr>
          <p:cNvSpPr/>
          <p:nvPr/>
        </p:nvSpPr>
        <p:spPr>
          <a:xfrm>
            <a:off x="99" y="0"/>
            <a:ext cx="12239624" cy="6867525"/>
          </a:xfrm>
          <a:prstGeom prst="rect">
            <a:avLst/>
          </a:prstGeom>
          <a:solidFill>
            <a:schemeClr val="tx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EF4DE71-4408-ED99-6AEC-CBC4A9E57628}"/>
              </a:ext>
            </a:extLst>
          </p:cNvPr>
          <p:cNvSpPr/>
          <p:nvPr/>
        </p:nvSpPr>
        <p:spPr>
          <a:xfrm>
            <a:off x="1361970" y="476250"/>
            <a:ext cx="3162420" cy="23728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5F5482-58C4-67B1-A7BA-3F0C181770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9899" y="909358"/>
            <a:ext cx="2962295" cy="16310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A544AF-6D21-0327-A229-43DBFFAAFE13}"/>
              </a:ext>
            </a:extLst>
          </p:cNvPr>
          <p:cNvSpPr txBox="1"/>
          <p:nvPr/>
        </p:nvSpPr>
        <p:spPr>
          <a:xfrm>
            <a:off x="1429342" y="2542853"/>
            <a:ext cx="2579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2023.02.10 20:08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1B90822-00B5-E851-F739-CC713CBB3B13}"/>
              </a:ext>
            </a:extLst>
          </p:cNvPr>
          <p:cNvSpPr/>
          <p:nvPr/>
        </p:nvSpPr>
        <p:spPr>
          <a:xfrm>
            <a:off x="4879778" y="499852"/>
            <a:ext cx="3162420" cy="23492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AE1B3B8-F798-92EF-22BB-6524D3F519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6139" y="918883"/>
            <a:ext cx="2962295" cy="16310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328C690-E3F3-CF75-B5CF-C6F0DB3AF654}"/>
              </a:ext>
            </a:extLst>
          </p:cNvPr>
          <p:cNvSpPr txBox="1"/>
          <p:nvPr/>
        </p:nvSpPr>
        <p:spPr>
          <a:xfrm>
            <a:off x="4879777" y="2542853"/>
            <a:ext cx="2579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20XX.XX.XX 00:00</a:t>
            </a:r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BAFE44-63B6-FB05-8DA0-0806A25C1F0E}"/>
              </a:ext>
            </a:extLst>
          </p:cNvPr>
          <p:cNvSpPr/>
          <p:nvPr/>
        </p:nvSpPr>
        <p:spPr>
          <a:xfrm>
            <a:off x="8458269" y="628650"/>
            <a:ext cx="3162420" cy="22204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2" descr="저장 - 무료 화살개 아이콘">
            <a:extLst>
              <a:ext uri="{FF2B5EF4-FFF2-40B4-BE49-F238E27FC236}">
                <a16:creationId xmlns:a16="http://schemas.microsoft.com/office/drawing/2014/main" id="{9E3317AE-48EA-C326-5687-2B93B5195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291" y="1216653"/>
            <a:ext cx="7143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모서리가 둥근 직사각형 10">
            <a:extLst>
              <a:ext uri="{FF2B5EF4-FFF2-40B4-BE49-F238E27FC236}">
                <a16:creationId xmlns:a16="http://schemas.microsoft.com/office/drawing/2014/main" id="{09F0B958-8ABC-3B4E-340F-3462320234D4}"/>
              </a:ext>
            </a:extLst>
          </p:cNvPr>
          <p:cNvSpPr/>
          <p:nvPr/>
        </p:nvSpPr>
        <p:spPr>
          <a:xfrm>
            <a:off x="1350788" y="436076"/>
            <a:ext cx="3200519" cy="484703"/>
          </a:xfrm>
          <a:prstGeom prst="roundRect">
            <a:avLst/>
          </a:prstGeom>
          <a:solidFill>
            <a:srgbClr val="FF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FCAE28-C9AD-4BA0-C51F-06CAB14B8D4C}"/>
              </a:ext>
            </a:extLst>
          </p:cNvPr>
          <p:cNvSpPr txBox="1"/>
          <p:nvPr/>
        </p:nvSpPr>
        <p:spPr>
          <a:xfrm>
            <a:off x="1429342" y="499852"/>
            <a:ext cx="2366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월 </a:t>
            </a:r>
            <a:r>
              <a:rPr lang="en-US" altLang="ko-KR" dirty="0"/>
              <a:t>| </a:t>
            </a:r>
            <a:r>
              <a:rPr lang="ko-KR" altLang="en-US" dirty="0"/>
              <a:t>아찔한 첫 만남</a:t>
            </a:r>
          </a:p>
        </p:txBody>
      </p:sp>
      <p:sp>
        <p:nvSpPr>
          <p:cNvPr id="17" name="모서리가 둥근 직사각형 61">
            <a:extLst>
              <a:ext uri="{FF2B5EF4-FFF2-40B4-BE49-F238E27FC236}">
                <a16:creationId xmlns:a16="http://schemas.microsoft.com/office/drawing/2014/main" id="{23028A87-2DF0-8767-D7F3-1660C26FCB58}"/>
              </a:ext>
            </a:extLst>
          </p:cNvPr>
          <p:cNvSpPr/>
          <p:nvPr/>
        </p:nvSpPr>
        <p:spPr>
          <a:xfrm>
            <a:off x="4857790" y="443705"/>
            <a:ext cx="3200519" cy="484703"/>
          </a:xfrm>
          <a:prstGeom prst="roundRect">
            <a:avLst/>
          </a:prstGeom>
          <a:solidFill>
            <a:srgbClr val="FF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62">
            <a:extLst>
              <a:ext uri="{FF2B5EF4-FFF2-40B4-BE49-F238E27FC236}">
                <a16:creationId xmlns:a16="http://schemas.microsoft.com/office/drawing/2014/main" id="{A15F526E-DF39-FC08-0A2F-C67868A4566B}"/>
              </a:ext>
            </a:extLst>
          </p:cNvPr>
          <p:cNvSpPr/>
          <p:nvPr/>
        </p:nvSpPr>
        <p:spPr>
          <a:xfrm>
            <a:off x="8439218" y="434180"/>
            <a:ext cx="3200519" cy="484703"/>
          </a:xfrm>
          <a:prstGeom prst="roundRect">
            <a:avLst/>
          </a:prstGeom>
          <a:solidFill>
            <a:srgbClr val="FF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7FD804A-2F2B-EEDD-EE0E-5F00D45ECE7B}"/>
              </a:ext>
            </a:extLst>
          </p:cNvPr>
          <p:cNvSpPr/>
          <p:nvPr/>
        </p:nvSpPr>
        <p:spPr>
          <a:xfrm>
            <a:off x="1376887" y="3332395"/>
            <a:ext cx="3162420" cy="22204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Picture 2" descr="저장 - 무료 화살개 아이콘">
            <a:extLst>
              <a:ext uri="{FF2B5EF4-FFF2-40B4-BE49-F238E27FC236}">
                <a16:creationId xmlns:a16="http://schemas.microsoft.com/office/drawing/2014/main" id="{2356B78C-9EFA-CECC-9AE0-2B8D1CEC3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909" y="3920398"/>
            <a:ext cx="7143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모서리가 둥근 직사각형 65">
            <a:extLst>
              <a:ext uri="{FF2B5EF4-FFF2-40B4-BE49-F238E27FC236}">
                <a16:creationId xmlns:a16="http://schemas.microsoft.com/office/drawing/2014/main" id="{26529185-079C-BA51-C937-6417DF9D9351}"/>
              </a:ext>
            </a:extLst>
          </p:cNvPr>
          <p:cNvSpPr/>
          <p:nvPr/>
        </p:nvSpPr>
        <p:spPr>
          <a:xfrm>
            <a:off x="1357836" y="3137925"/>
            <a:ext cx="3200519" cy="48470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5BD2636-48C2-BC00-EF41-F722F86F9688}"/>
              </a:ext>
            </a:extLst>
          </p:cNvPr>
          <p:cNvSpPr/>
          <p:nvPr/>
        </p:nvSpPr>
        <p:spPr>
          <a:xfrm>
            <a:off x="4895889" y="3326609"/>
            <a:ext cx="3162420" cy="22204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Picture 2" descr="저장 - 무료 화살개 아이콘">
            <a:extLst>
              <a:ext uri="{FF2B5EF4-FFF2-40B4-BE49-F238E27FC236}">
                <a16:creationId xmlns:a16="http://schemas.microsoft.com/office/drawing/2014/main" id="{0C2CAFE6-8272-BFD8-6E0B-AAD8C18D9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911" y="3914612"/>
            <a:ext cx="7143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모서리가 둥근 직사각형 68">
            <a:extLst>
              <a:ext uri="{FF2B5EF4-FFF2-40B4-BE49-F238E27FC236}">
                <a16:creationId xmlns:a16="http://schemas.microsoft.com/office/drawing/2014/main" id="{E52EB26C-C876-CF09-1E29-AE911874587D}"/>
              </a:ext>
            </a:extLst>
          </p:cNvPr>
          <p:cNvSpPr/>
          <p:nvPr/>
        </p:nvSpPr>
        <p:spPr>
          <a:xfrm>
            <a:off x="4876838" y="3132139"/>
            <a:ext cx="3200519" cy="48470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D97FD46-2EAB-A557-319A-CA9D926CDFE2}"/>
              </a:ext>
            </a:extLst>
          </p:cNvPr>
          <p:cNvSpPr/>
          <p:nvPr/>
        </p:nvSpPr>
        <p:spPr>
          <a:xfrm>
            <a:off x="8477320" y="3326609"/>
            <a:ext cx="3162420" cy="22204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Picture 2" descr="저장 - 무료 화살개 아이콘">
            <a:extLst>
              <a:ext uri="{FF2B5EF4-FFF2-40B4-BE49-F238E27FC236}">
                <a16:creationId xmlns:a16="http://schemas.microsoft.com/office/drawing/2014/main" id="{98B657CB-1549-85ED-5F8E-B4D3D2597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1342" y="3914612"/>
            <a:ext cx="7143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모서리가 둥근 직사각형 71">
            <a:extLst>
              <a:ext uri="{FF2B5EF4-FFF2-40B4-BE49-F238E27FC236}">
                <a16:creationId xmlns:a16="http://schemas.microsoft.com/office/drawing/2014/main" id="{BD91AD6A-4347-9A39-D277-F513D2AF803E}"/>
              </a:ext>
            </a:extLst>
          </p:cNvPr>
          <p:cNvSpPr/>
          <p:nvPr/>
        </p:nvSpPr>
        <p:spPr>
          <a:xfrm>
            <a:off x="8458269" y="3132139"/>
            <a:ext cx="3200519" cy="48470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862E6D-0FCC-7B08-F46A-D496FFC3700D}"/>
              </a:ext>
            </a:extLst>
          </p:cNvPr>
          <p:cNvSpPr txBox="1"/>
          <p:nvPr/>
        </p:nvSpPr>
        <p:spPr>
          <a:xfrm>
            <a:off x="4986139" y="511192"/>
            <a:ext cx="2366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r>
              <a:rPr lang="ko-KR" altLang="en-US" dirty="0"/>
              <a:t>월 </a:t>
            </a:r>
            <a:r>
              <a:rPr lang="en-US" altLang="ko-KR" dirty="0"/>
              <a:t>| </a:t>
            </a:r>
            <a:r>
              <a:rPr lang="ko-KR" altLang="en-US" dirty="0"/>
              <a:t>에피소드 명</a:t>
            </a:r>
          </a:p>
        </p:txBody>
      </p:sp>
      <p:pic>
        <p:nvPicPr>
          <p:cNvPr id="30" name="그래픽 12" descr="종료 단색으로 채워진">
            <a:extLst>
              <a:ext uri="{FF2B5EF4-FFF2-40B4-BE49-F238E27FC236}">
                <a16:creationId xmlns:a16="http://schemas.microsoft.com/office/drawing/2014/main" id="{3059527C-1BC4-5965-4E8B-9A8A7135AB43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57150" y="6003025"/>
            <a:ext cx="752370" cy="7523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2778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웹사이트이(가) 표시된 사진&#10;&#10;자동 생성된 설명">
            <a:extLst>
              <a:ext uri="{FF2B5EF4-FFF2-40B4-BE49-F238E27FC236}">
                <a16:creationId xmlns:a16="http://schemas.microsoft.com/office/drawing/2014/main" id="{BA5AD54A-07E6-52A5-5C78-7BA8FDECA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3528DD9-979B-2B2C-A95A-5489B508A974}"/>
              </a:ext>
            </a:extLst>
          </p:cNvPr>
          <p:cNvSpPr/>
          <p:nvPr/>
        </p:nvSpPr>
        <p:spPr>
          <a:xfrm>
            <a:off x="4644429" y="4855280"/>
            <a:ext cx="1086415" cy="356896"/>
          </a:xfrm>
          <a:prstGeom prst="roundRect">
            <a:avLst/>
          </a:prstGeom>
          <a:solidFill>
            <a:srgbClr val="AB9F9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저장하기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AB0A6EA-3266-29CE-C38C-0A822FE24142}"/>
              </a:ext>
            </a:extLst>
          </p:cNvPr>
          <p:cNvSpPr/>
          <p:nvPr/>
        </p:nvSpPr>
        <p:spPr>
          <a:xfrm>
            <a:off x="6343465" y="4855280"/>
            <a:ext cx="1086415" cy="356896"/>
          </a:xfrm>
          <a:prstGeom prst="roundRect">
            <a:avLst/>
          </a:prstGeom>
          <a:solidFill>
            <a:srgbClr val="AB9F9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나가기</a:t>
            </a:r>
            <a:endParaRPr lang="ko-KR" altLang="en-US" dirty="0"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749CE9-5E11-65AD-45E4-F6DE1AB71B97}"/>
              </a:ext>
            </a:extLst>
          </p:cNvPr>
          <p:cNvSpPr txBox="1"/>
          <p:nvPr/>
        </p:nvSpPr>
        <p:spPr>
          <a:xfrm>
            <a:off x="10375272" y="5260063"/>
            <a:ext cx="1183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자동 넘기기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570CB70-219D-C3A2-2E79-F4E610BD871B}"/>
              </a:ext>
            </a:extLst>
          </p:cNvPr>
          <p:cNvSpPr/>
          <p:nvPr/>
        </p:nvSpPr>
        <p:spPr>
          <a:xfrm>
            <a:off x="11558609" y="5300663"/>
            <a:ext cx="378597" cy="25467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8B62B21-6071-C7AD-7A97-6E0B2717F885}"/>
              </a:ext>
            </a:extLst>
          </p:cNvPr>
          <p:cNvSpPr/>
          <p:nvPr/>
        </p:nvSpPr>
        <p:spPr>
          <a:xfrm>
            <a:off x="0" y="-20009"/>
            <a:ext cx="12192000" cy="6878009"/>
          </a:xfrm>
          <a:prstGeom prst="rect">
            <a:avLst/>
          </a:prstGeom>
          <a:solidFill>
            <a:schemeClr val="tx1">
              <a:alpha val="9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E2B9E0-69B1-3ADD-8481-E17C71092B67}"/>
              </a:ext>
            </a:extLst>
          </p:cNvPr>
          <p:cNvSpPr txBox="1"/>
          <p:nvPr/>
        </p:nvSpPr>
        <p:spPr>
          <a:xfrm>
            <a:off x="2492394" y="920683"/>
            <a:ext cx="72250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</a:rPr>
              <a:t>해당 슬롯에 파일이 존재합니다</a:t>
            </a:r>
            <a:r>
              <a:rPr lang="en-US" altLang="ko-KR" sz="3600" b="1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3600" b="1" dirty="0">
                <a:solidFill>
                  <a:schemeClr val="bg1"/>
                </a:solidFill>
              </a:rPr>
              <a:t>정말로 </a:t>
            </a:r>
            <a:r>
              <a:rPr lang="ko-KR" altLang="en-US" sz="3600" b="1" dirty="0" err="1">
                <a:solidFill>
                  <a:schemeClr val="bg1"/>
                </a:solidFill>
              </a:rPr>
              <a:t>저장하시겠습니까</a:t>
            </a:r>
            <a:r>
              <a:rPr lang="en-US" altLang="ko-KR" sz="3600" b="1" dirty="0">
                <a:solidFill>
                  <a:schemeClr val="bg1"/>
                </a:solidFill>
              </a:rPr>
              <a:t>?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9" name="모서리가 둥근 직사각형 19">
            <a:extLst>
              <a:ext uri="{FF2B5EF4-FFF2-40B4-BE49-F238E27FC236}">
                <a16:creationId xmlns:a16="http://schemas.microsoft.com/office/drawing/2014/main" id="{3DECB282-4195-3B67-AF6D-18B658A23DDF}"/>
              </a:ext>
            </a:extLst>
          </p:cNvPr>
          <p:cNvSpPr/>
          <p:nvPr/>
        </p:nvSpPr>
        <p:spPr>
          <a:xfrm>
            <a:off x="4048081" y="3206799"/>
            <a:ext cx="4113649" cy="62753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20">
            <a:extLst>
              <a:ext uri="{FF2B5EF4-FFF2-40B4-BE49-F238E27FC236}">
                <a16:creationId xmlns:a16="http://schemas.microsoft.com/office/drawing/2014/main" id="{809ACA6D-14CA-EC55-0DD9-F57118A1D149}"/>
              </a:ext>
            </a:extLst>
          </p:cNvPr>
          <p:cNvSpPr/>
          <p:nvPr/>
        </p:nvSpPr>
        <p:spPr>
          <a:xfrm>
            <a:off x="4039175" y="4681814"/>
            <a:ext cx="4113649" cy="62753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82936B-5DCD-9421-5062-9C1E6661A835}"/>
              </a:ext>
            </a:extLst>
          </p:cNvPr>
          <p:cNvSpPr txBox="1"/>
          <p:nvPr/>
        </p:nvSpPr>
        <p:spPr>
          <a:xfrm>
            <a:off x="5514758" y="3275564"/>
            <a:ext cx="1162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/>
              <a:t>네</a:t>
            </a:r>
            <a:endParaRPr lang="ko-KR" alt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AB12AE-9A62-D04D-A639-34F6EDE7278E}"/>
              </a:ext>
            </a:extLst>
          </p:cNvPr>
          <p:cNvSpPr txBox="1"/>
          <p:nvPr/>
        </p:nvSpPr>
        <p:spPr>
          <a:xfrm>
            <a:off x="4968753" y="4756236"/>
            <a:ext cx="2272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/>
              <a:t>아니요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64511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웹사이트이(가) 표시된 사진&#10;&#10;자동 생성된 설명">
            <a:extLst>
              <a:ext uri="{FF2B5EF4-FFF2-40B4-BE49-F238E27FC236}">
                <a16:creationId xmlns:a16="http://schemas.microsoft.com/office/drawing/2014/main" id="{BA5AD54A-07E6-52A5-5C78-7BA8FDECA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3528DD9-979B-2B2C-A95A-5489B508A974}"/>
              </a:ext>
            </a:extLst>
          </p:cNvPr>
          <p:cNvSpPr/>
          <p:nvPr/>
        </p:nvSpPr>
        <p:spPr>
          <a:xfrm>
            <a:off x="4644429" y="4855280"/>
            <a:ext cx="1086415" cy="356896"/>
          </a:xfrm>
          <a:prstGeom prst="roundRect">
            <a:avLst/>
          </a:prstGeom>
          <a:solidFill>
            <a:srgbClr val="AB9F9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저장하기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AB0A6EA-3266-29CE-C38C-0A822FE24142}"/>
              </a:ext>
            </a:extLst>
          </p:cNvPr>
          <p:cNvSpPr/>
          <p:nvPr/>
        </p:nvSpPr>
        <p:spPr>
          <a:xfrm>
            <a:off x="6343465" y="4855280"/>
            <a:ext cx="1086415" cy="356896"/>
          </a:xfrm>
          <a:prstGeom prst="roundRect">
            <a:avLst/>
          </a:prstGeom>
          <a:solidFill>
            <a:srgbClr val="AB9F9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나가기</a:t>
            </a:r>
            <a:endParaRPr lang="ko-KR" altLang="en-US" dirty="0"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749CE9-5E11-65AD-45E4-F6DE1AB71B97}"/>
              </a:ext>
            </a:extLst>
          </p:cNvPr>
          <p:cNvSpPr txBox="1"/>
          <p:nvPr/>
        </p:nvSpPr>
        <p:spPr>
          <a:xfrm>
            <a:off x="10375272" y="5260063"/>
            <a:ext cx="1183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자동 넘기기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570CB70-219D-C3A2-2E79-F4E610BD871B}"/>
              </a:ext>
            </a:extLst>
          </p:cNvPr>
          <p:cNvSpPr/>
          <p:nvPr/>
        </p:nvSpPr>
        <p:spPr>
          <a:xfrm>
            <a:off x="11558609" y="5300663"/>
            <a:ext cx="378597" cy="25467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8B62B21-6071-C7AD-7A97-6E0B2717F885}"/>
              </a:ext>
            </a:extLst>
          </p:cNvPr>
          <p:cNvSpPr/>
          <p:nvPr/>
        </p:nvSpPr>
        <p:spPr>
          <a:xfrm>
            <a:off x="0" y="-20009"/>
            <a:ext cx="12192000" cy="6878009"/>
          </a:xfrm>
          <a:prstGeom prst="rect">
            <a:avLst/>
          </a:prstGeom>
          <a:solidFill>
            <a:schemeClr val="tx1">
              <a:alpha val="9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E2B9E0-69B1-3ADD-8481-E17C71092B67}"/>
              </a:ext>
            </a:extLst>
          </p:cNvPr>
          <p:cNvSpPr txBox="1"/>
          <p:nvPr/>
        </p:nvSpPr>
        <p:spPr>
          <a:xfrm>
            <a:off x="3219662" y="920683"/>
            <a:ext cx="5752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</a:rPr>
              <a:t>타이틀 화면으로</a:t>
            </a:r>
            <a:endParaRPr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3600" b="1" dirty="0">
                <a:solidFill>
                  <a:schemeClr val="bg1"/>
                </a:solidFill>
              </a:rPr>
              <a:t>돌아가시겠습니까</a:t>
            </a:r>
            <a:r>
              <a:rPr lang="en-US" altLang="ko-KR" sz="3600" b="1" dirty="0">
                <a:solidFill>
                  <a:schemeClr val="bg1"/>
                </a:solidFill>
              </a:rPr>
              <a:t>?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9" name="모서리가 둥근 직사각형 19">
            <a:extLst>
              <a:ext uri="{FF2B5EF4-FFF2-40B4-BE49-F238E27FC236}">
                <a16:creationId xmlns:a16="http://schemas.microsoft.com/office/drawing/2014/main" id="{3DECB282-4195-3B67-AF6D-18B658A23DDF}"/>
              </a:ext>
            </a:extLst>
          </p:cNvPr>
          <p:cNvSpPr/>
          <p:nvPr/>
        </p:nvSpPr>
        <p:spPr>
          <a:xfrm>
            <a:off x="4048081" y="3206799"/>
            <a:ext cx="4113649" cy="62753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20">
            <a:extLst>
              <a:ext uri="{FF2B5EF4-FFF2-40B4-BE49-F238E27FC236}">
                <a16:creationId xmlns:a16="http://schemas.microsoft.com/office/drawing/2014/main" id="{809ACA6D-14CA-EC55-0DD9-F57118A1D149}"/>
              </a:ext>
            </a:extLst>
          </p:cNvPr>
          <p:cNvSpPr/>
          <p:nvPr/>
        </p:nvSpPr>
        <p:spPr>
          <a:xfrm>
            <a:off x="4039175" y="4681814"/>
            <a:ext cx="4113649" cy="62753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82936B-5DCD-9421-5062-9C1E6661A835}"/>
              </a:ext>
            </a:extLst>
          </p:cNvPr>
          <p:cNvSpPr txBox="1"/>
          <p:nvPr/>
        </p:nvSpPr>
        <p:spPr>
          <a:xfrm>
            <a:off x="5514758" y="3275564"/>
            <a:ext cx="1162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/>
              <a:t>네</a:t>
            </a:r>
            <a:endParaRPr lang="ko-KR" alt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AB12AE-9A62-D04D-A639-34F6EDE7278E}"/>
              </a:ext>
            </a:extLst>
          </p:cNvPr>
          <p:cNvSpPr txBox="1"/>
          <p:nvPr/>
        </p:nvSpPr>
        <p:spPr>
          <a:xfrm>
            <a:off x="4968753" y="4756236"/>
            <a:ext cx="2272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/>
              <a:t>아니요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03114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120</Words>
  <Application>Microsoft Office PowerPoint</Application>
  <PresentationFormat>와이드스크린</PresentationFormat>
  <Paragraphs>55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ONE 모바일고딕 Bold</vt:lpstr>
      <vt:lpstr>맑은 고딕</vt:lpstr>
      <vt:lpstr>카페24 써라운드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남근아</dc:creator>
  <cp:lastModifiedBy>이부건</cp:lastModifiedBy>
  <cp:revision>9</cp:revision>
  <dcterms:created xsi:type="dcterms:W3CDTF">2023-03-20T09:42:07Z</dcterms:created>
  <dcterms:modified xsi:type="dcterms:W3CDTF">2023-04-08T16:01:43Z</dcterms:modified>
</cp:coreProperties>
</file>