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E34C4-10B0-460D-8DFF-8AB4C6D88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47C151-412F-41A0-AA19-B02107567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BCEF2-EA37-97B3-C833-6B11801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E96B-90D9-45D3-BEE1-B9DA9E4AB8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CCCA5-2017-EE0B-FAF8-B3899F5C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34758-6FF2-1394-078C-67E6F973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48FE-BC05-491E-8D79-D9AEBEFE1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D40F5-B689-E7D7-ED63-FDBA3DB0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C5DE13-9CB4-EA8A-9C25-C424EC57C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35E1A-205C-C76F-EED4-5B891913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E96B-90D9-45D3-BEE1-B9DA9E4AB8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36319-D752-1F47-DB3F-19905366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69B95-5A05-F035-8A8A-E4AE636E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48FE-BC05-491E-8D79-D9AEBEFE1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7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BEA83A-E79F-8159-8C75-332F3D926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74DC1B-9F6F-5A83-E61F-19AC1EC9C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46845-03C9-05B1-ADA0-5D372F6B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E96B-90D9-45D3-BEE1-B9DA9E4AB8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FF5D5-5884-BD6F-B66F-21320E23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0BF04-9E55-6047-BFFB-15CB719A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48FE-BC05-491E-8D79-D9AEBEFE1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FB523-F5B3-0C8F-54A0-4653F0C0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C8175-6686-5AB2-58BE-2F2F312C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4CF84-C624-22CB-FA9D-07BC9CAA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E96B-90D9-45D3-BEE1-B9DA9E4AB8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69E11-51E7-B775-9AD1-1DE63261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FDB14-B1FE-4335-9E85-5B3F5A5F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48FE-BC05-491E-8D79-D9AEBEFE1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4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BE830-5C60-325D-8CF8-79706C82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EBFC8-C729-8A36-30AE-15181C38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54038-FE2C-5DC7-46F1-817B92EF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E96B-90D9-45D3-BEE1-B9DA9E4AB8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3AA19-8D77-4D8F-139F-7999CC2C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41E53-530E-0414-1DD0-3F728EB7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48FE-BC05-491E-8D79-D9AEBEFE1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6F477-CF64-4931-914B-899916C4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BAEA1-044E-7CA5-33E8-6713371B3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04026F-B26F-D4C7-37E9-148693F0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84DC08-637E-EFCE-20A7-F1C0167D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E96B-90D9-45D3-BEE1-B9DA9E4AB8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D2B974-24A9-9E7B-F171-A5B40F1A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0A097C-45AC-511D-1E94-22A4981D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48FE-BC05-491E-8D79-D9AEBEFE1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4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B1119-C133-C3EB-75D3-753F620E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0424B-94FD-3B09-B025-A2AB4FE4F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5410E8-EFC1-2AF8-5C1F-DC4AC7180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2590E7-8709-8D93-3A16-0A81E7F68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674AC8-A913-27E2-3FC0-AD8B24A0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485A28-2487-778C-6C0C-53E274C3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E96B-90D9-45D3-BEE1-B9DA9E4AB8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E7F109-62DF-1880-F0AA-DF757B36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A2CD5E-DA73-28D6-7DEA-A917839D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48FE-BC05-491E-8D79-D9AEBEFE1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5D498-B3E4-7DDA-A500-48874721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28D4FD-66E1-66CC-F03B-B95BC229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E96B-90D9-45D3-BEE1-B9DA9E4AB8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6DE539-D9BA-03E5-4049-87333A06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27095-35FB-2D5D-BED3-3B94421A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48FE-BC05-491E-8D79-D9AEBEFE1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753783-1DDA-088B-4128-106F1BE7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E96B-90D9-45D3-BEE1-B9DA9E4AB8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DEF6A7-D98A-E5C8-EF2A-B0BFF527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2C7FB1-8E89-337F-9BB0-B9446204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48FE-BC05-491E-8D79-D9AEBEFE1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3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9609B-AB2C-6FCA-A565-71D65BE6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431AE-0F4A-E124-E4AC-B6BBCC8A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1A606F-A735-5476-3C0E-D7DFA67E1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6742EF-787A-139E-9B0F-EC77AAB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E96B-90D9-45D3-BEE1-B9DA9E4AB8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AFA58-1759-B18E-45E3-0F04A790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E6F3F-5994-4541-2273-08071688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48FE-BC05-491E-8D79-D9AEBEFE1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B3E2D-9FDC-7F63-0490-45687ECA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A41603-1FE3-FE90-0C3D-E14755FC4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CFCB3-6E3F-3FE4-BE28-B977D810F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40954E-A6C4-C570-15EB-FE1B4CC1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E96B-90D9-45D3-BEE1-B9DA9E4AB8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54767-6173-A2F4-2B56-4928E6C2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C2A56-A79C-A118-803C-FCE431B3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48FE-BC05-491E-8D79-D9AEBEFE1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5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314E72-222A-96BF-0132-06038540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ED24B9-D8E9-CDAC-4E3C-1E822882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B1749-6344-C81E-6AFF-B2E92ED98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E96B-90D9-45D3-BEE1-B9DA9E4AB8F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DF3CC-4EEE-AE79-1BE9-34A68AC42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ECA0B-13B6-F590-341C-E378DC478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748FE-BC05-491E-8D79-D9AEBEFE1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94826A-7F56-6D89-9626-D01DB530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0"/>
            <a:ext cx="7848600" cy="476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8E3EA-B774-3324-A8DB-224DD20951F2}"/>
              </a:ext>
            </a:extLst>
          </p:cNvPr>
          <p:cNvSpPr txBox="1"/>
          <p:nvPr/>
        </p:nvSpPr>
        <p:spPr>
          <a:xfrm>
            <a:off x="3944609" y="4254668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알바 콘텐츠</a:t>
            </a:r>
          </a:p>
        </p:txBody>
      </p:sp>
    </p:spTree>
    <p:extLst>
      <p:ext uri="{BB962C8B-B14F-4D97-AF65-F5344CB8AC3E}">
        <p14:creationId xmlns:p14="http://schemas.microsoft.com/office/powerpoint/2010/main" val="314104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78E3EA-B774-3324-A8DB-224DD20951F2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29D52-8015-5BFF-4480-3E0324BB3351}"/>
              </a:ext>
            </a:extLst>
          </p:cNvPr>
          <p:cNvSpPr txBox="1"/>
          <p:nvPr/>
        </p:nvSpPr>
        <p:spPr>
          <a:xfrm>
            <a:off x="0" y="1285591"/>
            <a:ext cx="809708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도출 과정</a:t>
            </a:r>
            <a:endParaRPr lang="en-US" altLang="ko-KR" b="1" dirty="0"/>
          </a:p>
          <a:p>
            <a:r>
              <a:rPr lang="ko-KR" altLang="en-US" dirty="0"/>
              <a:t>스토리가 꽤 </a:t>
            </a:r>
            <a:r>
              <a:rPr lang="ko-KR" altLang="en-US" dirty="0" err="1"/>
              <a:t>길어질거</a:t>
            </a:r>
            <a:r>
              <a:rPr lang="ko-KR" altLang="en-US" dirty="0"/>
              <a:t> 같다</a:t>
            </a:r>
            <a:r>
              <a:rPr lang="en-US" altLang="ko-KR" dirty="0"/>
              <a:t>. </a:t>
            </a:r>
            <a:r>
              <a:rPr lang="ko-KR" altLang="en-US" dirty="0"/>
              <a:t>스토리만 연속해서 보여주면 지루하고 피곤하다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분위기를 환기시킬 콘텐츠가 필요하다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알바하는</a:t>
            </a:r>
            <a:r>
              <a:rPr lang="ko-KR" altLang="en-US" dirty="0"/>
              <a:t> 콘텐츠를 넣자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b="1" dirty="0"/>
              <a:t>당위성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히로인들이랑</a:t>
            </a:r>
            <a:r>
              <a:rPr lang="ko-KR" altLang="en-US" dirty="0"/>
              <a:t> 자주 </a:t>
            </a:r>
            <a:r>
              <a:rPr lang="ko-KR" altLang="en-US" dirty="0" err="1"/>
              <a:t>놀텐데</a:t>
            </a:r>
            <a:r>
              <a:rPr lang="ko-KR" altLang="en-US" dirty="0"/>
              <a:t> 돈도 벌어야 하지 않을까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술집 </a:t>
            </a:r>
            <a:r>
              <a:rPr lang="ko-KR" altLang="en-US" dirty="0" err="1"/>
              <a:t>알바생</a:t>
            </a:r>
            <a:r>
              <a:rPr lang="ko-KR" altLang="en-US" dirty="0"/>
              <a:t> 주인공의 컨셉을 살리자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방향성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분위기 환기가 목적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너무 길지도</a:t>
            </a:r>
            <a:r>
              <a:rPr lang="en-US" altLang="ko-KR" dirty="0"/>
              <a:t>, </a:t>
            </a:r>
            <a:r>
              <a:rPr lang="ko-KR" altLang="en-US" dirty="0"/>
              <a:t>짧지도 않은 적당히 환기만 될 정도의 콘텐츠 분량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반복적인 일이니까 </a:t>
            </a:r>
            <a:r>
              <a:rPr lang="ko-KR" altLang="en-US" dirty="0" err="1"/>
              <a:t>점등적인</a:t>
            </a:r>
            <a:r>
              <a:rPr lang="ko-KR" altLang="en-US" dirty="0"/>
              <a:t> 난이도 상향이 필요 </a:t>
            </a: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손님 수</a:t>
            </a:r>
            <a:r>
              <a:rPr lang="en-US" altLang="ko-KR" dirty="0"/>
              <a:t>, </a:t>
            </a:r>
            <a:r>
              <a:rPr lang="ko-KR" altLang="en-US" dirty="0"/>
              <a:t>음식 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기타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그래도 재미없을 수 있으니 너무 강제 하지 말자 </a:t>
            </a:r>
            <a:r>
              <a:rPr lang="en-US" altLang="ko-KR" dirty="0"/>
              <a:t>(</a:t>
            </a:r>
            <a:r>
              <a:rPr lang="ko-KR" altLang="en-US" dirty="0" err="1"/>
              <a:t>스킵</a:t>
            </a:r>
            <a:r>
              <a:rPr lang="ko-KR" altLang="en-US" dirty="0"/>
              <a:t> 기능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 가격 조정으로 알바 비중 조절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27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78E3EA-B774-3324-A8DB-224DD20951F2}"/>
              </a:ext>
            </a:extLst>
          </p:cNvPr>
          <p:cNvSpPr txBox="1"/>
          <p:nvPr/>
        </p:nvSpPr>
        <p:spPr>
          <a:xfrm>
            <a:off x="0" y="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진행 방식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3E0152-FF21-05B3-0AB6-69BFACCB2BB7}"/>
              </a:ext>
            </a:extLst>
          </p:cNvPr>
          <p:cNvSpPr/>
          <p:nvPr/>
        </p:nvSpPr>
        <p:spPr>
          <a:xfrm>
            <a:off x="334978" y="805759"/>
            <a:ext cx="1747595" cy="85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달력 화면 진입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9C216E-48C8-C147-3C97-C95C56D14C92}"/>
              </a:ext>
            </a:extLst>
          </p:cNvPr>
          <p:cNvSpPr/>
          <p:nvPr/>
        </p:nvSpPr>
        <p:spPr>
          <a:xfrm>
            <a:off x="336487" y="2550815"/>
            <a:ext cx="1487786" cy="85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블록 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8E933-2DE0-C88D-7A50-FA7D7ACE8EC7}"/>
              </a:ext>
            </a:extLst>
          </p:cNvPr>
          <p:cNvSpPr/>
          <p:nvPr/>
        </p:nvSpPr>
        <p:spPr>
          <a:xfrm>
            <a:off x="2299581" y="2550814"/>
            <a:ext cx="1487786" cy="85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알바 블록 추가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BF5A38-9196-02A6-D476-A21069C9141C}"/>
              </a:ext>
            </a:extLst>
          </p:cNvPr>
          <p:cNvSpPr/>
          <p:nvPr/>
        </p:nvSpPr>
        <p:spPr>
          <a:xfrm>
            <a:off x="1338680" y="4868502"/>
            <a:ext cx="1487786" cy="8510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리스트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A352D4-8A6B-31A5-469E-8B57ED0EC08C}"/>
              </a:ext>
            </a:extLst>
          </p:cNvPr>
          <p:cNvSpPr/>
          <p:nvPr/>
        </p:nvSpPr>
        <p:spPr>
          <a:xfrm>
            <a:off x="3337711" y="4868502"/>
            <a:ext cx="1487786" cy="8510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알바 리스트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868C2-8B18-7E0D-72ED-0BC2340A1937}"/>
              </a:ext>
            </a:extLst>
          </p:cNvPr>
          <p:cNvSpPr/>
          <p:nvPr/>
        </p:nvSpPr>
        <p:spPr>
          <a:xfrm>
            <a:off x="4825497" y="805759"/>
            <a:ext cx="1747595" cy="85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 진행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8C50EB-0B22-4EC1-F401-909C5D2D915C}"/>
              </a:ext>
            </a:extLst>
          </p:cNvPr>
          <p:cNvSpPr/>
          <p:nvPr/>
        </p:nvSpPr>
        <p:spPr>
          <a:xfrm>
            <a:off x="8600516" y="805759"/>
            <a:ext cx="1747595" cy="85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 달 달력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104B76C-9881-5AF0-7C51-4320F66E850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697563" y="2039601"/>
            <a:ext cx="894031" cy="128396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3E4022A-AF4C-7190-6E5E-7AF08B7D716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1679110" y="1186450"/>
            <a:ext cx="894030" cy="183469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02391A1-C1E7-6C9D-D9C0-6000EAA55886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263443" y="4218777"/>
            <a:ext cx="1892175" cy="258300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9A6ADF8-1A58-10E1-FB08-1355D4CAB591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2244504" y="4200808"/>
            <a:ext cx="1892176" cy="294237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5257EB0-D4C3-B19D-AC90-6FE15B977075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082573" y="1231272"/>
            <a:ext cx="27429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F9D8F8D-9F14-E746-590D-F47186C34E69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2285075" y="1454282"/>
            <a:ext cx="3211718" cy="3616722"/>
          </a:xfrm>
          <a:prstGeom prst="bentConnector3">
            <a:avLst>
              <a:gd name="adj1" fmla="val 818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24D9186-59F6-48A1-44FF-C261369DA165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3082088" y="4720011"/>
            <a:ext cx="12700" cy="1999031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4CB4847-43F4-2A2E-0AED-288EA51A92A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31360" y="3868986"/>
            <a:ext cx="12700" cy="1999031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C0F59F01-DEB8-5CC9-CDDE-F03161251EB0}"/>
              </a:ext>
            </a:extLst>
          </p:cNvPr>
          <p:cNvCxnSpPr>
            <a:cxnSpLocks/>
            <a:stCxn id="8" idx="3"/>
            <a:endCxn id="54" idx="1"/>
          </p:cNvCxnSpPr>
          <p:nvPr/>
        </p:nvCxnSpPr>
        <p:spPr>
          <a:xfrm flipV="1">
            <a:off x="4825497" y="5294014"/>
            <a:ext cx="2669146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23A9874-8CF4-4885-F20E-21AFC9F278B0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1747594" y="5716133"/>
            <a:ext cx="8892715" cy="62241"/>
          </a:xfrm>
          <a:prstGeom prst="bentConnector4">
            <a:avLst>
              <a:gd name="adj1" fmla="val 63"/>
              <a:gd name="adj2" fmla="val 15582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D392157-D507-18D9-042A-B52B0C0A42AE}"/>
              </a:ext>
            </a:extLst>
          </p:cNvPr>
          <p:cNvSpPr/>
          <p:nvPr/>
        </p:nvSpPr>
        <p:spPr>
          <a:xfrm>
            <a:off x="7494643" y="4809654"/>
            <a:ext cx="1683944" cy="96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이벤트 연속으로 진행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5232C89-FBE9-1B33-D367-2C2FC4DC691E}"/>
              </a:ext>
            </a:extLst>
          </p:cNvPr>
          <p:cNvSpPr/>
          <p:nvPr/>
        </p:nvSpPr>
        <p:spPr>
          <a:xfrm>
            <a:off x="9798337" y="4809654"/>
            <a:ext cx="1683944" cy="96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알바 한번에 소진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7720D1-A099-1783-6C82-B84F7330916A}"/>
              </a:ext>
            </a:extLst>
          </p:cNvPr>
          <p:cNvSpPr txBox="1"/>
          <p:nvPr/>
        </p:nvSpPr>
        <p:spPr>
          <a:xfrm>
            <a:off x="2146397" y="5993839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92D050"/>
                </a:solidFill>
              </a:rPr>
              <a:t>리스트가 빌 때 까지 반복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D5D61C-EEE0-DFB7-D6BA-7775B49655B3}"/>
              </a:ext>
            </a:extLst>
          </p:cNvPr>
          <p:cNvSpPr txBox="1"/>
          <p:nvPr/>
        </p:nvSpPr>
        <p:spPr>
          <a:xfrm>
            <a:off x="4861477" y="6349006"/>
            <a:ext cx="2597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탈출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</a:rPr>
              <a:t>이벤트 리스트가 먼저 비었음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FBB5C4-3042-5E43-8417-BA0041E152DC}"/>
              </a:ext>
            </a:extLst>
          </p:cNvPr>
          <p:cNvSpPr txBox="1"/>
          <p:nvPr/>
        </p:nvSpPr>
        <p:spPr>
          <a:xfrm>
            <a:off x="4888206" y="5007001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탈출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</a:rPr>
              <a:t>알바 리스트가 먼저 비었음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F728FAA6-4DBB-428C-CB2E-01E008CB6299}"/>
              </a:ext>
            </a:extLst>
          </p:cNvPr>
          <p:cNvCxnSpPr>
            <a:cxnSpLocks/>
            <a:stCxn id="54" idx="0"/>
            <a:endCxn id="10" idx="2"/>
          </p:cNvCxnSpPr>
          <p:nvPr/>
        </p:nvCxnSpPr>
        <p:spPr>
          <a:xfrm rot="5400000" flipH="1" flipV="1">
            <a:off x="7329029" y="2664370"/>
            <a:ext cx="3152871" cy="11376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989012A-6741-755F-6794-020802FC67E7}"/>
              </a:ext>
            </a:extLst>
          </p:cNvPr>
          <p:cNvCxnSpPr>
            <a:cxnSpLocks/>
            <a:stCxn id="55" idx="0"/>
            <a:endCxn id="10" idx="2"/>
          </p:cNvCxnSpPr>
          <p:nvPr/>
        </p:nvCxnSpPr>
        <p:spPr>
          <a:xfrm rot="16200000" flipV="1">
            <a:off x="8480877" y="2650221"/>
            <a:ext cx="3152871" cy="1165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2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135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이부건</dc:creator>
  <cp:lastModifiedBy>이부건</cp:lastModifiedBy>
  <cp:revision>1</cp:revision>
  <dcterms:created xsi:type="dcterms:W3CDTF">2023-04-12T16:20:52Z</dcterms:created>
  <dcterms:modified xsi:type="dcterms:W3CDTF">2023-04-12T16:41:29Z</dcterms:modified>
</cp:coreProperties>
</file>