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307" r:id="rId6"/>
    <p:sldId id="308" r:id="rId7"/>
    <p:sldId id="311" r:id="rId8"/>
    <p:sldId id="309" r:id="rId9"/>
    <p:sldId id="301" r:id="rId10"/>
    <p:sldId id="299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E0D"/>
    <a:srgbClr val="4D2707"/>
    <a:srgbClr val="FF9999"/>
    <a:srgbClr val="5B3119"/>
    <a:srgbClr val="FD6F2F"/>
    <a:srgbClr val="FFF2CC"/>
    <a:srgbClr val="C16735"/>
    <a:srgbClr val="F0F0F0"/>
    <a:srgbClr val="C06C26"/>
    <a:srgbClr val="FF9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67932-6437-4118-A3E1-8751BD58E941}" v="1" dt="2023-02-03T10:17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6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0ACD-8AEF-C9A4-AA00-667490AC6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62D5A-DBA6-CB3F-1A59-ECDD54E5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8AC85-E3A8-B045-90E5-8F8D42ED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95CE5-19F7-0654-F767-7604C0C2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01B0-14CB-FC24-C47E-DB3E3103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D68B-8868-1472-D562-219AA99B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8724D-86A6-EF4B-2676-07D9DD76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2BD5-C78B-4BF6-16EF-23CA8033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BE936-DC9F-1661-BD0E-968EEB6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8A008-97B9-AA6D-972B-84DBD2F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ABFB75-FC1F-B80E-E402-97A0403E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34386-8908-4985-C922-E3313DB6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341DD-037B-EE65-DE8D-C133EBAC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C532F-B12A-4CC9-A8A9-47B84364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519C-76E1-61EF-489E-7DB0E12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241C-B99E-4600-F640-1B6AB64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7F99-CB12-5EF6-CE2B-4506BB21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E57A6-1894-C6FC-DE35-D69DA89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9C9DA-49C6-BC87-A638-5C206ECC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5D012-78D9-5B2E-7EA8-10AC695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DF44-5C3B-3F0F-D4EF-EEF1CE8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D9A-A0B7-66A9-4965-7111F1F4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3C297-45E5-305B-EEF5-3DA33856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B201-D566-719F-310B-C87860DF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B886E-D9B2-0024-73B6-6603E9C1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0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9C3E-1298-57EE-4551-713A8462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03B2E-C2CE-4F5B-AE17-DB474E23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4BBA6-7C6B-9219-B646-455907EEF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03AAE-B67D-FD0B-5473-7B4F82DB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C98FF-D03D-A138-4EC6-29680AF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EB90A-E735-DCBA-E613-8A0980EE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B7A93-017D-FC25-4EBB-5A6D601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7296-22E4-799B-416F-D009256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4EAD3-0664-99B5-EF71-7C51C242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11FB2-35B7-7431-5D55-ACBE108F7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738A78-889A-B952-3761-0EEAE4EF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59BD5-9749-105D-79F1-EE80CE29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F981-872F-F34F-3121-CB093EF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9A910A-9155-F9DC-BE32-51602B88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A4F69-3119-F036-011F-29FBD28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438180-DDAB-7211-9326-2F0116B7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81668-B957-BF93-BC27-1C96756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DA822-7644-88AE-A812-0B620227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4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CB876-B8A9-DFDE-8E5C-CCC01A1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7FB7E1-3A8C-BDD2-06F5-AAECA6B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747E6-FC91-79A4-5259-6A33ABF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8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F24D-DECB-6AB4-DEB9-A68734C5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60790-A288-3025-13F1-C656F9F2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00902-8811-9BC9-9075-2917B98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75E7B-14B6-97FD-5B09-71338B8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458C2-5BF1-9CC4-754A-77503C81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34CD8-873B-5BFD-D4BD-50B8C128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FBC03-2CCB-8F9E-D19D-CE244905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4FD7A-B616-7214-A9AD-569AA358D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D9AC7-CF69-E7A3-095D-2BF30CC3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9CE91-1274-B907-3FCD-63EBCBF2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4905A-DA26-31EB-BC0D-E323823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3A271-DD89-9412-467E-B79C3A40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1179D-36E4-8EF4-C98A-CE57F8A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AA0C1-FEC2-DB13-AE58-67A5BB3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EF37-5210-9805-CE48-4BED625D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CEA4-1CEC-4965-AC0B-65E75D64EBCB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7CE4-2A56-93EA-A9D2-22004E13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0309D-1FE4-3663-9F50-24F2DD03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A1BC8-712A-F5AE-8484-75BE4E693EF6}"/>
              </a:ext>
            </a:extLst>
          </p:cNvPr>
          <p:cNvSpPr txBox="1"/>
          <p:nvPr/>
        </p:nvSpPr>
        <p:spPr>
          <a:xfrm>
            <a:off x="4080063" y="2613392"/>
            <a:ext cx="4031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콘텐츠화면</a:t>
            </a:r>
            <a:endParaRPr lang="en-US" altLang="ko-KR" sz="6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배경 이미지 컨셉</a:t>
            </a:r>
          </a:p>
        </p:txBody>
      </p:sp>
    </p:spTree>
    <p:extLst>
      <p:ext uri="{BB962C8B-B14F-4D97-AF65-F5344CB8AC3E}">
        <p14:creationId xmlns:p14="http://schemas.microsoft.com/office/powerpoint/2010/main" val="20035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6BD66D-E98E-8592-1A20-FC30DF26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7" y="3288426"/>
            <a:ext cx="5871223" cy="3393735"/>
          </a:xfrm>
          <a:prstGeom prst="rect">
            <a:avLst/>
          </a:prstGeom>
        </p:spPr>
      </p:pic>
      <p:pic>
        <p:nvPicPr>
          <p:cNvPr id="1026" name="Picture 2" descr="3대 도어 그래스 고급 맞춘 술집 냉동고 에너지 냉각 음료 냉장고">
            <a:extLst>
              <a:ext uri="{FF2B5EF4-FFF2-40B4-BE49-F238E27FC236}">
                <a16:creationId xmlns:a16="http://schemas.microsoft.com/office/drawing/2014/main" id="{F4995042-81A8-43F7-2A2A-8AD26580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0"/>
            <a:ext cx="148688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브루젠|천호/강동/둔촌맛집, 나이트라이프맛집, 식신 대한민국 No.1 맛집검색,맛집추천">
            <a:extLst>
              <a:ext uri="{FF2B5EF4-FFF2-40B4-BE49-F238E27FC236}">
                <a16:creationId xmlns:a16="http://schemas.microsoft.com/office/drawing/2014/main" id="{144DB95F-6800-1798-3C59-AECE2D1E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75839"/>
            <a:ext cx="1895475" cy="12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12E2B9-3946-8BE8-4DD3-198443F39B9F}"/>
              </a:ext>
            </a:extLst>
          </p:cNvPr>
          <p:cNvSpPr txBox="1"/>
          <p:nvPr/>
        </p:nvSpPr>
        <p:spPr>
          <a:xfrm>
            <a:off x="4026559" y="175839"/>
            <a:ext cx="613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술집 술냉장고</a:t>
            </a:r>
            <a:r>
              <a:rPr lang="en-US" altLang="ko-KR" dirty="0"/>
              <a:t>(?)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 </a:t>
            </a:r>
            <a:r>
              <a:rPr lang="ko-KR" altLang="en-US" dirty="0" err="1"/>
              <a:t>세개</a:t>
            </a:r>
            <a:r>
              <a:rPr lang="ko-KR" altLang="en-US" dirty="0"/>
              <a:t>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냉장고마다 맥주</a:t>
            </a:r>
            <a:r>
              <a:rPr lang="en-US" altLang="ko-KR" dirty="0"/>
              <a:t>, </a:t>
            </a:r>
            <a:r>
              <a:rPr lang="ko-KR" altLang="en-US" dirty="0"/>
              <a:t>소주</a:t>
            </a:r>
            <a:r>
              <a:rPr lang="en-US" altLang="ko-KR" dirty="0"/>
              <a:t>, </a:t>
            </a:r>
            <a:r>
              <a:rPr lang="ko-KR" altLang="en-US" dirty="0"/>
              <a:t>와인</a:t>
            </a:r>
            <a:r>
              <a:rPr lang="en-US" altLang="ko-KR" dirty="0"/>
              <a:t>(</a:t>
            </a:r>
            <a:r>
              <a:rPr lang="ko-KR" altLang="en-US" dirty="0"/>
              <a:t>혹은 양주</a:t>
            </a:r>
            <a:r>
              <a:rPr lang="en-US" altLang="ko-KR" dirty="0"/>
              <a:t>) </a:t>
            </a:r>
            <a:r>
              <a:rPr lang="ko-KR" altLang="en-US" dirty="0"/>
              <a:t>진열할 거임</a:t>
            </a:r>
          </a:p>
        </p:txBody>
      </p:sp>
      <p:pic>
        <p:nvPicPr>
          <p:cNvPr id="1032" name="Picture 8" descr="광교술집&gt; 백주방 : 네이버 블로그">
            <a:extLst>
              <a:ext uri="{FF2B5EF4-FFF2-40B4-BE49-F238E27FC236}">
                <a16:creationId xmlns:a16="http://schemas.microsoft.com/office/drawing/2014/main" id="{B4713D5C-F5CB-2B52-8516-69E2FABAA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4" t="24873" r="15313" b="17259"/>
          <a:stretch/>
        </p:blipFill>
        <p:spPr bwMode="auto">
          <a:xfrm>
            <a:off x="8411904" y="1403407"/>
            <a:ext cx="2478817" cy="17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00평의 강남 술집 폐업정리 ! 무려 이틀이라는 시간에 걸쳐 업소용주방용품 매입했네요~ 폐업정리 과정보기 - 다주방">
            <a:extLst>
              <a:ext uri="{FF2B5EF4-FFF2-40B4-BE49-F238E27FC236}">
                <a16:creationId xmlns:a16="http://schemas.microsoft.com/office/drawing/2014/main" id="{3A146244-946D-BF61-62B2-5BA46C80B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1" r="53146" b="50000"/>
          <a:stretch/>
        </p:blipFill>
        <p:spPr bwMode="auto">
          <a:xfrm>
            <a:off x="4283820" y="1367910"/>
            <a:ext cx="3905700" cy="18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1D63705-044F-17A1-8B56-F3070CC24B68}"/>
              </a:ext>
            </a:extLst>
          </p:cNvPr>
          <p:cNvCxnSpPr>
            <a:cxnSpLocks/>
            <a:endCxn id="1034" idx="1"/>
          </p:cNvCxnSpPr>
          <p:nvPr/>
        </p:nvCxnSpPr>
        <p:spPr>
          <a:xfrm rot="5400000" flipH="1" flipV="1">
            <a:off x="3301510" y="2376527"/>
            <a:ext cx="1066796" cy="897824"/>
          </a:xfrm>
          <a:prstGeom prst="bentConnector2">
            <a:avLst/>
          </a:prstGeom>
          <a:ln w="38100">
            <a:solidFill>
              <a:srgbClr val="FB1E0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C5808D-8253-9C2A-BC43-844B3F3D9D18}"/>
              </a:ext>
            </a:extLst>
          </p:cNvPr>
          <p:cNvCxnSpPr>
            <a:cxnSpLocks/>
          </p:cNvCxnSpPr>
          <p:nvPr/>
        </p:nvCxnSpPr>
        <p:spPr>
          <a:xfrm flipV="1">
            <a:off x="1955549" y="1707645"/>
            <a:ext cx="0" cy="1651192"/>
          </a:xfrm>
          <a:prstGeom prst="straightConnector1">
            <a:avLst/>
          </a:prstGeom>
          <a:ln w="38100">
            <a:solidFill>
              <a:srgbClr val="FB1E0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DFA93B-ADEC-BF77-F227-6B1453994A4D}"/>
              </a:ext>
            </a:extLst>
          </p:cNvPr>
          <p:cNvSpPr txBox="1"/>
          <p:nvPr/>
        </p:nvSpPr>
        <p:spPr>
          <a:xfrm>
            <a:off x="6167786" y="3266734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주방에서 만든 음식 받는 곳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음식 세 종류 </a:t>
            </a:r>
            <a:r>
              <a:rPr lang="ko-KR" altLang="en-US" dirty="0" err="1"/>
              <a:t>올려둘</a:t>
            </a:r>
            <a:r>
              <a:rPr lang="ko-KR" altLang="en-US" dirty="0"/>
              <a:t> 곳임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주방 내부가 살짝 보이면 좋겠다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507FF07-2815-CB57-154F-785055BF3B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65" b="38903"/>
          <a:stretch/>
        </p:blipFill>
        <p:spPr>
          <a:xfrm>
            <a:off x="6167213" y="4402164"/>
            <a:ext cx="980992" cy="1848898"/>
          </a:xfrm>
          <a:prstGeom prst="rect">
            <a:avLst/>
          </a:prstGeom>
        </p:spPr>
      </p:pic>
      <p:pic>
        <p:nvPicPr>
          <p:cNvPr id="1036" name="Picture 12" descr="복고풍 포차인테리어 : 네이버 블로그">
            <a:extLst>
              <a:ext uri="{FF2B5EF4-FFF2-40B4-BE49-F238E27FC236}">
                <a16:creationId xmlns:a16="http://schemas.microsoft.com/office/drawing/2014/main" id="{3C1A352D-D068-EB67-7258-CB4ED8DD4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3" t="26105" r="36733" b="21511"/>
          <a:stretch/>
        </p:blipFill>
        <p:spPr bwMode="auto">
          <a:xfrm>
            <a:off x="7219418" y="4439982"/>
            <a:ext cx="1763757" cy="21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E7E717D-FC95-685F-E01F-01357F2B0D95}"/>
              </a:ext>
            </a:extLst>
          </p:cNvPr>
          <p:cNvSpPr txBox="1"/>
          <p:nvPr/>
        </p:nvSpPr>
        <p:spPr>
          <a:xfrm>
            <a:off x="8983175" y="4439982"/>
            <a:ext cx="3257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아무 기능 없는 광고지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벽면이 허해서 꾸미는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술집 같은 인테리어면 </a:t>
            </a:r>
            <a:br>
              <a:rPr lang="en-US" altLang="ko-KR" dirty="0"/>
            </a:br>
            <a:r>
              <a:rPr lang="ko-KR" altLang="en-US" dirty="0"/>
              <a:t>뭐든 </a:t>
            </a:r>
            <a:r>
              <a:rPr lang="en-US" altLang="ko-KR" dirty="0"/>
              <a:t>OK!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60E4561-0862-8E0E-9BD7-A51F18AF1CA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643341" y="3928189"/>
            <a:ext cx="1523872" cy="1398424"/>
          </a:xfrm>
          <a:prstGeom prst="bentConnector3">
            <a:avLst>
              <a:gd name="adj1" fmla="val 404"/>
            </a:avLst>
          </a:prstGeom>
          <a:ln w="38100">
            <a:solidFill>
              <a:srgbClr val="FB1E0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7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독보적 색깔의 감성주점 - 창업&amp;프랜차이즈">
            <a:extLst>
              <a:ext uri="{FF2B5EF4-FFF2-40B4-BE49-F238E27FC236}">
                <a16:creationId xmlns:a16="http://schemas.microsoft.com/office/drawing/2014/main" id="{33CEAA9F-AF9C-A6F8-6F53-510CF6296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8"/>
          <a:stretch/>
        </p:blipFill>
        <p:spPr bwMode="auto">
          <a:xfrm>
            <a:off x="154663" y="614409"/>
            <a:ext cx="5715000" cy="326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술집벽화 : 세계맥주전문점 인테리어 내부에 시공된 호프집벽화, 일러스트벽화 : 네이버 블로그">
            <a:extLst>
              <a:ext uri="{FF2B5EF4-FFF2-40B4-BE49-F238E27FC236}">
                <a16:creationId xmlns:a16="http://schemas.microsoft.com/office/drawing/2014/main" id="{A9DC30DD-5359-95BA-631D-1DAE79A29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29" r="1125" b="13089"/>
          <a:stretch/>
        </p:blipFill>
        <p:spPr bwMode="auto">
          <a:xfrm>
            <a:off x="6010862" y="614410"/>
            <a:ext cx="5819887" cy="326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94403B-10E6-1F33-1202-9C66D7F65896}"/>
              </a:ext>
            </a:extLst>
          </p:cNvPr>
          <p:cNvSpPr txBox="1"/>
          <p:nvPr/>
        </p:nvSpPr>
        <p:spPr>
          <a:xfrm>
            <a:off x="0" y="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내부 분위기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62A64-AEB0-A2CD-196D-8674CE24CE7D}"/>
              </a:ext>
            </a:extLst>
          </p:cNvPr>
          <p:cNvSpPr txBox="1"/>
          <p:nvPr/>
        </p:nvSpPr>
        <p:spPr>
          <a:xfrm>
            <a:off x="154663" y="396201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너무 어둡거나 밝지 않은 은은한 분위기 </a:t>
            </a:r>
            <a:r>
              <a:rPr lang="en-US" altLang="ko-KR" dirty="0"/>
              <a:t>(</a:t>
            </a:r>
            <a:r>
              <a:rPr lang="ko-KR" altLang="en-US" dirty="0"/>
              <a:t>감성주점</a:t>
            </a:r>
            <a:r>
              <a:rPr lang="en-US" altLang="ko-KR" dirty="0"/>
              <a:t>? </a:t>
            </a:r>
            <a:r>
              <a:rPr lang="ko-KR" altLang="en-US" dirty="0"/>
              <a:t>그거보다 살짝 밝은</a:t>
            </a:r>
            <a:r>
              <a:rPr lang="en-US" altLang="ko-KR" dirty="0"/>
              <a:t>?)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조명 </a:t>
            </a:r>
            <a:r>
              <a:rPr lang="ko-KR" altLang="en-US" dirty="0" err="1"/>
              <a:t>같은거</a:t>
            </a:r>
            <a:r>
              <a:rPr lang="ko-KR" altLang="en-US" dirty="0"/>
              <a:t> 보이진 </a:t>
            </a:r>
            <a:r>
              <a:rPr lang="ko-KR" altLang="en-US" dirty="0" err="1"/>
              <a:t>않을건데</a:t>
            </a:r>
            <a:r>
              <a:rPr lang="ko-KR" altLang="en-US" dirty="0"/>
              <a:t> 은은하게 내부를 좀 비추면 좋겠음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놀자판</a:t>
            </a:r>
            <a:r>
              <a:rPr lang="ko-KR" altLang="en-US" dirty="0"/>
              <a:t> 같지 않은 쾌적한 분위기</a:t>
            </a:r>
            <a:r>
              <a:rPr lang="en-US" altLang="ko-KR" dirty="0"/>
              <a:t>!</a:t>
            </a:r>
          </a:p>
        </p:txBody>
      </p:sp>
      <p:pic>
        <p:nvPicPr>
          <p:cNvPr id="2052" name="Picture 4" descr="모던앤틱 분위기의 22평 퓨전 술집 인테리어 사례">
            <a:extLst>
              <a:ext uri="{FF2B5EF4-FFF2-40B4-BE49-F238E27FC236}">
                <a16:creationId xmlns:a16="http://schemas.microsoft.com/office/drawing/2014/main" id="{A6815F27-0728-896F-0141-6E3D80DC1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300" r="73584"/>
          <a:stretch/>
        </p:blipFill>
        <p:spPr bwMode="auto">
          <a:xfrm>
            <a:off x="1541635" y="5029136"/>
            <a:ext cx="2757193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무료 이미지 : 조직, 널빤지, 벽, 무늬, 재목, 문, 나무 바닥, 견목, 쪽매 세공, 사람이 만든 물건, 라미네이트 바닥재, 목재  얼룩 4256x2832 - - 1170312 - 무료 이미지 - PxHere">
            <a:extLst>
              <a:ext uri="{FF2B5EF4-FFF2-40B4-BE49-F238E27FC236}">
                <a16:creationId xmlns:a16="http://schemas.microsoft.com/office/drawing/2014/main" id="{3914DCC5-1380-E08B-C332-CCEE85AE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47" y="502913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35367-93AD-2AA4-79D9-F08B1808C949}"/>
              </a:ext>
            </a:extLst>
          </p:cNvPr>
          <p:cNvSpPr txBox="1"/>
          <p:nvPr/>
        </p:nvSpPr>
        <p:spPr>
          <a:xfrm>
            <a:off x="7076822" y="5162008"/>
            <a:ext cx="4493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바닥은 나무바닥이나 타일도 괜찮을 듯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대신 너무 어둡지 않게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밝은 회색이나 </a:t>
            </a:r>
            <a:r>
              <a:rPr lang="ko-KR" altLang="en-US" dirty="0" err="1"/>
              <a:t>갈빛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단조로운 패턴으로 해주세용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853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4D1F9A-134D-3ECD-48FF-F91E00C9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138" y="552269"/>
            <a:ext cx="11031992" cy="6301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33E20-0E6C-7100-191E-A3B860D1F3BE}"/>
              </a:ext>
            </a:extLst>
          </p:cNvPr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예상 배경 컨셉</a:t>
            </a:r>
          </a:p>
        </p:txBody>
      </p:sp>
    </p:spTree>
    <p:extLst>
      <p:ext uri="{BB962C8B-B14F-4D97-AF65-F5344CB8AC3E}">
        <p14:creationId xmlns:p14="http://schemas.microsoft.com/office/powerpoint/2010/main" val="423571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4D1F9A-134D-3ECD-48FF-F91E00C9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8" y="548219"/>
            <a:ext cx="11031992" cy="6309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33E20-0E6C-7100-191E-A3B860D1F3BE}"/>
              </a:ext>
            </a:extLst>
          </p:cNvPr>
          <p:cNvSpPr txBox="1"/>
          <p:nvPr/>
        </p:nvSpPr>
        <p:spPr>
          <a:xfrm>
            <a:off x="0" y="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예상 배치도</a:t>
            </a:r>
          </a:p>
        </p:txBody>
      </p:sp>
    </p:spTree>
    <p:extLst>
      <p:ext uri="{BB962C8B-B14F-4D97-AF65-F5344CB8AC3E}">
        <p14:creationId xmlns:p14="http://schemas.microsoft.com/office/powerpoint/2010/main" val="27113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C9D1B1A-131A-A354-EBD2-9450F7AF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9" r="18067" b="6161"/>
          <a:stretch/>
        </p:blipFill>
        <p:spPr>
          <a:xfrm>
            <a:off x="172016" y="657977"/>
            <a:ext cx="5522613" cy="4527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텍스트, 전자기기, 화면, 디스플레이이(가) 표시된 사진&#10;&#10;자동 생성된 설명">
            <a:extLst>
              <a:ext uri="{FF2B5EF4-FFF2-40B4-BE49-F238E27FC236}">
                <a16:creationId xmlns:a16="http://schemas.microsoft.com/office/drawing/2014/main" id="{2DEE4EB3-0A99-88E0-D7E6-6715DA29F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9" t="5687" r="25079" b="6161"/>
          <a:stretch/>
        </p:blipFill>
        <p:spPr>
          <a:xfrm>
            <a:off x="5884752" y="657977"/>
            <a:ext cx="4553893" cy="4501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BD3E1-1E40-9B05-DB11-8D0EB34B3E84}"/>
              </a:ext>
            </a:extLst>
          </p:cNvPr>
          <p:cNvSpPr txBox="1"/>
          <p:nvPr/>
        </p:nvSpPr>
        <p:spPr>
          <a:xfrm>
            <a:off x="0" y="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그림체</a:t>
            </a:r>
            <a:r>
              <a:rPr lang="ko-KR" altLang="en-US" sz="2400" b="1" dirty="0"/>
              <a:t> 레퍼런스</a:t>
            </a:r>
          </a:p>
        </p:txBody>
      </p:sp>
    </p:spTree>
    <p:extLst>
      <p:ext uri="{BB962C8B-B14F-4D97-AF65-F5344CB8AC3E}">
        <p14:creationId xmlns:p14="http://schemas.microsoft.com/office/powerpoint/2010/main" val="268451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C6493B-4286-8799-23A2-CD6A7E31964F}"/>
              </a:ext>
            </a:extLst>
          </p:cNvPr>
          <p:cNvSpPr/>
          <p:nvPr/>
        </p:nvSpPr>
        <p:spPr>
          <a:xfrm>
            <a:off x="1047804" y="0"/>
            <a:ext cx="9908108" cy="6858000"/>
          </a:xfrm>
          <a:prstGeom prst="rect">
            <a:avLst/>
          </a:prstGeom>
          <a:solidFill>
            <a:srgbClr val="C1673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F58D10-D6EC-43CD-06B8-80A4E3D4BA8E}"/>
              </a:ext>
            </a:extLst>
          </p:cNvPr>
          <p:cNvSpPr/>
          <p:nvPr/>
        </p:nvSpPr>
        <p:spPr>
          <a:xfrm>
            <a:off x="10409841" y="1976255"/>
            <a:ext cx="1236087" cy="4876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46B928-8CE0-16AB-D0F5-B29834E74E8C}"/>
              </a:ext>
            </a:extLst>
          </p:cNvPr>
          <p:cNvSpPr/>
          <p:nvPr/>
        </p:nvSpPr>
        <p:spPr>
          <a:xfrm>
            <a:off x="825501" y="0"/>
            <a:ext cx="10208896" cy="1279869"/>
          </a:xfrm>
          <a:prstGeom prst="rect">
            <a:avLst/>
          </a:prstGeom>
          <a:solidFill>
            <a:srgbClr val="4D270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210BA-F449-FB1A-BAE9-EA56F15B03AE}"/>
              </a:ext>
            </a:extLst>
          </p:cNvPr>
          <p:cNvSpPr/>
          <p:nvPr/>
        </p:nvSpPr>
        <p:spPr>
          <a:xfrm>
            <a:off x="5436370" y="2062"/>
            <a:ext cx="2931623" cy="894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84B619-E770-34AB-E679-159B327A6F71}"/>
              </a:ext>
            </a:extLst>
          </p:cNvPr>
          <p:cNvSpPr/>
          <p:nvPr/>
        </p:nvSpPr>
        <p:spPr>
          <a:xfrm>
            <a:off x="10955912" y="0"/>
            <a:ext cx="12360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356AD2-B0EF-AB60-DF1C-4D1ED4A84147}"/>
              </a:ext>
            </a:extLst>
          </p:cNvPr>
          <p:cNvSpPr/>
          <p:nvPr/>
        </p:nvSpPr>
        <p:spPr>
          <a:xfrm>
            <a:off x="-3" y="0"/>
            <a:ext cx="104780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C8D2634-64B0-9B2A-6C17-06AE93B00766}"/>
              </a:ext>
            </a:extLst>
          </p:cNvPr>
          <p:cNvGrpSpPr/>
          <p:nvPr/>
        </p:nvGrpSpPr>
        <p:grpSpPr>
          <a:xfrm>
            <a:off x="5387728" y="840701"/>
            <a:ext cx="3059083" cy="865015"/>
            <a:chOff x="4838699" y="1096680"/>
            <a:chExt cx="2514600" cy="808320"/>
          </a:xfrm>
          <a:solidFill>
            <a:schemeClr val="bg1">
              <a:lumMod val="50000"/>
            </a:schemeClr>
          </a:solidFill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A375454-193A-D6CF-F0E7-08F14B47C2C9}"/>
                </a:ext>
              </a:extLst>
            </p:cNvPr>
            <p:cNvSpPr/>
            <p:nvPr/>
          </p:nvSpPr>
          <p:spPr>
            <a:xfrm>
              <a:off x="4976812" y="1685925"/>
              <a:ext cx="2238376" cy="209550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54321C0-3EDC-4388-3314-B017F350F1EC}"/>
                </a:ext>
              </a:extLst>
            </p:cNvPr>
            <p:cNvSpPr/>
            <p:nvPr/>
          </p:nvSpPr>
          <p:spPr>
            <a:xfrm>
              <a:off x="4976811" y="1695450"/>
              <a:ext cx="2238376" cy="20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22E419A-AFB3-C843-F1EC-767D826C5B6A}"/>
                </a:ext>
              </a:extLst>
            </p:cNvPr>
            <p:cNvSpPr/>
            <p:nvPr/>
          </p:nvSpPr>
          <p:spPr>
            <a:xfrm>
              <a:off x="4838699" y="1096680"/>
              <a:ext cx="2514600" cy="6940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C40688-ED52-9C81-6B6A-754870CE3B14}"/>
              </a:ext>
            </a:extLst>
          </p:cNvPr>
          <p:cNvSpPr/>
          <p:nvPr/>
        </p:nvSpPr>
        <p:spPr>
          <a:xfrm>
            <a:off x="8467327" y="144831"/>
            <a:ext cx="656049" cy="8080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E5D5E86-8316-C996-B68C-488256163A74}"/>
              </a:ext>
            </a:extLst>
          </p:cNvPr>
          <p:cNvGrpSpPr/>
          <p:nvPr/>
        </p:nvGrpSpPr>
        <p:grpSpPr>
          <a:xfrm>
            <a:off x="3908903" y="0"/>
            <a:ext cx="1386760" cy="1626705"/>
            <a:chOff x="2449393" y="0"/>
            <a:chExt cx="1459149" cy="171161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62DD05B-CDDB-CE44-6CCA-38E1C4860906}"/>
                </a:ext>
              </a:extLst>
            </p:cNvPr>
            <p:cNvSpPr/>
            <p:nvPr/>
          </p:nvSpPr>
          <p:spPr>
            <a:xfrm>
              <a:off x="2449393" y="0"/>
              <a:ext cx="1459149" cy="1711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E4C4664-2536-583C-43E8-F8C8F6CE3203}"/>
                </a:ext>
              </a:extLst>
            </p:cNvPr>
            <p:cNvSpPr/>
            <p:nvPr/>
          </p:nvSpPr>
          <p:spPr>
            <a:xfrm>
              <a:off x="2537449" y="0"/>
              <a:ext cx="1285521" cy="1279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8A490F2-EB7D-DA17-3BB9-909D4CCD6E32}"/>
                </a:ext>
              </a:extLst>
            </p:cNvPr>
            <p:cNvSpPr/>
            <p:nvPr/>
          </p:nvSpPr>
          <p:spPr>
            <a:xfrm>
              <a:off x="2537449" y="217117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C5C99C8-CE9A-8252-35D0-2FBE4F400BF2}"/>
                </a:ext>
              </a:extLst>
            </p:cNvPr>
            <p:cNvSpPr/>
            <p:nvPr/>
          </p:nvSpPr>
          <p:spPr>
            <a:xfrm>
              <a:off x="2539322" y="742508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4407C7-1DAD-F2AA-C8C1-27650A20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81" y="87582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E5E8B5BA-086B-17C5-B6CF-C468814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81" y="87488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96AC3A05-123D-BAF4-3DF8-C66D6367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81" y="873936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F3EB55F7-BCD9-9EA2-8552-FF1CF237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81" y="86934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2A22715A-568F-06AC-249D-0AD96828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81" y="861849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02CCF1C6-542D-D2CC-2681-B83E2255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47" y="31823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D2BA7032-1A00-0E24-E94D-EEEDE86D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47" y="31729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8AF68A41-89D3-BA5B-4B34-119E70F9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47" y="316346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00F28794-9D6F-C171-65DE-52E72DC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47" y="31175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2D7A0679-996C-D76A-B8D6-EA4A9A0C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47" y="323715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1" name="그룹 1060">
            <a:extLst>
              <a:ext uri="{FF2B5EF4-FFF2-40B4-BE49-F238E27FC236}">
                <a16:creationId xmlns:a16="http://schemas.microsoft.com/office/drawing/2014/main" id="{01FB772F-374F-19E9-0E1E-3DD5ABBD95F1}"/>
              </a:ext>
            </a:extLst>
          </p:cNvPr>
          <p:cNvGrpSpPr/>
          <p:nvPr/>
        </p:nvGrpSpPr>
        <p:grpSpPr>
          <a:xfrm>
            <a:off x="2496456" y="4243"/>
            <a:ext cx="1386760" cy="1626705"/>
            <a:chOff x="2449393" y="0"/>
            <a:chExt cx="1459149" cy="1711619"/>
          </a:xfrm>
        </p:grpSpPr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A4BB667B-AC43-F4C9-2D11-9C06E9F7B8D3}"/>
                </a:ext>
              </a:extLst>
            </p:cNvPr>
            <p:cNvSpPr/>
            <p:nvPr/>
          </p:nvSpPr>
          <p:spPr>
            <a:xfrm>
              <a:off x="2449393" y="0"/>
              <a:ext cx="1459149" cy="1711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24EC2146-CB0D-E30B-4533-828E059B48F3}"/>
                </a:ext>
              </a:extLst>
            </p:cNvPr>
            <p:cNvSpPr/>
            <p:nvPr/>
          </p:nvSpPr>
          <p:spPr>
            <a:xfrm>
              <a:off x="2537449" y="0"/>
              <a:ext cx="1285521" cy="1279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4B581173-7C06-E5A2-871C-A9C0513DA182}"/>
                </a:ext>
              </a:extLst>
            </p:cNvPr>
            <p:cNvSpPr/>
            <p:nvPr/>
          </p:nvSpPr>
          <p:spPr>
            <a:xfrm>
              <a:off x="2537449" y="217117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D7DFFFA4-B329-142B-C424-FCE83F783FDE}"/>
                </a:ext>
              </a:extLst>
            </p:cNvPr>
            <p:cNvSpPr/>
            <p:nvPr/>
          </p:nvSpPr>
          <p:spPr>
            <a:xfrm>
              <a:off x="2539322" y="742508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67" name="Picture 2">
            <a:extLst>
              <a:ext uri="{FF2B5EF4-FFF2-40B4-BE49-F238E27FC236}">
                <a16:creationId xmlns:a16="http://schemas.microsoft.com/office/drawing/2014/main" id="{A30850CE-7E08-A891-BB90-83AEA617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03" y="883881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2">
            <a:extLst>
              <a:ext uri="{FF2B5EF4-FFF2-40B4-BE49-F238E27FC236}">
                <a16:creationId xmlns:a16="http://schemas.microsoft.com/office/drawing/2014/main" id="{F53AFD66-F32D-960D-0847-833E2A8E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03" y="882937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2">
            <a:extLst>
              <a:ext uri="{FF2B5EF4-FFF2-40B4-BE49-F238E27FC236}">
                <a16:creationId xmlns:a16="http://schemas.microsoft.com/office/drawing/2014/main" id="{0CB48A39-0BE1-7F09-3098-4EFF9F433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03" y="881993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">
            <a:extLst>
              <a:ext uri="{FF2B5EF4-FFF2-40B4-BE49-F238E27FC236}">
                <a16:creationId xmlns:a16="http://schemas.microsoft.com/office/drawing/2014/main" id="{0F0A05BE-F8CB-4691-0D97-9BEE957F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03" y="877397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">
            <a:extLst>
              <a:ext uri="{FF2B5EF4-FFF2-40B4-BE49-F238E27FC236}">
                <a16:creationId xmlns:a16="http://schemas.microsoft.com/office/drawing/2014/main" id="{07EB759F-4BE8-4E8E-2F5E-F122A1C8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03" y="869906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2">
            <a:extLst>
              <a:ext uri="{FF2B5EF4-FFF2-40B4-BE49-F238E27FC236}">
                <a16:creationId xmlns:a16="http://schemas.microsoft.com/office/drawing/2014/main" id="{041823CE-2DFE-0CEF-E7C2-E5D83481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69" y="326291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2">
            <a:extLst>
              <a:ext uri="{FF2B5EF4-FFF2-40B4-BE49-F238E27FC236}">
                <a16:creationId xmlns:a16="http://schemas.microsoft.com/office/drawing/2014/main" id="{F418F311-9EF9-ED09-13E6-2502520B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69" y="325347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2">
            <a:extLst>
              <a:ext uri="{FF2B5EF4-FFF2-40B4-BE49-F238E27FC236}">
                <a16:creationId xmlns:a16="http://schemas.microsoft.com/office/drawing/2014/main" id="{BA09A757-7357-2EE4-580F-49B9DDADB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69" y="324403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3D9C0BB7-F6CB-B01A-78F6-769A01D74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369" y="319807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2">
            <a:extLst>
              <a:ext uri="{FF2B5EF4-FFF2-40B4-BE49-F238E27FC236}">
                <a16:creationId xmlns:a16="http://schemas.microsoft.com/office/drawing/2014/main" id="{C7CE9C44-E8E3-DFEF-0F4D-40F30D00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9" y="331772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F043524C-CDCC-6B1E-7114-7656F51099A3}"/>
              </a:ext>
            </a:extLst>
          </p:cNvPr>
          <p:cNvSpPr/>
          <p:nvPr/>
        </p:nvSpPr>
        <p:spPr>
          <a:xfrm rot="5400000">
            <a:off x="-2433691" y="3357113"/>
            <a:ext cx="6812373" cy="150616"/>
          </a:xfrm>
          <a:prstGeom prst="rect">
            <a:avLst/>
          </a:prstGeom>
          <a:solidFill>
            <a:srgbClr val="4D270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ECF9CD4A-532B-C13E-17FC-319EF20AC9C5}"/>
              </a:ext>
            </a:extLst>
          </p:cNvPr>
          <p:cNvSpPr/>
          <p:nvPr/>
        </p:nvSpPr>
        <p:spPr>
          <a:xfrm rot="5400000">
            <a:off x="7909392" y="4317284"/>
            <a:ext cx="4831005" cy="177978"/>
          </a:xfrm>
          <a:prstGeom prst="rect">
            <a:avLst/>
          </a:prstGeom>
          <a:solidFill>
            <a:srgbClr val="4D270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8" name="직사각형 1117">
            <a:extLst>
              <a:ext uri="{FF2B5EF4-FFF2-40B4-BE49-F238E27FC236}">
                <a16:creationId xmlns:a16="http://schemas.microsoft.com/office/drawing/2014/main" id="{D320DD1B-F7C4-BEC8-EA47-91F79A6D2C6D}"/>
              </a:ext>
            </a:extLst>
          </p:cNvPr>
          <p:cNvSpPr/>
          <p:nvPr/>
        </p:nvSpPr>
        <p:spPr>
          <a:xfrm>
            <a:off x="897188" y="6721259"/>
            <a:ext cx="9512654" cy="163447"/>
          </a:xfrm>
          <a:prstGeom prst="rect">
            <a:avLst/>
          </a:prstGeom>
          <a:solidFill>
            <a:srgbClr val="4D270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1" name="그룹 1120">
            <a:extLst>
              <a:ext uri="{FF2B5EF4-FFF2-40B4-BE49-F238E27FC236}">
                <a16:creationId xmlns:a16="http://schemas.microsoft.com/office/drawing/2014/main" id="{27F253DD-3301-3948-D22D-C243635B47F9}"/>
              </a:ext>
            </a:extLst>
          </p:cNvPr>
          <p:cNvGrpSpPr/>
          <p:nvPr/>
        </p:nvGrpSpPr>
        <p:grpSpPr>
          <a:xfrm>
            <a:off x="1075282" y="3750"/>
            <a:ext cx="1386760" cy="1626705"/>
            <a:chOff x="2449393" y="0"/>
            <a:chExt cx="1459149" cy="1711619"/>
          </a:xfrm>
        </p:grpSpPr>
        <p:sp>
          <p:nvSpPr>
            <p:cNvPr id="1122" name="직사각형 1121">
              <a:extLst>
                <a:ext uri="{FF2B5EF4-FFF2-40B4-BE49-F238E27FC236}">
                  <a16:creationId xmlns:a16="http://schemas.microsoft.com/office/drawing/2014/main" id="{69EE28D4-FBA1-A503-780D-E1CF5035D904}"/>
                </a:ext>
              </a:extLst>
            </p:cNvPr>
            <p:cNvSpPr/>
            <p:nvPr/>
          </p:nvSpPr>
          <p:spPr>
            <a:xfrm>
              <a:off x="2449393" y="0"/>
              <a:ext cx="1459149" cy="1711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직사각형 1122">
              <a:extLst>
                <a:ext uri="{FF2B5EF4-FFF2-40B4-BE49-F238E27FC236}">
                  <a16:creationId xmlns:a16="http://schemas.microsoft.com/office/drawing/2014/main" id="{E8D66AB3-D366-FCEC-ED64-0777345E397D}"/>
                </a:ext>
              </a:extLst>
            </p:cNvPr>
            <p:cNvSpPr/>
            <p:nvPr/>
          </p:nvSpPr>
          <p:spPr>
            <a:xfrm>
              <a:off x="2537449" y="0"/>
              <a:ext cx="1285521" cy="1279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직사각형 1123">
              <a:extLst>
                <a:ext uri="{FF2B5EF4-FFF2-40B4-BE49-F238E27FC236}">
                  <a16:creationId xmlns:a16="http://schemas.microsoft.com/office/drawing/2014/main" id="{ACD01908-58B2-974A-031B-DE5403033719}"/>
                </a:ext>
              </a:extLst>
            </p:cNvPr>
            <p:cNvSpPr/>
            <p:nvPr/>
          </p:nvSpPr>
          <p:spPr>
            <a:xfrm>
              <a:off x="2537449" y="217117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직사각형 1124">
              <a:extLst>
                <a:ext uri="{FF2B5EF4-FFF2-40B4-BE49-F238E27FC236}">
                  <a16:creationId xmlns:a16="http://schemas.microsoft.com/office/drawing/2014/main" id="{2089C10E-5AC0-412F-B4F1-80090AEC1D74}"/>
                </a:ext>
              </a:extLst>
            </p:cNvPr>
            <p:cNvSpPr/>
            <p:nvPr/>
          </p:nvSpPr>
          <p:spPr>
            <a:xfrm>
              <a:off x="2539322" y="742508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" name="Picture 2">
            <a:extLst>
              <a:ext uri="{FF2B5EF4-FFF2-40B4-BE49-F238E27FC236}">
                <a16:creationId xmlns:a16="http://schemas.microsoft.com/office/drawing/2014/main" id="{F68E1E7F-7353-A02A-C930-1B1DB09D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9" y="883388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2">
            <a:extLst>
              <a:ext uri="{FF2B5EF4-FFF2-40B4-BE49-F238E27FC236}">
                <a16:creationId xmlns:a16="http://schemas.microsoft.com/office/drawing/2014/main" id="{6E8275EC-F2A1-D52F-881C-A6820F38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29" y="88244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2">
            <a:extLst>
              <a:ext uri="{FF2B5EF4-FFF2-40B4-BE49-F238E27FC236}">
                <a16:creationId xmlns:a16="http://schemas.microsoft.com/office/drawing/2014/main" id="{173D2C63-E18B-62A8-5DF8-6117A092E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29" y="88150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" name="Picture 2">
            <a:extLst>
              <a:ext uri="{FF2B5EF4-FFF2-40B4-BE49-F238E27FC236}">
                <a16:creationId xmlns:a16="http://schemas.microsoft.com/office/drawing/2014/main" id="{4591EB7F-C7F7-679A-78BF-C8720F96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29" y="87690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2">
            <a:extLst>
              <a:ext uri="{FF2B5EF4-FFF2-40B4-BE49-F238E27FC236}">
                <a16:creationId xmlns:a16="http://schemas.microsoft.com/office/drawing/2014/main" id="{AF70C203-923D-4789-4077-E0470930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29" y="869413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2">
            <a:extLst>
              <a:ext uri="{FF2B5EF4-FFF2-40B4-BE49-F238E27FC236}">
                <a16:creationId xmlns:a16="http://schemas.microsoft.com/office/drawing/2014/main" id="{81D975C1-27AF-CCCF-29F9-158CD4F5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5" y="325798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2">
            <a:extLst>
              <a:ext uri="{FF2B5EF4-FFF2-40B4-BE49-F238E27FC236}">
                <a16:creationId xmlns:a16="http://schemas.microsoft.com/office/drawing/2014/main" id="{BABEE4C8-AF40-B2A1-6723-9661E754A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95" y="32485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" name="Picture 2">
            <a:extLst>
              <a:ext uri="{FF2B5EF4-FFF2-40B4-BE49-F238E27FC236}">
                <a16:creationId xmlns:a16="http://schemas.microsoft.com/office/drawing/2014/main" id="{E145799B-0518-1517-EA99-01F8A166C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95" y="32391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2">
            <a:extLst>
              <a:ext uri="{FF2B5EF4-FFF2-40B4-BE49-F238E27FC236}">
                <a16:creationId xmlns:a16="http://schemas.microsoft.com/office/drawing/2014/main" id="{20FE9EA0-FBCA-CB12-724C-6C865035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95" y="31931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2">
            <a:extLst>
              <a:ext uri="{FF2B5EF4-FFF2-40B4-BE49-F238E27FC236}">
                <a16:creationId xmlns:a16="http://schemas.microsoft.com/office/drawing/2014/main" id="{17789F46-FF8D-9F0F-EECE-91A7162F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95" y="331279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" name="직사각형 1136">
            <a:extLst>
              <a:ext uri="{FF2B5EF4-FFF2-40B4-BE49-F238E27FC236}">
                <a16:creationId xmlns:a16="http://schemas.microsoft.com/office/drawing/2014/main" id="{870D8E7D-6A36-807F-D03D-2D9A5D6E80D1}"/>
              </a:ext>
            </a:extLst>
          </p:cNvPr>
          <p:cNvSpPr/>
          <p:nvPr/>
        </p:nvSpPr>
        <p:spPr>
          <a:xfrm>
            <a:off x="9323082" y="238440"/>
            <a:ext cx="656049" cy="8080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5" name="사다리꼴 1044">
            <a:extLst>
              <a:ext uri="{FF2B5EF4-FFF2-40B4-BE49-F238E27FC236}">
                <a16:creationId xmlns:a16="http://schemas.microsoft.com/office/drawing/2014/main" id="{82252071-DEF8-DA1C-D7E7-03613AAD5933}"/>
              </a:ext>
            </a:extLst>
          </p:cNvPr>
          <p:cNvSpPr/>
          <p:nvPr/>
        </p:nvSpPr>
        <p:spPr>
          <a:xfrm rot="5400000">
            <a:off x="8326717" y="47036"/>
            <a:ext cx="3160756" cy="2066449"/>
          </a:xfrm>
          <a:prstGeom prst="trapezoid">
            <a:avLst/>
          </a:prstGeom>
          <a:gradFill>
            <a:gsLst>
              <a:gs pos="56000">
                <a:srgbClr val="E7C966">
                  <a:alpha val="30000"/>
                  <a:lumMod val="99000"/>
                  <a:lumOff val="1000"/>
                </a:srgbClr>
              </a:gs>
              <a:gs pos="0">
                <a:schemeClr val="accent4"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20000"/>
                    <a:lumOff val="8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E132A4A1-B3B0-4663-2564-07B2827D7C4B}"/>
              </a:ext>
            </a:extLst>
          </p:cNvPr>
          <p:cNvSpPr/>
          <p:nvPr/>
        </p:nvSpPr>
        <p:spPr>
          <a:xfrm>
            <a:off x="5014074" y="26234"/>
            <a:ext cx="3809378" cy="1723167"/>
          </a:xfrm>
          <a:prstGeom prst="trapezoid">
            <a:avLst/>
          </a:prstGeom>
          <a:gradFill>
            <a:gsLst>
              <a:gs pos="56000">
                <a:srgbClr val="E7C966">
                  <a:alpha val="30000"/>
                  <a:lumMod val="99000"/>
                  <a:lumOff val="1000"/>
                </a:srgbClr>
              </a:gs>
              <a:gs pos="0">
                <a:schemeClr val="accent4"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20000"/>
                    <a:lumOff val="8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552D5F-15E1-2F00-AB8F-E6F40FA50B66}"/>
              </a:ext>
            </a:extLst>
          </p:cNvPr>
          <p:cNvSpPr/>
          <p:nvPr/>
        </p:nvSpPr>
        <p:spPr>
          <a:xfrm>
            <a:off x="-5" y="-51000"/>
            <a:ext cx="12192005" cy="6935706"/>
          </a:xfrm>
          <a:prstGeom prst="rect">
            <a:avLst/>
          </a:prstGeom>
          <a:gradFill>
            <a:gsLst>
              <a:gs pos="0">
                <a:schemeClr val="tx1">
                  <a:alpha val="29000"/>
                </a:schemeClr>
              </a:gs>
              <a:gs pos="100000">
                <a:schemeClr val="accent2">
                  <a:lumMod val="50000"/>
                  <a:alpha val="32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2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C6493B-4286-8799-23A2-CD6A7E31964F}"/>
              </a:ext>
            </a:extLst>
          </p:cNvPr>
          <p:cNvSpPr/>
          <p:nvPr/>
        </p:nvSpPr>
        <p:spPr>
          <a:xfrm>
            <a:off x="1047804" y="0"/>
            <a:ext cx="9908108" cy="6858000"/>
          </a:xfrm>
          <a:prstGeom prst="rect">
            <a:avLst/>
          </a:prstGeom>
          <a:solidFill>
            <a:srgbClr val="C1673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F58D10-D6EC-43CD-06B8-80A4E3D4BA8E}"/>
              </a:ext>
            </a:extLst>
          </p:cNvPr>
          <p:cNvSpPr/>
          <p:nvPr/>
        </p:nvSpPr>
        <p:spPr>
          <a:xfrm>
            <a:off x="10409841" y="1976255"/>
            <a:ext cx="1236087" cy="4876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46B928-8CE0-16AB-D0F5-B29834E74E8C}"/>
              </a:ext>
            </a:extLst>
          </p:cNvPr>
          <p:cNvSpPr/>
          <p:nvPr/>
        </p:nvSpPr>
        <p:spPr>
          <a:xfrm>
            <a:off x="825501" y="0"/>
            <a:ext cx="10208896" cy="1279869"/>
          </a:xfrm>
          <a:prstGeom prst="rect">
            <a:avLst/>
          </a:prstGeom>
          <a:solidFill>
            <a:srgbClr val="4D270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210BA-F449-FB1A-BAE9-EA56F15B03AE}"/>
              </a:ext>
            </a:extLst>
          </p:cNvPr>
          <p:cNvSpPr/>
          <p:nvPr/>
        </p:nvSpPr>
        <p:spPr>
          <a:xfrm>
            <a:off x="5436370" y="2062"/>
            <a:ext cx="2931623" cy="894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84B619-E770-34AB-E679-159B327A6F71}"/>
              </a:ext>
            </a:extLst>
          </p:cNvPr>
          <p:cNvSpPr/>
          <p:nvPr/>
        </p:nvSpPr>
        <p:spPr>
          <a:xfrm>
            <a:off x="10955912" y="0"/>
            <a:ext cx="12360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356AD2-B0EF-AB60-DF1C-4D1ED4A84147}"/>
              </a:ext>
            </a:extLst>
          </p:cNvPr>
          <p:cNvSpPr/>
          <p:nvPr/>
        </p:nvSpPr>
        <p:spPr>
          <a:xfrm>
            <a:off x="-3" y="0"/>
            <a:ext cx="104780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C8D2634-64B0-9B2A-6C17-06AE93B00766}"/>
              </a:ext>
            </a:extLst>
          </p:cNvPr>
          <p:cNvGrpSpPr/>
          <p:nvPr/>
        </p:nvGrpSpPr>
        <p:grpSpPr>
          <a:xfrm>
            <a:off x="5387728" y="840701"/>
            <a:ext cx="3059083" cy="865015"/>
            <a:chOff x="4838699" y="1096680"/>
            <a:chExt cx="2514600" cy="808320"/>
          </a:xfrm>
          <a:solidFill>
            <a:schemeClr val="bg1">
              <a:lumMod val="50000"/>
            </a:schemeClr>
          </a:solidFill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A375454-193A-D6CF-F0E7-08F14B47C2C9}"/>
                </a:ext>
              </a:extLst>
            </p:cNvPr>
            <p:cNvSpPr/>
            <p:nvPr/>
          </p:nvSpPr>
          <p:spPr>
            <a:xfrm>
              <a:off x="4976812" y="1685925"/>
              <a:ext cx="2238376" cy="209550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54321C0-3EDC-4388-3314-B017F350F1EC}"/>
                </a:ext>
              </a:extLst>
            </p:cNvPr>
            <p:cNvSpPr/>
            <p:nvPr/>
          </p:nvSpPr>
          <p:spPr>
            <a:xfrm>
              <a:off x="4976811" y="1695450"/>
              <a:ext cx="2238376" cy="20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22E419A-AFB3-C843-F1EC-767D826C5B6A}"/>
                </a:ext>
              </a:extLst>
            </p:cNvPr>
            <p:cNvSpPr/>
            <p:nvPr/>
          </p:nvSpPr>
          <p:spPr>
            <a:xfrm>
              <a:off x="4838699" y="1096680"/>
              <a:ext cx="2514600" cy="6940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C40688-ED52-9C81-6B6A-754870CE3B14}"/>
              </a:ext>
            </a:extLst>
          </p:cNvPr>
          <p:cNvSpPr/>
          <p:nvPr/>
        </p:nvSpPr>
        <p:spPr>
          <a:xfrm>
            <a:off x="8467327" y="144831"/>
            <a:ext cx="656049" cy="8080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E5D5E86-8316-C996-B68C-488256163A74}"/>
              </a:ext>
            </a:extLst>
          </p:cNvPr>
          <p:cNvGrpSpPr/>
          <p:nvPr/>
        </p:nvGrpSpPr>
        <p:grpSpPr>
          <a:xfrm>
            <a:off x="3908903" y="0"/>
            <a:ext cx="1386760" cy="1626705"/>
            <a:chOff x="2449393" y="0"/>
            <a:chExt cx="1459149" cy="171161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62DD05B-CDDB-CE44-6CCA-38E1C4860906}"/>
                </a:ext>
              </a:extLst>
            </p:cNvPr>
            <p:cNvSpPr/>
            <p:nvPr/>
          </p:nvSpPr>
          <p:spPr>
            <a:xfrm>
              <a:off x="2449393" y="0"/>
              <a:ext cx="1459149" cy="1711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E4C4664-2536-583C-43E8-F8C8F6CE3203}"/>
                </a:ext>
              </a:extLst>
            </p:cNvPr>
            <p:cNvSpPr/>
            <p:nvPr/>
          </p:nvSpPr>
          <p:spPr>
            <a:xfrm>
              <a:off x="2537449" y="0"/>
              <a:ext cx="1285521" cy="1279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8A490F2-EB7D-DA17-3BB9-909D4CCD6E32}"/>
                </a:ext>
              </a:extLst>
            </p:cNvPr>
            <p:cNvSpPr/>
            <p:nvPr/>
          </p:nvSpPr>
          <p:spPr>
            <a:xfrm>
              <a:off x="2537449" y="217117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C5C99C8-CE9A-8252-35D0-2FBE4F400BF2}"/>
                </a:ext>
              </a:extLst>
            </p:cNvPr>
            <p:cNvSpPr/>
            <p:nvPr/>
          </p:nvSpPr>
          <p:spPr>
            <a:xfrm>
              <a:off x="2539322" y="742508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4407C7-1DAD-F2AA-C8C1-27650A20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81" y="87582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E5E8B5BA-086B-17C5-B6CF-C468814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81" y="87488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96AC3A05-123D-BAF4-3DF8-C66D6367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81" y="873936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F3EB55F7-BCD9-9EA2-8552-FF1CF237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81" y="86934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2A22715A-568F-06AC-249D-0AD96828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81" y="861849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02CCF1C6-542D-D2CC-2681-B83E2255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47" y="31823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D2BA7032-1A00-0E24-E94D-EEEDE86D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47" y="31729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8AF68A41-89D3-BA5B-4B34-119E70F9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47" y="316346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00F28794-9D6F-C171-65DE-52E72DC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47" y="31175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2D7A0679-996C-D76A-B8D6-EA4A9A0C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47" y="323715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716E78FA-E4EE-F885-2A09-C7A5C0EA31AA}"/>
              </a:ext>
            </a:extLst>
          </p:cNvPr>
          <p:cNvGrpSpPr/>
          <p:nvPr/>
        </p:nvGrpSpPr>
        <p:grpSpPr>
          <a:xfrm>
            <a:off x="2461751" y="2496546"/>
            <a:ext cx="1490814" cy="1109584"/>
            <a:chOff x="2205405" y="2954911"/>
            <a:chExt cx="1786123" cy="1263559"/>
          </a:xfrm>
        </p:grpSpPr>
        <p:sp>
          <p:nvSpPr>
            <p:cNvPr id="1053" name="순서도: 자기 디스크 1052">
              <a:extLst>
                <a:ext uri="{FF2B5EF4-FFF2-40B4-BE49-F238E27FC236}">
                  <a16:creationId xmlns:a16="http://schemas.microsoft.com/office/drawing/2014/main" id="{D2F9D1C2-AB3E-AA41-BC20-64E946C686B9}"/>
                </a:ext>
              </a:extLst>
            </p:cNvPr>
            <p:cNvSpPr/>
            <p:nvPr/>
          </p:nvSpPr>
          <p:spPr>
            <a:xfrm>
              <a:off x="2691651" y="3359586"/>
              <a:ext cx="760826" cy="858884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타원 1047">
              <a:extLst>
                <a:ext uri="{FF2B5EF4-FFF2-40B4-BE49-F238E27FC236}">
                  <a16:creationId xmlns:a16="http://schemas.microsoft.com/office/drawing/2014/main" id="{D60542B2-CE10-DC42-41B3-1719B28DFF3F}"/>
                </a:ext>
              </a:extLst>
            </p:cNvPr>
            <p:cNvSpPr/>
            <p:nvPr/>
          </p:nvSpPr>
          <p:spPr>
            <a:xfrm>
              <a:off x="2205405" y="2954911"/>
              <a:ext cx="1786123" cy="698119"/>
            </a:xfrm>
            <a:prstGeom prst="ellips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4" name="타원 1053">
            <a:extLst>
              <a:ext uri="{FF2B5EF4-FFF2-40B4-BE49-F238E27FC236}">
                <a16:creationId xmlns:a16="http://schemas.microsoft.com/office/drawing/2014/main" id="{AB1AEA2D-3620-C5C1-91E6-1EE3183DF4DC}"/>
              </a:ext>
            </a:extLst>
          </p:cNvPr>
          <p:cNvSpPr/>
          <p:nvPr/>
        </p:nvSpPr>
        <p:spPr>
          <a:xfrm>
            <a:off x="5662427" y="657926"/>
            <a:ext cx="768891" cy="60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55" name="타원 1054">
            <a:extLst>
              <a:ext uri="{FF2B5EF4-FFF2-40B4-BE49-F238E27FC236}">
                <a16:creationId xmlns:a16="http://schemas.microsoft.com/office/drawing/2014/main" id="{7820CED0-E37A-4690-9B19-7CC7BAE7A638}"/>
              </a:ext>
            </a:extLst>
          </p:cNvPr>
          <p:cNvSpPr/>
          <p:nvPr/>
        </p:nvSpPr>
        <p:spPr>
          <a:xfrm>
            <a:off x="6622321" y="656150"/>
            <a:ext cx="768891" cy="60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6" name="타원 1055">
            <a:extLst>
              <a:ext uri="{FF2B5EF4-FFF2-40B4-BE49-F238E27FC236}">
                <a16:creationId xmlns:a16="http://schemas.microsoft.com/office/drawing/2014/main" id="{FBDDA0E7-EA02-291E-E1D7-916C0FA35A33}"/>
              </a:ext>
            </a:extLst>
          </p:cNvPr>
          <p:cNvSpPr/>
          <p:nvPr/>
        </p:nvSpPr>
        <p:spPr>
          <a:xfrm>
            <a:off x="7557014" y="663443"/>
            <a:ext cx="768891" cy="60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8" name="순서도: 자기 디스크 1057">
            <a:extLst>
              <a:ext uri="{FF2B5EF4-FFF2-40B4-BE49-F238E27FC236}">
                <a16:creationId xmlns:a16="http://schemas.microsoft.com/office/drawing/2014/main" id="{0D53F15F-8F8F-8BB3-CC4F-6188B43CD136}"/>
              </a:ext>
            </a:extLst>
          </p:cNvPr>
          <p:cNvSpPr/>
          <p:nvPr/>
        </p:nvSpPr>
        <p:spPr>
          <a:xfrm>
            <a:off x="3873735" y="3061985"/>
            <a:ext cx="600550" cy="61304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순서도: 자기 디스크 1058">
            <a:extLst>
              <a:ext uri="{FF2B5EF4-FFF2-40B4-BE49-F238E27FC236}">
                <a16:creationId xmlns:a16="http://schemas.microsoft.com/office/drawing/2014/main" id="{5A982910-8A9B-1C82-4E41-BFD0D141CF4D}"/>
              </a:ext>
            </a:extLst>
          </p:cNvPr>
          <p:cNvSpPr/>
          <p:nvPr/>
        </p:nvSpPr>
        <p:spPr>
          <a:xfrm>
            <a:off x="1892284" y="3085789"/>
            <a:ext cx="600550" cy="61304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1" name="그룹 1060">
            <a:extLst>
              <a:ext uri="{FF2B5EF4-FFF2-40B4-BE49-F238E27FC236}">
                <a16:creationId xmlns:a16="http://schemas.microsoft.com/office/drawing/2014/main" id="{01FB772F-374F-19E9-0E1E-3DD5ABBD95F1}"/>
              </a:ext>
            </a:extLst>
          </p:cNvPr>
          <p:cNvGrpSpPr/>
          <p:nvPr/>
        </p:nvGrpSpPr>
        <p:grpSpPr>
          <a:xfrm>
            <a:off x="2496456" y="4243"/>
            <a:ext cx="1386760" cy="1626705"/>
            <a:chOff x="2449393" y="0"/>
            <a:chExt cx="1459149" cy="1711619"/>
          </a:xfrm>
        </p:grpSpPr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A4BB667B-AC43-F4C9-2D11-9C06E9F7B8D3}"/>
                </a:ext>
              </a:extLst>
            </p:cNvPr>
            <p:cNvSpPr/>
            <p:nvPr/>
          </p:nvSpPr>
          <p:spPr>
            <a:xfrm>
              <a:off x="2449393" y="0"/>
              <a:ext cx="1459149" cy="1711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24EC2146-CB0D-E30B-4533-828E059B48F3}"/>
                </a:ext>
              </a:extLst>
            </p:cNvPr>
            <p:cNvSpPr/>
            <p:nvPr/>
          </p:nvSpPr>
          <p:spPr>
            <a:xfrm>
              <a:off x="2537449" y="0"/>
              <a:ext cx="1285521" cy="1279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4B581173-7C06-E5A2-871C-A9C0513DA182}"/>
                </a:ext>
              </a:extLst>
            </p:cNvPr>
            <p:cNvSpPr/>
            <p:nvPr/>
          </p:nvSpPr>
          <p:spPr>
            <a:xfrm>
              <a:off x="2537449" y="217117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D7DFFFA4-B329-142B-C424-FCE83F783FDE}"/>
                </a:ext>
              </a:extLst>
            </p:cNvPr>
            <p:cNvSpPr/>
            <p:nvPr/>
          </p:nvSpPr>
          <p:spPr>
            <a:xfrm>
              <a:off x="2539322" y="742508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67" name="Picture 2">
            <a:extLst>
              <a:ext uri="{FF2B5EF4-FFF2-40B4-BE49-F238E27FC236}">
                <a16:creationId xmlns:a16="http://schemas.microsoft.com/office/drawing/2014/main" id="{A30850CE-7E08-A891-BB90-83AEA617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03" y="883881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2">
            <a:extLst>
              <a:ext uri="{FF2B5EF4-FFF2-40B4-BE49-F238E27FC236}">
                <a16:creationId xmlns:a16="http://schemas.microsoft.com/office/drawing/2014/main" id="{F53AFD66-F32D-960D-0847-833E2A8E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03" y="882937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2">
            <a:extLst>
              <a:ext uri="{FF2B5EF4-FFF2-40B4-BE49-F238E27FC236}">
                <a16:creationId xmlns:a16="http://schemas.microsoft.com/office/drawing/2014/main" id="{0CB48A39-0BE1-7F09-3098-4EFF9F433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03" y="881993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">
            <a:extLst>
              <a:ext uri="{FF2B5EF4-FFF2-40B4-BE49-F238E27FC236}">
                <a16:creationId xmlns:a16="http://schemas.microsoft.com/office/drawing/2014/main" id="{0F0A05BE-F8CB-4691-0D97-9BEE957F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03" y="877397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">
            <a:extLst>
              <a:ext uri="{FF2B5EF4-FFF2-40B4-BE49-F238E27FC236}">
                <a16:creationId xmlns:a16="http://schemas.microsoft.com/office/drawing/2014/main" id="{07EB759F-4BE8-4E8E-2F5E-F122A1C8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03" y="869906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2">
            <a:extLst>
              <a:ext uri="{FF2B5EF4-FFF2-40B4-BE49-F238E27FC236}">
                <a16:creationId xmlns:a16="http://schemas.microsoft.com/office/drawing/2014/main" id="{041823CE-2DFE-0CEF-E7C2-E5D83481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69" y="326291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2">
            <a:extLst>
              <a:ext uri="{FF2B5EF4-FFF2-40B4-BE49-F238E27FC236}">
                <a16:creationId xmlns:a16="http://schemas.microsoft.com/office/drawing/2014/main" id="{F418F311-9EF9-ED09-13E6-2502520B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69" y="325347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2">
            <a:extLst>
              <a:ext uri="{FF2B5EF4-FFF2-40B4-BE49-F238E27FC236}">
                <a16:creationId xmlns:a16="http://schemas.microsoft.com/office/drawing/2014/main" id="{BA09A757-7357-2EE4-580F-49B9DDADB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69" y="324403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3D9C0BB7-F6CB-B01A-78F6-769A01D74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369" y="319807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2">
            <a:extLst>
              <a:ext uri="{FF2B5EF4-FFF2-40B4-BE49-F238E27FC236}">
                <a16:creationId xmlns:a16="http://schemas.microsoft.com/office/drawing/2014/main" id="{C7CE9C44-E8E3-DFEF-0F4D-40F30D00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9" y="331772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타원 1076">
            <a:extLst>
              <a:ext uri="{FF2B5EF4-FFF2-40B4-BE49-F238E27FC236}">
                <a16:creationId xmlns:a16="http://schemas.microsoft.com/office/drawing/2014/main" id="{6B2B0265-F125-9AA3-EBD0-1FCBB3783C84}"/>
              </a:ext>
            </a:extLst>
          </p:cNvPr>
          <p:cNvSpPr/>
          <p:nvPr/>
        </p:nvSpPr>
        <p:spPr>
          <a:xfrm>
            <a:off x="4810476" y="1253745"/>
            <a:ext cx="380917" cy="37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맥</a:t>
            </a:r>
          </a:p>
        </p:txBody>
      </p:sp>
      <p:sp>
        <p:nvSpPr>
          <p:cNvPr id="1078" name="타원 1077">
            <a:extLst>
              <a:ext uri="{FF2B5EF4-FFF2-40B4-BE49-F238E27FC236}">
                <a16:creationId xmlns:a16="http://schemas.microsoft.com/office/drawing/2014/main" id="{F62F8A36-23FB-AC76-E199-3D14479763E0}"/>
              </a:ext>
            </a:extLst>
          </p:cNvPr>
          <p:cNvSpPr/>
          <p:nvPr/>
        </p:nvSpPr>
        <p:spPr>
          <a:xfrm>
            <a:off x="3461160" y="1279869"/>
            <a:ext cx="360564" cy="34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</a:t>
            </a:r>
          </a:p>
        </p:txBody>
      </p:sp>
      <p:grpSp>
        <p:nvGrpSpPr>
          <p:cNvPr id="1100" name="그룹 1099">
            <a:extLst>
              <a:ext uri="{FF2B5EF4-FFF2-40B4-BE49-F238E27FC236}">
                <a16:creationId xmlns:a16="http://schemas.microsoft.com/office/drawing/2014/main" id="{0C0724EC-1421-E8A4-A46D-CAEF65E37E16}"/>
              </a:ext>
            </a:extLst>
          </p:cNvPr>
          <p:cNvGrpSpPr/>
          <p:nvPr/>
        </p:nvGrpSpPr>
        <p:grpSpPr>
          <a:xfrm>
            <a:off x="2616263" y="4225361"/>
            <a:ext cx="1490814" cy="1109584"/>
            <a:chOff x="2205405" y="2954911"/>
            <a:chExt cx="1786123" cy="1263559"/>
          </a:xfrm>
        </p:grpSpPr>
        <p:sp>
          <p:nvSpPr>
            <p:cNvPr id="1101" name="순서도: 자기 디스크 1100">
              <a:extLst>
                <a:ext uri="{FF2B5EF4-FFF2-40B4-BE49-F238E27FC236}">
                  <a16:creationId xmlns:a16="http://schemas.microsoft.com/office/drawing/2014/main" id="{CB5F5AB3-34B3-65FD-92AD-A9DBFAE28F1E}"/>
                </a:ext>
              </a:extLst>
            </p:cNvPr>
            <p:cNvSpPr/>
            <p:nvPr/>
          </p:nvSpPr>
          <p:spPr>
            <a:xfrm>
              <a:off x="2691651" y="3359586"/>
              <a:ext cx="760826" cy="858884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>
              <a:extLst>
                <a:ext uri="{FF2B5EF4-FFF2-40B4-BE49-F238E27FC236}">
                  <a16:creationId xmlns:a16="http://schemas.microsoft.com/office/drawing/2014/main" id="{DFD351B1-BA16-A91D-EEDE-B2CE38D3468B}"/>
                </a:ext>
              </a:extLst>
            </p:cNvPr>
            <p:cNvSpPr/>
            <p:nvPr/>
          </p:nvSpPr>
          <p:spPr>
            <a:xfrm>
              <a:off x="2205405" y="2954911"/>
              <a:ext cx="1786123" cy="698119"/>
            </a:xfrm>
            <a:prstGeom prst="ellips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3" name="순서도: 자기 디스크 1102">
            <a:extLst>
              <a:ext uri="{FF2B5EF4-FFF2-40B4-BE49-F238E27FC236}">
                <a16:creationId xmlns:a16="http://schemas.microsoft.com/office/drawing/2014/main" id="{A85DD159-DC04-45E1-D35A-195A81051C47}"/>
              </a:ext>
            </a:extLst>
          </p:cNvPr>
          <p:cNvSpPr/>
          <p:nvPr/>
        </p:nvSpPr>
        <p:spPr>
          <a:xfrm>
            <a:off x="4028247" y="4790800"/>
            <a:ext cx="600550" cy="61304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4" name="순서도: 자기 디스크 1103">
            <a:extLst>
              <a:ext uri="{FF2B5EF4-FFF2-40B4-BE49-F238E27FC236}">
                <a16:creationId xmlns:a16="http://schemas.microsoft.com/office/drawing/2014/main" id="{06589D76-7340-6CF0-AC10-53ED213006D3}"/>
              </a:ext>
            </a:extLst>
          </p:cNvPr>
          <p:cNvSpPr/>
          <p:nvPr/>
        </p:nvSpPr>
        <p:spPr>
          <a:xfrm>
            <a:off x="2046796" y="4814604"/>
            <a:ext cx="600550" cy="61304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F45C47D-6CF8-9CCD-6CE3-1B8F127AF425}"/>
              </a:ext>
            </a:extLst>
          </p:cNvPr>
          <p:cNvGrpSpPr/>
          <p:nvPr/>
        </p:nvGrpSpPr>
        <p:grpSpPr>
          <a:xfrm>
            <a:off x="7483647" y="4216251"/>
            <a:ext cx="1490814" cy="1109584"/>
            <a:chOff x="2205405" y="2954911"/>
            <a:chExt cx="1786123" cy="1263559"/>
          </a:xfrm>
        </p:grpSpPr>
        <p:sp>
          <p:nvSpPr>
            <p:cNvPr id="1106" name="순서도: 자기 디스크 1105">
              <a:extLst>
                <a:ext uri="{FF2B5EF4-FFF2-40B4-BE49-F238E27FC236}">
                  <a16:creationId xmlns:a16="http://schemas.microsoft.com/office/drawing/2014/main" id="{608FB88F-0CB0-406F-32DD-99903C1B361D}"/>
                </a:ext>
              </a:extLst>
            </p:cNvPr>
            <p:cNvSpPr/>
            <p:nvPr/>
          </p:nvSpPr>
          <p:spPr>
            <a:xfrm>
              <a:off x="2691651" y="3359586"/>
              <a:ext cx="760826" cy="858884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>
              <a:extLst>
                <a:ext uri="{FF2B5EF4-FFF2-40B4-BE49-F238E27FC236}">
                  <a16:creationId xmlns:a16="http://schemas.microsoft.com/office/drawing/2014/main" id="{F023BB18-EC35-7E76-0CAC-6D6F329D1325}"/>
                </a:ext>
              </a:extLst>
            </p:cNvPr>
            <p:cNvSpPr/>
            <p:nvPr/>
          </p:nvSpPr>
          <p:spPr>
            <a:xfrm>
              <a:off x="2205405" y="2954911"/>
              <a:ext cx="1786123" cy="698119"/>
            </a:xfrm>
            <a:prstGeom prst="ellips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8" name="순서도: 자기 디스크 1107">
            <a:extLst>
              <a:ext uri="{FF2B5EF4-FFF2-40B4-BE49-F238E27FC236}">
                <a16:creationId xmlns:a16="http://schemas.microsoft.com/office/drawing/2014/main" id="{CEFE3593-03D9-7288-A83D-795705A3E3DB}"/>
              </a:ext>
            </a:extLst>
          </p:cNvPr>
          <p:cNvSpPr/>
          <p:nvPr/>
        </p:nvSpPr>
        <p:spPr>
          <a:xfrm>
            <a:off x="8895631" y="4781690"/>
            <a:ext cx="600550" cy="61304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9" name="순서도: 자기 디스크 1108">
            <a:extLst>
              <a:ext uri="{FF2B5EF4-FFF2-40B4-BE49-F238E27FC236}">
                <a16:creationId xmlns:a16="http://schemas.microsoft.com/office/drawing/2014/main" id="{BB549CB1-397E-BFF8-DC9B-F3701E93D899}"/>
              </a:ext>
            </a:extLst>
          </p:cNvPr>
          <p:cNvSpPr/>
          <p:nvPr/>
        </p:nvSpPr>
        <p:spPr>
          <a:xfrm>
            <a:off x="6914180" y="4805494"/>
            <a:ext cx="600550" cy="61304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0" name="그룹 1109">
            <a:extLst>
              <a:ext uri="{FF2B5EF4-FFF2-40B4-BE49-F238E27FC236}">
                <a16:creationId xmlns:a16="http://schemas.microsoft.com/office/drawing/2014/main" id="{E1BBC9C0-C886-ED68-41F7-669C0D090B00}"/>
              </a:ext>
            </a:extLst>
          </p:cNvPr>
          <p:cNvGrpSpPr/>
          <p:nvPr/>
        </p:nvGrpSpPr>
        <p:grpSpPr>
          <a:xfrm>
            <a:off x="7417447" y="2324292"/>
            <a:ext cx="1490814" cy="1109584"/>
            <a:chOff x="2205405" y="2954911"/>
            <a:chExt cx="1786123" cy="1263559"/>
          </a:xfrm>
        </p:grpSpPr>
        <p:sp>
          <p:nvSpPr>
            <p:cNvPr id="1111" name="순서도: 자기 디스크 1110">
              <a:extLst>
                <a:ext uri="{FF2B5EF4-FFF2-40B4-BE49-F238E27FC236}">
                  <a16:creationId xmlns:a16="http://schemas.microsoft.com/office/drawing/2014/main" id="{BEE46FED-C03C-A986-6F08-9EA269A2FDD3}"/>
                </a:ext>
              </a:extLst>
            </p:cNvPr>
            <p:cNvSpPr/>
            <p:nvPr/>
          </p:nvSpPr>
          <p:spPr>
            <a:xfrm>
              <a:off x="2691651" y="3359586"/>
              <a:ext cx="760826" cy="858884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>
              <a:extLst>
                <a:ext uri="{FF2B5EF4-FFF2-40B4-BE49-F238E27FC236}">
                  <a16:creationId xmlns:a16="http://schemas.microsoft.com/office/drawing/2014/main" id="{F08CF708-AA2B-1C4B-EB1B-4238DEF0BDFE}"/>
                </a:ext>
              </a:extLst>
            </p:cNvPr>
            <p:cNvSpPr/>
            <p:nvPr/>
          </p:nvSpPr>
          <p:spPr>
            <a:xfrm>
              <a:off x="2205405" y="2954911"/>
              <a:ext cx="1786123" cy="698119"/>
            </a:xfrm>
            <a:prstGeom prst="ellips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3" name="순서도: 자기 디스크 1112">
            <a:extLst>
              <a:ext uri="{FF2B5EF4-FFF2-40B4-BE49-F238E27FC236}">
                <a16:creationId xmlns:a16="http://schemas.microsoft.com/office/drawing/2014/main" id="{10915505-0FA6-744D-69C9-9FDF189F9EE3}"/>
              </a:ext>
            </a:extLst>
          </p:cNvPr>
          <p:cNvSpPr/>
          <p:nvPr/>
        </p:nvSpPr>
        <p:spPr>
          <a:xfrm>
            <a:off x="8829431" y="2889731"/>
            <a:ext cx="600550" cy="61304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4" name="순서도: 자기 디스크 1113">
            <a:extLst>
              <a:ext uri="{FF2B5EF4-FFF2-40B4-BE49-F238E27FC236}">
                <a16:creationId xmlns:a16="http://schemas.microsoft.com/office/drawing/2014/main" id="{38F9BCD8-0884-5D3D-EF65-3D67932288F4}"/>
              </a:ext>
            </a:extLst>
          </p:cNvPr>
          <p:cNvSpPr/>
          <p:nvPr/>
        </p:nvSpPr>
        <p:spPr>
          <a:xfrm>
            <a:off x="6847980" y="2913535"/>
            <a:ext cx="600550" cy="61304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5" name="순서도: 자기 디스크 1114">
            <a:extLst>
              <a:ext uri="{FF2B5EF4-FFF2-40B4-BE49-F238E27FC236}">
                <a16:creationId xmlns:a16="http://schemas.microsoft.com/office/drawing/2014/main" id="{AB1EA00B-2DAC-30DB-F73D-EBB085B9E4AF}"/>
              </a:ext>
            </a:extLst>
          </p:cNvPr>
          <p:cNvSpPr/>
          <p:nvPr/>
        </p:nvSpPr>
        <p:spPr>
          <a:xfrm>
            <a:off x="7867900" y="3259618"/>
            <a:ext cx="600550" cy="61304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F043524C-CDCC-6B1E-7114-7656F51099A3}"/>
              </a:ext>
            </a:extLst>
          </p:cNvPr>
          <p:cNvSpPr/>
          <p:nvPr/>
        </p:nvSpPr>
        <p:spPr>
          <a:xfrm rot="5400000">
            <a:off x="-2433691" y="3357113"/>
            <a:ext cx="6812373" cy="150616"/>
          </a:xfrm>
          <a:prstGeom prst="rect">
            <a:avLst/>
          </a:prstGeom>
          <a:solidFill>
            <a:srgbClr val="4D270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ECF9CD4A-532B-C13E-17FC-319EF20AC9C5}"/>
              </a:ext>
            </a:extLst>
          </p:cNvPr>
          <p:cNvSpPr/>
          <p:nvPr/>
        </p:nvSpPr>
        <p:spPr>
          <a:xfrm rot="5400000">
            <a:off x="7909392" y="4317284"/>
            <a:ext cx="4831005" cy="177978"/>
          </a:xfrm>
          <a:prstGeom prst="rect">
            <a:avLst/>
          </a:prstGeom>
          <a:solidFill>
            <a:srgbClr val="4D270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8" name="직사각형 1117">
            <a:extLst>
              <a:ext uri="{FF2B5EF4-FFF2-40B4-BE49-F238E27FC236}">
                <a16:creationId xmlns:a16="http://schemas.microsoft.com/office/drawing/2014/main" id="{D320DD1B-F7C4-BEC8-EA47-91F79A6D2C6D}"/>
              </a:ext>
            </a:extLst>
          </p:cNvPr>
          <p:cNvSpPr/>
          <p:nvPr/>
        </p:nvSpPr>
        <p:spPr>
          <a:xfrm>
            <a:off x="897188" y="6721259"/>
            <a:ext cx="9512654" cy="163447"/>
          </a:xfrm>
          <a:prstGeom prst="rect">
            <a:avLst/>
          </a:prstGeom>
          <a:solidFill>
            <a:srgbClr val="4D270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1" name="그룹 1120">
            <a:extLst>
              <a:ext uri="{FF2B5EF4-FFF2-40B4-BE49-F238E27FC236}">
                <a16:creationId xmlns:a16="http://schemas.microsoft.com/office/drawing/2014/main" id="{27F253DD-3301-3948-D22D-C243635B47F9}"/>
              </a:ext>
            </a:extLst>
          </p:cNvPr>
          <p:cNvGrpSpPr/>
          <p:nvPr/>
        </p:nvGrpSpPr>
        <p:grpSpPr>
          <a:xfrm>
            <a:off x="1075282" y="3750"/>
            <a:ext cx="1386760" cy="1626705"/>
            <a:chOff x="2449393" y="0"/>
            <a:chExt cx="1459149" cy="1711619"/>
          </a:xfrm>
        </p:grpSpPr>
        <p:sp>
          <p:nvSpPr>
            <p:cNvPr id="1122" name="직사각형 1121">
              <a:extLst>
                <a:ext uri="{FF2B5EF4-FFF2-40B4-BE49-F238E27FC236}">
                  <a16:creationId xmlns:a16="http://schemas.microsoft.com/office/drawing/2014/main" id="{69EE28D4-FBA1-A503-780D-E1CF5035D904}"/>
                </a:ext>
              </a:extLst>
            </p:cNvPr>
            <p:cNvSpPr/>
            <p:nvPr/>
          </p:nvSpPr>
          <p:spPr>
            <a:xfrm>
              <a:off x="2449393" y="0"/>
              <a:ext cx="1459149" cy="1711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직사각형 1122">
              <a:extLst>
                <a:ext uri="{FF2B5EF4-FFF2-40B4-BE49-F238E27FC236}">
                  <a16:creationId xmlns:a16="http://schemas.microsoft.com/office/drawing/2014/main" id="{E8D66AB3-D366-FCEC-ED64-0777345E397D}"/>
                </a:ext>
              </a:extLst>
            </p:cNvPr>
            <p:cNvSpPr/>
            <p:nvPr/>
          </p:nvSpPr>
          <p:spPr>
            <a:xfrm>
              <a:off x="2537449" y="0"/>
              <a:ext cx="1285521" cy="1279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직사각형 1123">
              <a:extLst>
                <a:ext uri="{FF2B5EF4-FFF2-40B4-BE49-F238E27FC236}">
                  <a16:creationId xmlns:a16="http://schemas.microsoft.com/office/drawing/2014/main" id="{ACD01908-58B2-974A-031B-DE5403033719}"/>
                </a:ext>
              </a:extLst>
            </p:cNvPr>
            <p:cNvSpPr/>
            <p:nvPr/>
          </p:nvSpPr>
          <p:spPr>
            <a:xfrm>
              <a:off x="2537449" y="217117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직사각형 1124">
              <a:extLst>
                <a:ext uri="{FF2B5EF4-FFF2-40B4-BE49-F238E27FC236}">
                  <a16:creationId xmlns:a16="http://schemas.microsoft.com/office/drawing/2014/main" id="{2089C10E-5AC0-412F-B4F1-80090AEC1D74}"/>
                </a:ext>
              </a:extLst>
            </p:cNvPr>
            <p:cNvSpPr/>
            <p:nvPr/>
          </p:nvSpPr>
          <p:spPr>
            <a:xfrm>
              <a:off x="2539322" y="742508"/>
              <a:ext cx="1285521" cy="9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" name="Picture 2">
            <a:extLst>
              <a:ext uri="{FF2B5EF4-FFF2-40B4-BE49-F238E27FC236}">
                <a16:creationId xmlns:a16="http://schemas.microsoft.com/office/drawing/2014/main" id="{F68E1E7F-7353-A02A-C930-1B1DB09D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9" y="883388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2">
            <a:extLst>
              <a:ext uri="{FF2B5EF4-FFF2-40B4-BE49-F238E27FC236}">
                <a16:creationId xmlns:a16="http://schemas.microsoft.com/office/drawing/2014/main" id="{6E8275EC-F2A1-D52F-881C-A6820F38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29" y="88244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2">
            <a:extLst>
              <a:ext uri="{FF2B5EF4-FFF2-40B4-BE49-F238E27FC236}">
                <a16:creationId xmlns:a16="http://schemas.microsoft.com/office/drawing/2014/main" id="{173D2C63-E18B-62A8-5DF8-6117A092E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29" y="88150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" name="Picture 2">
            <a:extLst>
              <a:ext uri="{FF2B5EF4-FFF2-40B4-BE49-F238E27FC236}">
                <a16:creationId xmlns:a16="http://schemas.microsoft.com/office/drawing/2014/main" id="{4591EB7F-C7F7-679A-78BF-C8720F96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29" y="87690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2">
            <a:extLst>
              <a:ext uri="{FF2B5EF4-FFF2-40B4-BE49-F238E27FC236}">
                <a16:creationId xmlns:a16="http://schemas.microsoft.com/office/drawing/2014/main" id="{AF70C203-923D-4789-4077-E0470930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29" y="869413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2">
            <a:extLst>
              <a:ext uri="{FF2B5EF4-FFF2-40B4-BE49-F238E27FC236}">
                <a16:creationId xmlns:a16="http://schemas.microsoft.com/office/drawing/2014/main" id="{81D975C1-27AF-CCCF-29F9-158CD4F5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5" y="325798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2">
            <a:extLst>
              <a:ext uri="{FF2B5EF4-FFF2-40B4-BE49-F238E27FC236}">
                <a16:creationId xmlns:a16="http://schemas.microsoft.com/office/drawing/2014/main" id="{BABEE4C8-AF40-B2A1-6723-9661E754A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95" y="32485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" name="Picture 2">
            <a:extLst>
              <a:ext uri="{FF2B5EF4-FFF2-40B4-BE49-F238E27FC236}">
                <a16:creationId xmlns:a16="http://schemas.microsoft.com/office/drawing/2014/main" id="{E145799B-0518-1517-EA99-01F8A166C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95" y="323910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2">
            <a:extLst>
              <a:ext uri="{FF2B5EF4-FFF2-40B4-BE49-F238E27FC236}">
                <a16:creationId xmlns:a16="http://schemas.microsoft.com/office/drawing/2014/main" id="{20FE9EA0-FBCA-CB12-724C-6C865035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95" y="319314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2">
            <a:extLst>
              <a:ext uri="{FF2B5EF4-FFF2-40B4-BE49-F238E27FC236}">
                <a16:creationId xmlns:a16="http://schemas.microsoft.com/office/drawing/2014/main" id="{17789F46-FF8D-9F0F-EECE-91A7162F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95" y="331279"/>
            <a:ext cx="369321" cy="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타원 1135">
            <a:extLst>
              <a:ext uri="{FF2B5EF4-FFF2-40B4-BE49-F238E27FC236}">
                <a16:creationId xmlns:a16="http://schemas.microsoft.com/office/drawing/2014/main" id="{AA8E30B6-2E2D-EE58-1F08-05742E45B24C}"/>
              </a:ext>
            </a:extLst>
          </p:cNvPr>
          <p:cNvSpPr/>
          <p:nvPr/>
        </p:nvSpPr>
        <p:spPr>
          <a:xfrm>
            <a:off x="2039986" y="1279376"/>
            <a:ext cx="360564" cy="34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</a:t>
            </a:r>
          </a:p>
        </p:txBody>
      </p:sp>
      <p:sp>
        <p:nvSpPr>
          <p:cNvPr id="1137" name="직사각형 1136">
            <a:extLst>
              <a:ext uri="{FF2B5EF4-FFF2-40B4-BE49-F238E27FC236}">
                <a16:creationId xmlns:a16="http://schemas.microsoft.com/office/drawing/2014/main" id="{870D8E7D-6A36-807F-D03D-2D9A5D6E80D1}"/>
              </a:ext>
            </a:extLst>
          </p:cNvPr>
          <p:cNvSpPr/>
          <p:nvPr/>
        </p:nvSpPr>
        <p:spPr>
          <a:xfrm>
            <a:off x="9323082" y="238440"/>
            <a:ext cx="656049" cy="8080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3A08F-B562-41B4-AF7A-739C2DC8BA6E}"/>
              </a:ext>
            </a:extLst>
          </p:cNvPr>
          <p:cNvSpPr txBox="1"/>
          <p:nvPr/>
        </p:nvSpPr>
        <p:spPr>
          <a:xfrm>
            <a:off x="5686028" y="7819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음식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35DA-4EFB-0340-399F-3A1FC56997B5}"/>
              </a:ext>
            </a:extLst>
          </p:cNvPr>
          <p:cNvSpPr txBox="1"/>
          <p:nvPr/>
        </p:nvSpPr>
        <p:spPr>
          <a:xfrm>
            <a:off x="6645843" y="7819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음식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DD897-F435-EFD7-4291-EBD7F95E9C13}"/>
              </a:ext>
            </a:extLst>
          </p:cNvPr>
          <p:cNvSpPr txBox="1"/>
          <p:nvPr/>
        </p:nvSpPr>
        <p:spPr>
          <a:xfrm>
            <a:off x="7578092" y="79775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음식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29728C-55C2-F54F-310C-85423E12E5B9}"/>
              </a:ext>
            </a:extLst>
          </p:cNvPr>
          <p:cNvSpPr/>
          <p:nvPr/>
        </p:nvSpPr>
        <p:spPr>
          <a:xfrm>
            <a:off x="-5" y="-51000"/>
            <a:ext cx="12192005" cy="6935706"/>
          </a:xfrm>
          <a:prstGeom prst="rect">
            <a:avLst/>
          </a:prstGeom>
          <a:gradFill>
            <a:gsLst>
              <a:gs pos="0">
                <a:schemeClr val="tx1">
                  <a:alpha val="29000"/>
                </a:schemeClr>
              </a:gs>
              <a:gs pos="100000">
                <a:schemeClr val="accent2">
                  <a:lumMod val="50000"/>
                  <a:alpha val="32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5CCE0914-C04F-95C5-DAE0-E919232360C9}"/>
              </a:ext>
            </a:extLst>
          </p:cNvPr>
          <p:cNvSpPr/>
          <p:nvPr/>
        </p:nvSpPr>
        <p:spPr>
          <a:xfrm>
            <a:off x="5014074" y="26234"/>
            <a:ext cx="3809378" cy="1723167"/>
          </a:xfrm>
          <a:prstGeom prst="trapezoid">
            <a:avLst/>
          </a:prstGeom>
          <a:gradFill>
            <a:gsLst>
              <a:gs pos="56000">
                <a:srgbClr val="E7C966">
                  <a:alpha val="30000"/>
                  <a:lumMod val="99000"/>
                  <a:lumOff val="1000"/>
                </a:srgbClr>
              </a:gs>
              <a:gs pos="0">
                <a:schemeClr val="accent4"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20000"/>
                    <a:lumOff val="8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13F25F47-9DD1-4037-6F62-36E68EE334F1}"/>
              </a:ext>
            </a:extLst>
          </p:cNvPr>
          <p:cNvSpPr/>
          <p:nvPr/>
        </p:nvSpPr>
        <p:spPr>
          <a:xfrm rot="5400000">
            <a:off x="8326717" y="47036"/>
            <a:ext cx="3160756" cy="2066449"/>
          </a:xfrm>
          <a:prstGeom prst="trapezoid">
            <a:avLst/>
          </a:prstGeom>
          <a:gradFill>
            <a:gsLst>
              <a:gs pos="56000">
                <a:srgbClr val="E7C966">
                  <a:alpha val="30000"/>
                  <a:lumMod val="99000"/>
                  <a:lumOff val="1000"/>
                </a:srgbClr>
              </a:gs>
              <a:gs pos="0">
                <a:schemeClr val="accent4"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20000"/>
                    <a:lumOff val="8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CEAA8C-2BD6-8DF9-C6D1-DE8C85EA393E}"/>
              </a:ext>
            </a:extLst>
          </p:cNvPr>
          <p:cNvGrpSpPr/>
          <p:nvPr/>
        </p:nvGrpSpPr>
        <p:grpSpPr>
          <a:xfrm>
            <a:off x="10510411" y="41743"/>
            <a:ext cx="1581843" cy="566222"/>
            <a:chOff x="7931451" y="-22343"/>
            <a:chExt cx="1581843" cy="619641"/>
          </a:xfrm>
        </p:grpSpPr>
        <p:sp>
          <p:nvSpPr>
            <p:cNvPr id="22" name="모서리가 둥근 직사각형 42">
              <a:extLst>
                <a:ext uri="{FF2B5EF4-FFF2-40B4-BE49-F238E27FC236}">
                  <a16:creationId xmlns:a16="http://schemas.microsoft.com/office/drawing/2014/main" id="{27AFF83B-C278-48C5-BD47-6FCB201CAB51}"/>
                </a:ext>
              </a:extLst>
            </p:cNvPr>
            <p:cNvSpPr/>
            <p:nvPr/>
          </p:nvSpPr>
          <p:spPr>
            <a:xfrm>
              <a:off x="7931451" y="-22343"/>
              <a:ext cx="1581843" cy="619641"/>
            </a:xfrm>
            <a:prstGeom prst="roundRect">
              <a:avLst>
                <a:gd name="adj" fmla="val 31583"/>
              </a:avLst>
            </a:prstGeom>
            <a:solidFill>
              <a:schemeClr val="bg1">
                <a:alpha val="78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862DFFE-5DEB-090A-EAD9-97F78E96FB46}"/>
                </a:ext>
              </a:extLst>
            </p:cNvPr>
            <p:cNvGrpSpPr/>
            <p:nvPr/>
          </p:nvGrpSpPr>
          <p:grpSpPr>
            <a:xfrm>
              <a:off x="8234736" y="77117"/>
              <a:ext cx="1082943" cy="422167"/>
              <a:chOff x="10980164" y="6190986"/>
              <a:chExt cx="1082943" cy="422167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C482377-B039-7577-D164-B7C3C4BE067A}"/>
                  </a:ext>
                </a:extLst>
              </p:cNvPr>
              <p:cNvGrpSpPr/>
              <p:nvPr/>
            </p:nvGrpSpPr>
            <p:grpSpPr>
              <a:xfrm>
                <a:off x="11635026" y="6194224"/>
                <a:ext cx="428081" cy="418929"/>
                <a:chOff x="9042956" y="5808406"/>
                <a:chExt cx="480074" cy="469810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812124D-7FA3-D32F-AA2B-C49D98914162}"/>
                    </a:ext>
                  </a:extLst>
                </p:cNvPr>
                <p:cNvSpPr/>
                <p:nvPr/>
              </p:nvSpPr>
              <p:spPr>
                <a:xfrm>
                  <a:off x="9042956" y="5808406"/>
                  <a:ext cx="480074" cy="469810"/>
                </a:xfrm>
                <a:prstGeom prst="ellipse">
                  <a:avLst/>
                </a:prstGeom>
                <a:gradFill flip="none" rotWithShape="1">
                  <a:gsLst>
                    <a:gs pos="50441">
                      <a:srgbClr val="FF98A7"/>
                    </a:gs>
                    <a:gs pos="21000">
                      <a:srgbClr val="FF85BC"/>
                    </a:gs>
                    <a:gs pos="8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9" name="Picture 2" descr="톱니 바퀴 - 무료 개 아이콘">
                  <a:extLst>
                    <a:ext uri="{FF2B5EF4-FFF2-40B4-BE49-F238E27FC236}">
                      <a16:creationId xmlns:a16="http://schemas.microsoft.com/office/drawing/2014/main" id="{5FD11E4D-3F00-A8E1-627B-83BD4C7705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16749" y="5889863"/>
                  <a:ext cx="332487" cy="3324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3D4463C-1E18-BB1D-B7CC-5E224A0E5FF0}"/>
                  </a:ext>
                </a:extLst>
              </p:cNvPr>
              <p:cNvSpPr/>
              <p:nvPr/>
            </p:nvSpPr>
            <p:spPr>
              <a:xfrm>
                <a:off x="10980164" y="6190986"/>
                <a:ext cx="428081" cy="418929"/>
              </a:xfrm>
              <a:prstGeom prst="ellipse">
                <a:avLst/>
              </a:prstGeom>
              <a:gradFill flip="none" rotWithShape="1">
                <a:gsLst>
                  <a:gs pos="50441">
                    <a:srgbClr val="FF98A7"/>
                  </a:gs>
                  <a:gs pos="21000">
                    <a:srgbClr val="FF85BC"/>
                  </a:gs>
                  <a:gs pos="8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5" name="그래픽 12" descr="종료 단색으로 채워진">
              <a:extLst>
                <a:ext uri="{FF2B5EF4-FFF2-40B4-BE49-F238E27FC236}">
                  <a16:creationId xmlns:a16="http://schemas.microsoft.com/office/drawing/2014/main" id="{32F1578D-5D75-156A-AABB-6C9D6869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8250603" y="89921"/>
              <a:ext cx="393319" cy="3933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7063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F3EC1344EAE349BFE7D82125B18266" ma:contentTypeVersion="2" ma:contentTypeDescription="새 문서를 만듭니다." ma:contentTypeScope="" ma:versionID="739e6bd182540a3d5f2579bafc7ce875">
  <xsd:schema xmlns:xsd="http://www.w3.org/2001/XMLSchema" xmlns:xs="http://www.w3.org/2001/XMLSchema" xmlns:p="http://schemas.microsoft.com/office/2006/metadata/properties" xmlns:ns3="4478f80c-e40c-4d60-af65-2a52bf279489" targetNamespace="http://schemas.microsoft.com/office/2006/metadata/properties" ma:root="true" ma:fieldsID="048f50ae1bb8146701b40d83656602d6" ns3:_="">
    <xsd:import namespace="4478f80c-e40c-4d60-af65-2a52bf279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f80c-e40c-4d60-af65-2a52bf2794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F9A0E3-35DE-430A-BED5-7D7968A9CE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464EF7-4482-49CD-A9AB-19D20777E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8f80c-e40c-4d60-af65-2a52bf279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CC1F93-E89F-4991-BF5A-E8BA4617E6A6}">
  <ds:schemaRefs>
    <ds:schemaRef ds:uri="http://schemas.microsoft.com/office/2006/metadata/properties"/>
    <ds:schemaRef ds:uri="http://schemas.microsoft.com/office/2006/documentManagement/types"/>
    <ds:schemaRef ds:uri="4478f80c-e40c-4d60-af65-2a52bf279489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114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이부건</dc:creator>
  <cp:lastModifiedBy>이부건</cp:lastModifiedBy>
  <cp:revision>64</cp:revision>
  <dcterms:created xsi:type="dcterms:W3CDTF">2023-02-03T06:57:05Z</dcterms:created>
  <dcterms:modified xsi:type="dcterms:W3CDTF">2023-02-12T11:32:34Z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0x01010018F3EC1344EAE349BFE7D82125B18266</vt:lpwstr>
  </property>
</Properties>
</file>