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5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79DD-B764-496B-9A79-033052EF7A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컷신</a:t>
            </a:r>
            <a:r>
              <a:rPr lang="ko-KR" altLang="en-US" dirty="0"/>
              <a:t> 일러스트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래퍼런스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D5818-18DC-C86A-7546-8DF9985CBB90}"/>
              </a:ext>
            </a:extLst>
          </p:cNvPr>
          <p:cNvSpPr txBox="1"/>
          <p:nvPr/>
        </p:nvSpPr>
        <p:spPr>
          <a:xfrm>
            <a:off x="82073" y="313551"/>
            <a:ext cx="94150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요청 사항</a:t>
            </a:r>
            <a:endParaRPr lang="en-US" altLang="ko-KR" sz="3200" b="1" dirty="0"/>
          </a:p>
          <a:p>
            <a:endParaRPr lang="en-US" altLang="ko-KR" sz="32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일러스트 해상도는 </a:t>
            </a:r>
            <a:r>
              <a:rPr lang="en-US" altLang="ko-KR" sz="2000" b="1" dirty="0">
                <a:solidFill>
                  <a:srgbClr val="FF0000"/>
                </a:solidFill>
              </a:rPr>
              <a:t>Full HD (1920*1080)</a:t>
            </a:r>
            <a:r>
              <a:rPr lang="ko-KR" altLang="en-US" sz="2000" b="1" dirty="0"/>
              <a:t>를 꼭 지켜주세요</a:t>
            </a:r>
            <a:r>
              <a:rPr lang="en-US" altLang="ko-KR" sz="2000" b="1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작업 마감은 </a:t>
            </a:r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25</a:t>
            </a:r>
            <a:r>
              <a:rPr lang="ko-KR" altLang="en-US" sz="2000" b="1" dirty="0">
                <a:solidFill>
                  <a:srgbClr val="FF0000"/>
                </a:solidFill>
              </a:rPr>
              <a:t>일 화요일</a:t>
            </a:r>
            <a:r>
              <a:rPr lang="ko-KR" altLang="en-US" sz="2000" b="1" dirty="0"/>
              <a:t> 까지 부탁드립니다</a:t>
            </a:r>
            <a:r>
              <a:rPr lang="en-US" altLang="ko-KR" sz="2000" b="1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궁금한 내용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요청 사항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기타 애매한 것 </a:t>
            </a:r>
            <a:r>
              <a:rPr lang="ko-KR" altLang="en-US" sz="2000" b="1" dirty="0">
                <a:solidFill>
                  <a:srgbClr val="FF0000"/>
                </a:solidFill>
              </a:rPr>
              <a:t>무엇이든 연락</a:t>
            </a:r>
            <a:r>
              <a:rPr lang="ko-KR" altLang="en-US" sz="2000" b="1" dirty="0"/>
              <a:t>바랍니다</a:t>
            </a:r>
            <a:r>
              <a:rPr lang="en-US" altLang="ko-KR" sz="2000" b="1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완성된 일러스트는 </a:t>
            </a:r>
            <a:r>
              <a:rPr lang="ko-KR" altLang="en-US" sz="2000" b="1" dirty="0">
                <a:solidFill>
                  <a:srgbClr val="FF0000"/>
                </a:solidFill>
              </a:rPr>
              <a:t>드라이브</a:t>
            </a:r>
            <a:r>
              <a:rPr lang="en-US" altLang="ko-KR" sz="2000" b="1" dirty="0">
                <a:solidFill>
                  <a:srgbClr val="FF0000"/>
                </a:solidFill>
              </a:rPr>
              <a:t>/</a:t>
            </a:r>
            <a:r>
              <a:rPr lang="ko-KR" altLang="en-US" sz="2000" b="1" dirty="0">
                <a:solidFill>
                  <a:srgbClr val="FF0000"/>
                </a:solidFill>
              </a:rPr>
              <a:t>아트</a:t>
            </a:r>
            <a:r>
              <a:rPr lang="en-US" altLang="ko-KR" sz="2000" b="1" dirty="0">
                <a:solidFill>
                  <a:srgbClr val="FF0000"/>
                </a:solidFill>
              </a:rPr>
              <a:t>/</a:t>
            </a:r>
            <a:r>
              <a:rPr lang="ko-KR" altLang="en-US" sz="2000" b="1" dirty="0">
                <a:solidFill>
                  <a:srgbClr val="FF0000"/>
                </a:solidFill>
              </a:rPr>
              <a:t>일러스트</a:t>
            </a:r>
            <a:r>
              <a:rPr lang="ko-KR" altLang="en-US" sz="2000" b="1" dirty="0"/>
              <a:t>에 업로드하여 주시면 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FDD67-3000-FBED-E7EC-C1EC0F11DD75}"/>
              </a:ext>
            </a:extLst>
          </p:cNvPr>
          <p:cNvSpPr txBox="1"/>
          <p:nvPr/>
        </p:nvSpPr>
        <p:spPr>
          <a:xfrm>
            <a:off x="82074" y="5117967"/>
            <a:ext cx="7504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b="1" dirty="0"/>
              <a:t>일러스트는 총 </a:t>
            </a:r>
            <a:r>
              <a:rPr lang="ko-KR" altLang="en-US" b="1" dirty="0">
                <a:solidFill>
                  <a:srgbClr val="FF0000"/>
                </a:solidFill>
              </a:rPr>
              <a:t>두 장</a:t>
            </a:r>
            <a:r>
              <a:rPr lang="ko-KR" altLang="en-US" b="1" dirty="0"/>
              <a:t>으로 한서령과 유가현으로 나뉩니다</a:t>
            </a:r>
            <a:r>
              <a:rPr lang="en-US" altLang="ko-KR" b="1" dirty="0"/>
              <a:t>.</a:t>
            </a:r>
          </a:p>
          <a:p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rgbClr val="FF0000"/>
                </a:solidFill>
              </a:rPr>
              <a:t>한서령은 선민씨</a:t>
            </a:r>
            <a:r>
              <a:rPr lang="ko-KR" altLang="en-US" sz="1800" b="1" dirty="0"/>
              <a:t>가</a:t>
            </a:r>
            <a:r>
              <a:rPr lang="en-US" altLang="ko-KR" sz="1800" b="1" dirty="0"/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유가현은 지은씨</a:t>
            </a:r>
            <a:r>
              <a:rPr lang="ko-KR" altLang="en-US" sz="1800" b="1" dirty="0"/>
              <a:t>가 </a:t>
            </a:r>
            <a:r>
              <a:rPr lang="ko-KR" altLang="en-US" sz="1800" b="1" dirty="0" err="1"/>
              <a:t>맡아주셨으면</a:t>
            </a:r>
            <a:r>
              <a:rPr lang="ko-KR" altLang="en-US" sz="1800" b="1" dirty="0"/>
              <a:t> 합니다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85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중국 사용자 지정 빨간색 원통형 그라데이션 향수 스프레이 병 공급 업체, 제조 업체, 공장 - 도매 가격 - HONGS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3" t="8555" r="22607"/>
          <a:stretch/>
        </p:blipFill>
        <p:spPr bwMode="auto">
          <a:xfrm>
            <a:off x="9940218" y="4240633"/>
            <a:ext cx="1518731" cy="259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content-gmp1-1.xx.fbcdn.net/v/t39.30808-6/242013441_3018525878417095_6917162383340632853_n.jpg?stp=cp0_dst-jpg_e15_q65_s320x320&amp;_nc_cat=102&amp;ccb=1-7&amp;_nc_sid=110474&amp;_nc_ohc=_FjC4-TwwU4AX80JCT0&amp;_nc_ht=scontent-gmp1-1.xx&amp;oh=00_AfCIdMPb0XJXzbNhWx5huGAZCJy3IuQq66E6jr0XXwg02A&amp;oe=643B6D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31" y="4545154"/>
            <a:ext cx="2084524" cy="20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-1" r="245" b="32566"/>
          <a:stretch/>
        </p:blipFill>
        <p:spPr>
          <a:xfrm>
            <a:off x="7797093" y="728114"/>
            <a:ext cx="3267295" cy="3164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74" y="313551"/>
            <a:ext cx="601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한서령 </a:t>
            </a:r>
            <a:r>
              <a:rPr lang="en-US" altLang="ko-KR" sz="3200" b="1" dirty="0">
                <a:solidFill>
                  <a:srgbClr val="FF0000"/>
                </a:solidFill>
              </a:rPr>
              <a:t>– [</a:t>
            </a:r>
            <a:r>
              <a:rPr lang="ko-KR" altLang="en-US" sz="3200" b="1" dirty="0">
                <a:solidFill>
                  <a:srgbClr val="FF0000"/>
                </a:solidFill>
              </a:rPr>
              <a:t>그 겨울의 향기</a:t>
            </a:r>
            <a:r>
              <a:rPr lang="en-US" altLang="ko-KR" sz="3200" b="1" dirty="0">
                <a:solidFill>
                  <a:srgbClr val="FF0000"/>
                </a:solidFill>
              </a:rPr>
              <a:t>]</a:t>
            </a:r>
            <a:r>
              <a:rPr lang="ko-KR" altLang="en-US" sz="3200" b="1" dirty="0">
                <a:solidFill>
                  <a:srgbClr val="FF0000"/>
                </a:solidFill>
              </a:rPr>
              <a:t>엔딩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077075" y="200025"/>
            <a:ext cx="2310142" cy="10574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4178" y="1110254"/>
            <a:ext cx="766016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구도</a:t>
            </a:r>
            <a:r>
              <a:rPr lang="en-US" altLang="ko-KR" dirty="0"/>
              <a:t>: </a:t>
            </a:r>
            <a:r>
              <a:rPr lang="ko-KR" altLang="en-US" dirty="0"/>
              <a:t>정면 하이 앵글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주인공에게 마음을 열고 빠르게 부푼 사랑을 고백하는 한서령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솔직한 감정을 받아들이고 꿈을 다시 되찾게 해준 남주에게 </a:t>
            </a:r>
            <a:r>
              <a:rPr lang="en-US" altLang="ko-KR" dirty="0"/>
              <a:t> </a:t>
            </a:r>
            <a:r>
              <a:rPr lang="ko-KR" altLang="en-US" dirty="0"/>
              <a:t>진실된 고백을 하게 된다</a:t>
            </a:r>
            <a:r>
              <a:rPr lang="en-US" altLang="ko-KR" dirty="0"/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행동으로 보여줘</a:t>
            </a:r>
            <a:r>
              <a:rPr lang="en-US" altLang="ko-KR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한서령의 집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ko-KR" altLang="en-US" dirty="0"/>
              <a:t>은은하게 들어오는 새벽 빛이 내부를 비침</a:t>
            </a:r>
            <a:br>
              <a:rPr lang="en-US" altLang="ko-KR" dirty="0"/>
            </a:br>
            <a:r>
              <a:rPr lang="ko-KR" altLang="en-US" dirty="0"/>
              <a:t>소품</a:t>
            </a:r>
            <a:r>
              <a:rPr lang="en-US" altLang="ko-KR" dirty="0"/>
              <a:t>: </a:t>
            </a:r>
            <a:r>
              <a:rPr lang="ko-KR" altLang="en-US" dirty="0"/>
              <a:t>걸터앉기 적당한 흰색 커다란 화장대</a:t>
            </a:r>
            <a:r>
              <a:rPr lang="en-US" altLang="ko-KR" dirty="0"/>
              <a:t>, </a:t>
            </a:r>
            <a:r>
              <a:rPr lang="ko-KR" altLang="en-US" dirty="0"/>
              <a:t>거울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선 자세에서 허리를 구부려 키스를 하려는 주인공</a:t>
            </a:r>
            <a:r>
              <a:rPr lang="en-US" altLang="ko-KR" dirty="0"/>
              <a:t>. </a:t>
            </a:r>
            <a:r>
              <a:rPr lang="ko-KR" altLang="en-US" dirty="0"/>
              <a:t>화장대에 다리를 꼬고 걸 터 앉아 고개를 들어 주인공을 바라보는 한서령</a:t>
            </a:r>
            <a:r>
              <a:rPr lang="en-US" altLang="ko-KR" dirty="0"/>
              <a:t>. </a:t>
            </a:r>
            <a:r>
              <a:rPr lang="ko-KR" altLang="en-US" dirty="0"/>
              <a:t>한 손으로는 향수를 어루만지고 있음</a:t>
            </a:r>
            <a:r>
              <a:rPr lang="en-US" altLang="ko-KR" dirty="0"/>
              <a:t>. </a:t>
            </a:r>
            <a:r>
              <a:rPr lang="ko-KR" altLang="en-US" dirty="0"/>
              <a:t>화장대 거울에 비치는 한서령의 뒷태</a:t>
            </a:r>
            <a:endParaRPr lang="en-US" altLang="ko-KR" dirty="0"/>
          </a:p>
          <a:p>
            <a:r>
              <a:rPr lang="ko-KR" altLang="en-US" sz="2400" b="1" dirty="0"/>
              <a:t>키스신</a:t>
            </a:r>
            <a:r>
              <a:rPr lang="en-US" altLang="ko-KR" sz="2400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향수</a:t>
            </a:r>
            <a:r>
              <a:rPr lang="en-US" altLang="ko-KR" dirty="0"/>
              <a:t>: </a:t>
            </a:r>
            <a:r>
              <a:rPr lang="ko-KR" altLang="en-US" dirty="0"/>
              <a:t>빛이 통과되는 유리 재질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빨강</a:t>
            </a:r>
            <a:r>
              <a:rPr lang="en-US" altLang="ko-KR" dirty="0"/>
              <a:t>~</a:t>
            </a:r>
            <a:r>
              <a:rPr lang="ko-KR" altLang="en-US" dirty="0"/>
              <a:t>검정색을 이용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고급지고 우아한 디자인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1077143" y="728114"/>
            <a:ext cx="780176" cy="306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거울</a:t>
            </a:r>
            <a:endParaRPr lang="en-US" altLang="ko-KR" dirty="0"/>
          </a:p>
          <a:p>
            <a:pPr algn="ctr"/>
            <a:r>
              <a:rPr lang="ko-KR" altLang="en-US" sz="1400" dirty="0" err="1"/>
              <a:t>뒷태가</a:t>
            </a:r>
            <a:r>
              <a:rPr lang="ko-KR" altLang="en-US" sz="1400" dirty="0"/>
              <a:t> 비침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77440" t="52417" r="246" b="32566"/>
          <a:stretch/>
        </p:blipFill>
        <p:spPr>
          <a:xfrm>
            <a:off x="10346262" y="3187815"/>
            <a:ext cx="730881" cy="70467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0510714" y="3745682"/>
            <a:ext cx="553674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향수</a:t>
            </a:r>
          </a:p>
        </p:txBody>
      </p:sp>
      <p:sp>
        <p:nvSpPr>
          <p:cNvPr id="23" name="TextBox 22"/>
          <p:cNvSpPr txBox="1"/>
          <p:nvPr/>
        </p:nvSpPr>
        <p:spPr>
          <a:xfrm rot="1514938">
            <a:off x="7206368" y="203247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앵글</a:t>
            </a:r>
            <a:r>
              <a:rPr lang="en-US" altLang="ko-KR" dirty="0"/>
              <a:t>(</a:t>
            </a:r>
            <a:r>
              <a:rPr lang="ko-KR" altLang="en-US" dirty="0"/>
              <a:t>참고용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6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74" y="313551"/>
            <a:ext cx="601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</a:rPr>
              <a:t>유가현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– [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그 가을의 향기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엔딩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178" y="1110254"/>
            <a:ext cx="962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구도</a:t>
            </a:r>
            <a:r>
              <a:rPr lang="en-US" altLang="ko-KR" dirty="0"/>
              <a:t>: </a:t>
            </a:r>
            <a:r>
              <a:rPr lang="ko-KR" altLang="en-US" dirty="0"/>
              <a:t>측면 </a:t>
            </a:r>
            <a:r>
              <a:rPr lang="ko-KR" altLang="en-US" dirty="0" err="1"/>
              <a:t>평앵글</a:t>
            </a:r>
            <a:r>
              <a:rPr lang="ko-KR" altLang="en-US" dirty="0"/>
              <a:t> 살짝 기울임 </a:t>
            </a:r>
            <a:r>
              <a:rPr lang="en-US" altLang="ko-KR" dirty="0"/>
              <a:t>(</a:t>
            </a:r>
            <a:r>
              <a:rPr lang="ko-KR" altLang="en-US" dirty="0"/>
              <a:t>레퍼런스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주인공의 자격지심으로 먼저 밀어냈는데도 불구하고 솔직한 마음을 표현해 진심을 전달한 </a:t>
            </a:r>
            <a:r>
              <a:rPr lang="ko-KR" altLang="en-US" dirty="0" err="1"/>
              <a:t>유가현</a:t>
            </a:r>
            <a:r>
              <a:rPr lang="en-US" altLang="ko-KR" dirty="0"/>
              <a:t>.</a:t>
            </a:r>
            <a:r>
              <a:rPr lang="ko-KR" altLang="en-US" dirty="0"/>
              <a:t> 어렸을 적 인연이 닿았던 장소에서 추억을 상기하며 주인공에 대한 사랑을 다짐한다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내가 더 잘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하는게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싫은거면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우리 서로 못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하는거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하자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1E688BC8-F637-6DDF-5DEF-FEA601E8E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62" y="3211039"/>
            <a:ext cx="5852160" cy="329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E7256-F69D-1F91-72B2-CCC8EC54E3E6}"/>
              </a:ext>
            </a:extLst>
          </p:cNvPr>
          <p:cNvSpPr txBox="1"/>
          <p:nvPr/>
        </p:nvSpPr>
        <p:spPr>
          <a:xfrm>
            <a:off x="124178" y="3211039"/>
            <a:ext cx="6091484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큰 은행 나무가 근처에 있는 모래사장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ko-KR" altLang="en-US" dirty="0"/>
              <a:t>은행나무</a:t>
            </a:r>
            <a:r>
              <a:rPr lang="en-US" altLang="ko-KR" dirty="0"/>
              <a:t>, </a:t>
            </a:r>
            <a:r>
              <a:rPr lang="ko-KR" altLang="en-US" dirty="0"/>
              <a:t>역광</a:t>
            </a:r>
            <a:r>
              <a:rPr lang="en-US" altLang="ko-KR" dirty="0"/>
              <a:t>, </a:t>
            </a:r>
            <a:r>
              <a:rPr lang="ko-KR" altLang="en-US" dirty="0"/>
              <a:t>낙엽</a:t>
            </a:r>
            <a:r>
              <a:rPr lang="en-US" altLang="ko-KR" dirty="0"/>
              <a:t>, </a:t>
            </a:r>
            <a:r>
              <a:rPr lang="ko-KR" altLang="en-US" dirty="0"/>
              <a:t>눈물</a:t>
            </a:r>
            <a:br>
              <a:rPr lang="en-US" altLang="ko-KR" dirty="0"/>
            </a:br>
            <a:r>
              <a:rPr lang="ko-KR" altLang="en-US" dirty="0"/>
              <a:t>소품</a:t>
            </a:r>
            <a:r>
              <a:rPr lang="en-US" altLang="ko-KR" dirty="0"/>
              <a:t>: </a:t>
            </a:r>
            <a:r>
              <a:rPr lang="ko-KR" altLang="en-US" dirty="0"/>
              <a:t>가로등</a:t>
            </a:r>
            <a:r>
              <a:rPr lang="en-US" altLang="ko-KR" dirty="0"/>
              <a:t>, </a:t>
            </a:r>
            <a:r>
              <a:rPr lang="ko-KR" altLang="en-US" dirty="0"/>
              <a:t>벤치</a:t>
            </a:r>
            <a:r>
              <a:rPr lang="en-US" altLang="ko-KR" dirty="0"/>
              <a:t>, </a:t>
            </a:r>
            <a:r>
              <a:rPr lang="ko-KR" altLang="en-US" dirty="0"/>
              <a:t>은행나무</a:t>
            </a:r>
            <a:r>
              <a:rPr lang="en-US" altLang="ko-KR" dirty="0"/>
              <a:t>, </a:t>
            </a:r>
            <a:r>
              <a:rPr lang="ko-KR" altLang="en-US" dirty="0"/>
              <a:t>낙엽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여주와 남주가 서로 마주 보고 있음</a:t>
            </a:r>
            <a:r>
              <a:rPr lang="en-US" altLang="ko-KR" dirty="0"/>
              <a:t>. </a:t>
            </a:r>
            <a:r>
              <a:rPr lang="ko-KR" altLang="en-US" dirty="0"/>
              <a:t>남주는 여주의 등허리를 한 손으로 가볍게 </a:t>
            </a:r>
            <a:r>
              <a:rPr lang="ko-KR" altLang="en-US" dirty="0" err="1"/>
              <a:t>끌어앉고</a:t>
            </a:r>
            <a:r>
              <a:rPr lang="ko-KR" altLang="en-US" dirty="0"/>
              <a:t> 여주는 남주</a:t>
            </a:r>
            <a:r>
              <a:rPr lang="en-US" altLang="ko-KR" dirty="0"/>
              <a:t>(</a:t>
            </a:r>
            <a:r>
              <a:rPr lang="ko-KR" altLang="en-US" dirty="0"/>
              <a:t>가슴</a:t>
            </a:r>
            <a:r>
              <a:rPr lang="en-US" altLang="ko-KR" dirty="0"/>
              <a:t>? </a:t>
            </a:r>
            <a:r>
              <a:rPr lang="ko-KR" altLang="en-US" dirty="0"/>
              <a:t>아니면 허리</a:t>
            </a:r>
            <a:r>
              <a:rPr lang="en-US" altLang="ko-KR" dirty="0"/>
              <a:t>?</a:t>
            </a:r>
            <a:r>
              <a:rPr lang="ko-KR" altLang="en-US" dirty="0"/>
              <a:t>부근</a:t>
            </a:r>
            <a:r>
              <a:rPr lang="en-US" altLang="ko-KR" dirty="0"/>
              <a:t>)</a:t>
            </a:r>
            <a:r>
              <a:rPr lang="ko-KR" altLang="en-US" dirty="0"/>
              <a:t>에 손을 올림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여주는 마음이 통한 기쁨에 눈물을 흘리면서도 웃음</a:t>
            </a:r>
            <a:r>
              <a:rPr lang="en-US" altLang="ko-KR" dirty="0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6749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1E688BC8-F637-6DDF-5DEF-FEA601E8E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315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컷신 일러스트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컷신 일러스트</dc:title>
  <dc:creator>남근아</dc:creator>
  <cp:lastModifiedBy>이부건</cp:lastModifiedBy>
  <cp:revision>13</cp:revision>
  <dcterms:created xsi:type="dcterms:W3CDTF">2023-04-11T14:33:32Z</dcterms:created>
  <dcterms:modified xsi:type="dcterms:W3CDTF">2023-04-14T08:32:52Z</dcterms:modified>
</cp:coreProperties>
</file>