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64" r:id="rId5"/>
    <p:sldId id="258" r:id="rId6"/>
    <p:sldId id="265" r:id="rId7"/>
    <p:sldId id="266" r:id="rId8"/>
    <p:sldId id="267" r:id="rId9"/>
    <p:sldId id="260" r:id="rId10"/>
    <p:sldId id="268" r:id="rId11"/>
    <p:sldId id="262" r:id="rId12"/>
    <p:sldId id="261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DA54-15A4-45E1-ACC1-6EEA395C408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DB0A-9F35-4789-9055-320406DF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91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DA54-15A4-45E1-ACC1-6EEA395C408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DB0A-9F35-4789-9055-320406DF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DA54-15A4-45E1-ACC1-6EEA395C408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DB0A-9F35-4789-9055-320406DF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DA54-15A4-45E1-ACC1-6EEA395C408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DB0A-9F35-4789-9055-320406DF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2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DA54-15A4-45E1-ACC1-6EEA395C408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DB0A-9F35-4789-9055-320406DF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7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DA54-15A4-45E1-ACC1-6EEA395C408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DB0A-9F35-4789-9055-320406DF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9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DA54-15A4-45E1-ACC1-6EEA395C408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DB0A-9F35-4789-9055-320406DF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5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DA54-15A4-45E1-ACC1-6EEA395C408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DB0A-9F35-4789-9055-320406DF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0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DA54-15A4-45E1-ACC1-6EEA395C408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DB0A-9F35-4789-9055-320406DF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97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DA54-15A4-45E1-ACC1-6EEA395C408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DB0A-9F35-4789-9055-320406DF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9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DA54-15A4-45E1-ACC1-6EEA395C408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1DB0A-9F35-4789-9055-320406DF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88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DA54-15A4-45E1-ACC1-6EEA395C4080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1DB0A-9F35-4789-9055-320406DF20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46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517780"/>
            <a:ext cx="9144000" cy="2387600"/>
          </a:xfrm>
        </p:spPr>
        <p:txBody>
          <a:bodyPr/>
          <a:lstStyle/>
          <a:p>
            <a:r>
              <a:rPr lang="ko-KR" altLang="en-US" dirty="0" err="1"/>
              <a:t>튜토리얼</a:t>
            </a:r>
            <a:r>
              <a:rPr lang="ko-KR" altLang="en-US" dirty="0"/>
              <a:t> </a:t>
            </a:r>
            <a:r>
              <a:rPr lang="en-US" altLang="ko-KR" dirty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85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71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6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71041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253318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862" y="3105834"/>
            <a:ext cx="1050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스케줄을 모두 배치하여야 </a:t>
            </a:r>
            <a:r>
              <a:rPr lang="ko-KR" altLang="en-US" sz="3600" b="1" dirty="0">
                <a:solidFill>
                  <a:srgbClr val="FFCCC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일정 시작</a:t>
            </a:r>
            <a:r>
              <a:rPr lang="ko-KR" altLang="en-US" sz="36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 가능합니다</a:t>
            </a:r>
            <a:r>
              <a:rPr lang="en-US" altLang="ko-KR" sz="3600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92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924" y="0"/>
            <a:ext cx="12339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0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924" y="0"/>
            <a:ext cx="1233992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47924" y="0"/>
            <a:ext cx="1240124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444" y="5723788"/>
            <a:ext cx="3743877" cy="9527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06888" y="0"/>
            <a:ext cx="2815771" cy="62411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일정 </a:t>
            </a:r>
            <a:r>
              <a:rPr lang="ko-KR" altLang="en-US" dirty="0" err="1">
                <a:solidFill>
                  <a:schemeClr val="tx1"/>
                </a:solidFill>
              </a:rPr>
              <a:t>시간동안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시작하지 않았을 때</a:t>
            </a:r>
          </a:p>
        </p:txBody>
      </p:sp>
    </p:spTree>
    <p:extLst>
      <p:ext uri="{BB962C8B-B14F-4D97-AF65-F5344CB8AC3E}">
        <p14:creationId xmlns:p14="http://schemas.microsoft.com/office/powerpoint/2010/main" val="348883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15" y="0"/>
            <a:ext cx="12278033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253318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2027" t="7451"/>
          <a:stretch/>
        </p:blipFill>
        <p:spPr>
          <a:xfrm>
            <a:off x="6686550" y="1054100"/>
            <a:ext cx="577850" cy="4993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직사각형 10"/>
          <p:cNvSpPr/>
          <p:nvPr/>
        </p:nvSpPr>
        <p:spPr>
          <a:xfrm>
            <a:off x="7720915" y="930033"/>
            <a:ext cx="3632200" cy="71957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7368761" y="1288462"/>
            <a:ext cx="352706" cy="0"/>
          </a:xfrm>
          <a:prstGeom prst="straightConnector1">
            <a:avLst/>
          </a:prstGeom>
          <a:ln w="76200">
            <a:solidFill>
              <a:schemeClr val="bg1">
                <a:alpha val="7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40183" y="1103796"/>
            <a:ext cx="34355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배치했던 블록이 모두 사라집니다</a:t>
            </a:r>
            <a:r>
              <a:rPr lang="en-US" altLang="ko-KR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17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90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15" y="0"/>
            <a:ext cx="12278033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253318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00063" y="99777"/>
            <a:ext cx="3942775" cy="160975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960084" y="289261"/>
            <a:ext cx="3422732" cy="1269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메인 에피소드를 플레이할 때마다 </a:t>
            </a:r>
            <a:endParaRPr lang="en-US" altLang="ko-KR" sz="17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에피소드 메인 </a:t>
            </a:r>
            <a:r>
              <a:rPr lang="ko-KR" altLang="en-US" sz="1700" b="1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히로인의</a:t>
            </a:r>
            <a:r>
              <a:rPr lang="ko-KR" altLang="en-US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br>
              <a:rPr lang="en-US" altLang="ko-KR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</a:br>
            <a:r>
              <a:rPr lang="ko-KR" altLang="en-US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호감도가 성장합니다</a:t>
            </a:r>
            <a:r>
              <a:rPr lang="en-US" altLang="ko-KR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17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536" y="96463"/>
            <a:ext cx="4274655" cy="778179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H="1">
            <a:off x="7360609" y="444187"/>
            <a:ext cx="352706" cy="0"/>
          </a:xfrm>
          <a:prstGeom prst="straightConnector1">
            <a:avLst/>
          </a:prstGeom>
          <a:ln w="76200">
            <a:solidFill>
              <a:schemeClr val="bg1">
                <a:alpha val="7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11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15" y="0"/>
            <a:ext cx="12278033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253318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781" y="779750"/>
            <a:ext cx="4232253" cy="8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9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30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253318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69" y="837529"/>
            <a:ext cx="4329601" cy="46702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678120" y="2234175"/>
            <a:ext cx="3942775" cy="124345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68224" y="2410986"/>
            <a:ext cx="3762569" cy="82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스케줄 표를 모두 달력에 배치하여야</a:t>
            </a:r>
            <a:endParaRPr lang="en-US" altLang="ko-KR" sz="17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게임 플레이가 가능합니다</a:t>
            </a:r>
            <a:r>
              <a:rPr lang="en-US" altLang="ko-KR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endParaRPr lang="ko-KR" altLang="en-US" sz="17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620895" y="2790485"/>
            <a:ext cx="747999" cy="0"/>
          </a:xfrm>
          <a:prstGeom prst="straightConnector1">
            <a:avLst/>
          </a:prstGeom>
          <a:ln w="76200">
            <a:solidFill>
              <a:schemeClr val="bg1">
                <a:alpha val="7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54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30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253318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6463" y="1257481"/>
            <a:ext cx="3942775" cy="1609754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2055" y="1449606"/>
            <a:ext cx="3031599" cy="1219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현재 보유중인 자산입니다</a:t>
            </a:r>
            <a:r>
              <a:rPr lang="en-US" altLang="ko-KR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금액이 부족하면 에피소드를 </a:t>
            </a:r>
            <a:endParaRPr lang="en-US" altLang="ko-KR" sz="17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진행할 수 없습니다</a:t>
            </a:r>
            <a:r>
              <a:rPr lang="en-US" altLang="ko-KR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379574" y="865010"/>
            <a:ext cx="15478" cy="400970"/>
          </a:xfrm>
          <a:prstGeom prst="straightConnector1">
            <a:avLst/>
          </a:prstGeom>
          <a:ln w="76200">
            <a:solidFill>
              <a:schemeClr val="bg1">
                <a:alpha val="7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23" y="108717"/>
            <a:ext cx="2780491" cy="7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30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253318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32267" y="1776572"/>
            <a:ext cx="3942775" cy="127142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67870" y="1990072"/>
            <a:ext cx="3871573" cy="82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부족한 자금은 아르바이트를 통해</a:t>
            </a:r>
            <a:endParaRPr lang="en-US" altLang="ko-KR" sz="1700" b="1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채울 수 있습니다</a:t>
            </a:r>
            <a:r>
              <a:rPr lang="en-US" altLang="ko-KR" sz="1700" b="1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239443" y="2373551"/>
            <a:ext cx="441998" cy="0"/>
          </a:xfrm>
          <a:prstGeom prst="straightConnector1">
            <a:avLst/>
          </a:prstGeom>
          <a:ln w="76200">
            <a:solidFill>
              <a:schemeClr val="bg1">
                <a:alpha val="71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441" y="1718516"/>
            <a:ext cx="4104160" cy="11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7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30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253318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340" y="2981937"/>
            <a:ext cx="4152721" cy="112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7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0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8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59</Words>
  <Application>Microsoft Office PowerPoint</Application>
  <PresentationFormat>와이드스크린</PresentationFormat>
  <Paragraphs>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Adobe 고딕 Std B</vt:lpstr>
      <vt:lpstr>맑은 고딕</vt:lpstr>
      <vt:lpstr>Arial</vt:lpstr>
      <vt:lpstr>Office 테마</vt:lpstr>
      <vt:lpstr>튜토리얼 PPT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튜토리얼 PPT</dc:title>
  <dc:creator>남근아</dc:creator>
  <cp:lastModifiedBy>이부건</cp:lastModifiedBy>
  <cp:revision>7</cp:revision>
  <dcterms:created xsi:type="dcterms:W3CDTF">2023-04-18T01:21:21Z</dcterms:created>
  <dcterms:modified xsi:type="dcterms:W3CDTF">2023-04-18T09:08:35Z</dcterms:modified>
</cp:coreProperties>
</file>