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8" r:id="rId3"/>
    <p:sldId id="257" r:id="rId4"/>
    <p:sldId id="286" r:id="rId5"/>
    <p:sldId id="260" r:id="rId6"/>
    <p:sldId id="287" r:id="rId7"/>
    <p:sldId id="261" r:id="rId8"/>
    <p:sldId id="292" r:id="rId9"/>
    <p:sldId id="258" r:id="rId10"/>
    <p:sldId id="259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5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F220-20F5-46F3-AAE8-2572F558127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9E785-417D-D41B-29E6-8160C95E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6387"/>
            <a:ext cx="61150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4266455"/>
            <a:ext cx="12204184" cy="259154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0"/>
            <a:ext cx="6123558" cy="655238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79" y="3683452"/>
            <a:ext cx="3066084" cy="81964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70048" y="2248659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3" y="2065017"/>
            <a:ext cx="818669" cy="41393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3947072" y="1624057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7391" y="160982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클릭 사운드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993024" y="3279834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30" y="3096192"/>
            <a:ext cx="818669" cy="413935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970048" y="2655232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00367" y="264099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배경 사운드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04242" y="3877144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저장하기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68" y="4537935"/>
            <a:ext cx="3066084" cy="81964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98731" y="4731627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계속하기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79" y="5406443"/>
            <a:ext cx="3066084" cy="81964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104242" y="5600135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나가기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B1D75E-9885-1846-FFD7-66F92349955C}"/>
              </a:ext>
            </a:extLst>
          </p:cNvPr>
          <p:cNvGrpSpPr/>
          <p:nvPr/>
        </p:nvGrpSpPr>
        <p:grpSpPr>
          <a:xfrm>
            <a:off x="605657" y="4029641"/>
            <a:ext cx="1993427" cy="469810"/>
            <a:chOff x="653088" y="3826084"/>
            <a:chExt cx="1993427" cy="469810"/>
          </a:xfrm>
        </p:grpSpPr>
        <p:sp>
          <p:nvSpPr>
            <p:cNvPr id="14" name="모서리가 둥근 직사각형 6">
              <a:extLst>
                <a:ext uri="{FF2B5EF4-FFF2-40B4-BE49-F238E27FC236}">
                  <a16:creationId xmlns:a16="http://schemas.microsoft.com/office/drawing/2014/main" id="{1F1BF13B-BB4D-370F-5467-8B3436B1099E}"/>
                </a:ext>
              </a:extLst>
            </p:cNvPr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AE680F-D023-1B8E-4529-8450B445E760}"/>
                </a:ext>
              </a:extLst>
            </p:cNvPr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25E49C0-CEB4-3A68-6317-1CF565905D7B}"/>
                </a:ext>
              </a:extLst>
            </p:cNvPr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707374" y="1644055"/>
            <a:ext cx="8789437" cy="2769968"/>
          </a:xfrm>
          <a:prstGeom prst="round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1" y="3384854"/>
            <a:ext cx="3066084" cy="8196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738514" y="3578546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예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16" y="3387813"/>
            <a:ext cx="3066084" cy="81964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350679" y="3581505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아니요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9568" y="2190419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저장하시겠습니까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5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4266455"/>
            <a:ext cx="12204184" cy="259154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0"/>
            <a:ext cx="6123558" cy="655238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79" y="3683452"/>
            <a:ext cx="3066084" cy="81964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70048" y="2248659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3" y="2065017"/>
            <a:ext cx="818669" cy="41393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3947072" y="1624057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7391" y="160982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클릭 사운드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993024" y="3279834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30" y="3096192"/>
            <a:ext cx="818669" cy="413935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970048" y="2655232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00367" y="264099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배경 사운드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04242" y="3877144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저장하기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68" y="4537935"/>
            <a:ext cx="3066084" cy="81964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98731" y="4731627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계속하기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79" y="5406443"/>
            <a:ext cx="3066084" cy="81964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104242" y="5600135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나가기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B1D75E-9885-1846-FFD7-66F92349955C}"/>
              </a:ext>
            </a:extLst>
          </p:cNvPr>
          <p:cNvGrpSpPr/>
          <p:nvPr/>
        </p:nvGrpSpPr>
        <p:grpSpPr>
          <a:xfrm>
            <a:off x="605657" y="4029641"/>
            <a:ext cx="1993427" cy="469810"/>
            <a:chOff x="653088" y="3826084"/>
            <a:chExt cx="1993427" cy="469810"/>
          </a:xfrm>
        </p:grpSpPr>
        <p:sp>
          <p:nvSpPr>
            <p:cNvPr id="14" name="모서리가 둥근 직사각형 6">
              <a:extLst>
                <a:ext uri="{FF2B5EF4-FFF2-40B4-BE49-F238E27FC236}">
                  <a16:creationId xmlns:a16="http://schemas.microsoft.com/office/drawing/2014/main" id="{1F1BF13B-BB4D-370F-5467-8B3436B1099E}"/>
                </a:ext>
              </a:extLst>
            </p:cNvPr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AE680F-D023-1B8E-4529-8450B445E760}"/>
                </a:ext>
              </a:extLst>
            </p:cNvPr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25E49C0-CEB4-3A68-6317-1CF565905D7B}"/>
                </a:ext>
              </a:extLst>
            </p:cNvPr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707374" y="1644055"/>
            <a:ext cx="8789437" cy="2769968"/>
          </a:xfrm>
          <a:prstGeom prst="round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1" y="3384854"/>
            <a:ext cx="3066084" cy="8196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738514" y="3578546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예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16" y="3387813"/>
            <a:ext cx="3066084" cy="81964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350679" y="3581505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아니요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1175" y="2190419"/>
            <a:ext cx="3219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타이틀 화면으로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돌아가시겠습니까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0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0" y="0"/>
            <a:ext cx="452399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작업 내용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대화 화면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2000" b="1" dirty="0"/>
              <a:t>안내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개 </a:t>
            </a:r>
            <a:r>
              <a:rPr lang="en-US" altLang="ko-KR" sz="2000" b="1" dirty="0"/>
              <a:t>(300px * 300px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진행 안내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좌클릭</a:t>
            </a:r>
            <a:r>
              <a:rPr lang="ko-KR" altLang="en-US" sz="2000" dirty="0"/>
              <a:t> 아이콘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감추기 안내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아이콘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메뉴 열기 안내</a:t>
            </a:r>
            <a:r>
              <a:rPr lang="en-US" altLang="ko-KR" sz="2000" dirty="0"/>
              <a:t>(esc </a:t>
            </a:r>
            <a:r>
              <a:rPr lang="ko-KR" altLang="en-US" sz="2000" dirty="0"/>
              <a:t>아이콘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 err="1"/>
              <a:t>대화창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화면 비율 </a:t>
            </a:r>
            <a:r>
              <a:rPr lang="en-US" altLang="ko-KR" sz="2000" b="1" dirty="0"/>
              <a:t>1920 * 1080 </a:t>
            </a:r>
            <a:r>
              <a:rPr lang="ko-KR" altLang="en-US" sz="2000" b="1" dirty="0"/>
              <a:t>고려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대사 출력 패널</a:t>
            </a:r>
            <a:r>
              <a:rPr lang="en-US" altLang="ko-KR" sz="2000" dirty="0"/>
              <a:t>(</a:t>
            </a:r>
            <a:r>
              <a:rPr lang="ko-KR" altLang="en-US" sz="2000" dirty="0"/>
              <a:t>대사 나오는 곳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캐릭터 이름표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선택지 버튼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선택지 </a:t>
            </a:r>
            <a:r>
              <a:rPr lang="ko-KR" altLang="en-US" sz="2000" b="1" dirty="0" err="1"/>
              <a:t>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스타일</a:t>
            </a:r>
            <a:r>
              <a:rPr lang="en-US" altLang="ko-KR" sz="2000" dirty="0"/>
              <a:t>1 : </a:t>
            </a:r>
            <a:r>
              <a:rPr lang="ko-KR" altLang="en-US" sz="2000" dirty="0"/>
              <a:t>세로 나열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스타일</a:t>
            </a:r>
            <a:r>
              <a:rPr lang="en-US" altLang="ko-KR" sz="2000" dirty="0"/>
              <a:t>2 : </a:t>
            </a:r>
            <a:r>
              <a:rPr lang="ko-KR" altLang="en-US" sz="2000" dirty="0"/>
              <a:t>가로</a:t>
            </a:r>
            <a:r>
              <a:rPr lang="en-US" altLang="ko-KR" sz="2000" dirty="0"/>
              <a:t> </a:t>
            </a:r>
            <a:r>
              <a:rPr lang="ko-KR" altLang="en-US" sz="2000" dirty="0"/>
              <a:t>나열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511CA-7E68-BF3C-804E-36475AC99D16}"/>
              </a:ext>
            </a:extLst>
          </p:cNvPr>
          <p:cNvSpPr txBox="1"/>
          <p:nvPr/>
        </p:nvSpPr>
        <p:spPr>
          <a:xfrm>
            <a:off x="7007382" y="1800492"/>
            <a:ext cx="51603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스타일 </a:t>
            </a:r>
            <a:r>
              <a:rPr lang="en-US" altLang="ko-KR" sz="2000" b="1" dirty="0"/>
              <a:t>1, 2 </a:t>
            </a:r>
            <a:r>
              <a:rPr lang="ko-KR" altLang="en-US" sz="2000" b="1" dirty="0"/>
              <a:t>중 </a:t>
            </a:r>
            <a:r>
              <a:rPr lang="ko-KR" altLang="en-US" sz="2000" b="1" dirty="0" err="1"/>
              <a:t>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 </a:t>
            </a:r>
            <a:r>
              <a:rPr lang="ko-KR" altLang="en-US" sz="2000" b="1" dirty="0"/>
              <a:t>후 작업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혹은 </a:t>
            </a:r>
            <a:r>
              <a:rPr lang="ko-KR" altLang="en-US" sz="2000" b="1" dirty="0" err="1"/>
              <a:t>재량껏</a:t>
            </a:r>
            <a:r>
              <a:rPr lang="ko-KR" altLang="en-US" sz="2000" b="1" dirty="0"/>
              <a:t> 수정하여 구상해주시면 </a:t>
            </a:r>
            <a:r>
              <a:rPr lang="ko-KR" altLang="en-US" sz="2000" b="1" dirty="0" err="1"/>
              <a:t>됩니당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관련한 질문은 언제든 </a:t>
            </a:r>
            <a:r>
              <a:rPr lang="ko-KR" altLang="en-US" sz="2000" b="1" dirty="0" err="1"/>
              <a:t>물어봐주세요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7296-78CA-EAE0-0DDF-4130CE8D8B7E}"/>
              </a:ext>
            </a:extLst>
          </p:cNvPr>
          <p:cNvSpPr txBox="1"/>
          <p:nvPr/>
        </p:nvSpPr>
        <p:spPr>
          <a:xfrm>
            <a:off x="7007382" y="4688186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03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29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수</a:t>
            </a:r>
            <a:r>
              <a:rPr lang="en-US" altLang="ko-KR" sz="3200" b="1" dirty="0">
                <a:solidFill>
                  <a:srgbClr val="C00000"/>
                </a:solidFill>
              </a:rPr>
              <a:t>) </a:t>
            </a:r>
            <a:r>
              <a:rPr lang="ko-KR" altLang="en-US" sz="3200" b="1" dirty="0">
                <a:solidFill>
                  <a:srgbClr val="C00000"/>
                </a:solidFill>
              </a:rPr>
              <a:t>마감</a:t>
            </a:r>
            <a:endParaRPr lang="en-US" altLang="ko-KR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4266455"/>
            <a:ext cx="12204184" cy="259154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05657" y="4029641"/>
            <a:ext cx="1993427" cy="469810"/>
            <a:chOff x="653088" y="3826084"/>
            <a:chExt cx="1993427" cy="4698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305588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4167427" y="2767280"/>
            <a:ext cx="3857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/>
              <a:t>스타일</a:t>
            </a:r>
            <a:r>
              <a:rPr lang="en-US" altLang="ko-KR" sz="8000" b="1" dirty="0"/>
              <a:t>1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58707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569167"/>
            <a:ext cx="12204184" cy="62888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05657" y="4029641"/>
            <a:ext cx="1993427" cy="469810"/>
            <a:chOff x="653088" y="3826084"/>
            <a:chExt cx="1993427" cy="4698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05378" y="364957"/>
            <a:ext cx="7185379" cy="1043625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05381" y="1597590"/>
            <a:ext cx="7185379" cy="1043625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05379" y="2830223"/>
            <a:ext cx="7185379" cy="1043625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1247" y="702104"/>
            <a:ext cx="120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1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8633" y="1954204"/>
            <a:ext cx="120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2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1247" y="3210382"/>
            <a:ext cx="120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3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2820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4167427" y="2767280"/>
            <a:ext cx="3857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/>
              <a:t>스타일</a:t>
            </a:r>
            <a:r>
              <a:rPr lang="en-US" altLang="ko-KR" sz="8000" b="1" dirty="0"/>
              <a:t>2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48379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569167"/>
            <a:ext cx="12204184" cy="62888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05657" y="4029641"/>
            <a:ext cx="1993427" cy="469810"/>
            <a:chOff x="653088" y="3826084"/>
            <a:chExt cx="1993427" cy="4698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3627" y="1394679"/>
            <a:ext cx="3620609" cy="2051852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55491" y="1379431"/>
            <a:ext cx="3620609" cy="2051852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17355" y="1377148"/>
            <a:ext cx="3620609" cy="2051852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1450" y="2218408"/>
            <a:ext cx="20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1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3412" y="2206771"/>
            <a:ext cx="20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2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178" y="2182756"/>
            <a:ext cx="20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선택지 </a:t>
            </a:r>
            <a:r>
              <a:rPr lang="en-US" altLang="ko-KR" b="1" dirty="0">
                <a:gradFill flip="none" rotWithShape="1">
                  <a:gsLst>
                    <a:gs pos="21000">
                      <a:srgbClr val="CC3399"/>
                    </a:gs>
                    <a:gs pos="80000">
                      <a:schemeClr val="tx1"/>
                    </a:gs>
                  </a:gsLst>
                  <a:lin ang="2700000" scaled="1"/>
                  <a:tileRect/>
                </a:gradFill>
              </a:rPr>
              <a:t>3</a:t>
            </a:r>
            <a:endParaRPr lang="ko-KR" altLang="en-US" b="1" dirty="0">
              <a:gradFill flip="none" rotWithShape="1">
                <a:gsLst>
                  <a:gs pos="21000">
                    <a:srgbClr val="CC3399"/>
                  </a:gs>
                  <a:gs pos="80000">
                    <a:schemeClr val="tx1"/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6611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0" y="0"/>
            <a:ext cx="475643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작업 내용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메뉴 팝업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2000" b="1" dirty="0" err="1"/>
              <a:t>메뉴창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(1000px * 1000px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사운드 조절 </a:t>
            </a:r>
            <a:r>
              <a:rPr lang="en-US" altLang="ko-KR" sz="2000" b="1" dirty="0"/>
              <a:t>UI (</a:t>
            </a:r>
            <a:r>
              <a:rPr lang="ko-KR" altLang="en-US" sz="2000" b="1" dirty="0" err="1"/>
              <a:t>메뉴창</a:t>
            </a:r>
            <a:r>
              <a:rPr lang="ko-KR" altLang="en-US" sz="2000" b="1" dirty="0"/>
              <a:t> 크기 고려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동그란 </a:t>
            </a:r>
            <a:r>
              <a:rPr lang="en-US" altLang="ko-KR" sz="2000" dirty="0"/>
              <a:t>UI (</a:t>
            </a:r>
            <a:r>
              <a:rPr lang="ko-KR" altLang="en-US" sz="2000" dirty="0"/>
              <a:t>디자인적 요소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스크롤 영역 </a:t>
            </a:r>
            <a:r>
              <a:rPr lang="en-US" altLang="ko-KR" sz="2000" dirty="0"/>
              <a:t>(</a:t>
            </a:r>
            <a:r>
              <a:rPr lang="ko-KR" altLang="en-US" sz="2000" dirty="0"/>
              <a:t>예시의 회색 긴 영역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스크롤바 </a:t>
            </a:r>
            <a:r>
              <a:rPr lang="en-US" altLang="ko-KR" sz="2000" dirty="0"/>
              <a:t>(</a:t>
            </a:r>
            <a:r>
              <a:rPr lang="ko-KR" altLang="en-US" sz="2000" dirty="0"/>
              <a:t>예시의 분홍색 버튼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기능 버튼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개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메뉴창</a:t>
            </a:r>
            <a:r>
              <a:rPr lang="ko-KR" altLang="en-US" sz="2000" b="1" dirty="0"/>
              <a:t> 크기 고려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저장하기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계속하기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나가기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확인 팝업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저장</a:t>
            </a:r>
            <a:r>
              <a:rPr lang="en-US" altLang="ko-KR" sz="2000" b="1" dirty="0"/>
              <a:t> or </a:t>
            </a:r>
            <a:r>
              <a:rPr lang="ko-KR" altLang="en-US" sz="2000" b="1" dirty="0"/>
              <a:t>나가기 눌렀을 경우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팝업 박스</a:t>
            </a:r>
            <a:r>
              <a:rPr lang="en-US" altLang="ko-KR" sz="2000" dirty="0"/>
              <a:t>(</a:t>
            </a:r>
            <a:r>
              <a:rPr lang="ko-KR" altLang="en-US" sz="2000" dirty="0"/>
              <a:t>검은색 반투명 상자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예 버튼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 err="1"/>
              <a:t>아니오</a:t>
            </a:r>
            <a:r>
              <a:rPr lang="ko-KR" altLang="en-US" sz="2000" dirty="0"/>
              <a:t> 버튼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8ABC-604E-0E7C-2B57-6B33229D97D9}"/>
              </a:ext>
            </a:extLst>
          </p:cNvPr>
          <p:cNvSpPr txBox="1"/>
          <p:nvPr/>
        </p:nvSpPr>
        <p:spPr>
          <a:xfrm>
            <a:off x="7007382" y="4688186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03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29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수</a:t>
            </a:r>
            <a:r>
              <a:rPr lang="en-US" altLang="ko-KR" sz="3200" b="1" dirty="0">
                <a:solidFill>
                  <a:srgbClr val="C00000"/>
                </a:solidFill>
              </a:rPr>
              <a:t>) </a:t>
            </a:r>
            <a:r>
              <a:rPr lang="ko-KR" altLang="en-US" sz="3200" b="1" dirty="0">
                <a:solidFill>
                  <a:srgbClr val="C00000"/>
                </a:solidFill>
              </a:rPr>
              <a:t>마감</a:t>
            </a:r>
            <a:endParaRPr lang="en-US" altLang="ko-KR" sz="32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42BD9-5D40-F41C-DA14-4D1248F7900A}"/>
              </a:ext>
            </a:extLst>
          </p:cNvPr>
          <p:cNvSpPr txBox="1"/>
          <p:nvPr/>
        </p:nvSpPr>
        <p:spPr>
          <a:xfrm>
            <a:off x="7007382" y="1800492"/>
            <a:ext cx="51603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스타일 </a:t>
            </a:r>
            <a:r>
              <a:rPr lang="en-US" altLang="ko-KR" sz="2000" b="1" dirty="0"/>
              <a:t>1, 2 </a:t>
            </a:r>
            <a:r>
              <a:rPr lang="ko-KR" altLang="en-US" sz="2000" b="1" dirty="0"/>
              <a:t>중 </a:t>
            </a:r>
            <a:r>
              <a:rPr lang="ko-KR" altLang="en-US" sz="2000" b="1" dirty="0" err="1"/>
              <a:t>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 </a:t>
            </a:r>
            <a:r>
              <a:rPr lang="ko-KR" altLang="en-US" sz="2000" b="1" dirty="0"/>
              <a:t>후 작업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혹은 </a:t>
            </a:r>
            <a:r>
              <a:rPr lang="ko-KR" altLang="en-US" sz="2000" b="1" dirty="0" err="1"/>
              <a:t>재량껏</a:t>
            </a:r>
            <a:r>
              <a:rPr lang="ko-KR" altLang="en-US" sz="2000" b="1" dirty="0"/>
              <a:t> 수정하여 구상해주시면 </a:t>
            </a:r>
            <a:r>
              <a:rPr lang="ko-KR" altLang="en-US" sz="2000" b="1" dirty="0" err="1"/>
              <a:t>됩니당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관련한 질문은 언제든 </a:t>
            </a:r>
            <a:r>
              <a:rPr lang="ko-KR" altLang="en-US" sz="2000" b="1" dirty="0" err="1"/>
              <a:t>물어봐주세요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738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1개의 미연시 배경 아이디어 | 배경, 학교 건물, 애니메이션 배경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7" r="161" b="37226"/>
          <a:stretch/>
        </p:blipFill>
        <p:spPr>
          <a:xfrm>
            <a:off x="2601560" y="323850"/>
            <a:ext cx="6923652" cy="65341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4266455"/>
            <a:ext cx="12204184" cy="259154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988" y="4241547"/>
            <a:ext cx="9629776" cy="2371606"/>
          </a:xfrm>
          <a:prstGeom prst="roundRect">
            <a:avLst>
              <a:gd name="adj" fmla="val 9036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5062" y="4757721"/>
            <a:ext cx="39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…..</a:t>
            </a:r>
            <a:r>
              <a:rPr lang="ko-KR" altLang="en-US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안녕</a:t>
            </a:r>
            <a:r>
              <a:rPr lang="en-US" altLang="ko-KR" b="1" dirty="0">
                <a:gradFill flip="none" rotWithShape="1">
                  <a:gsLst>
                    <a:gs pos="21000">
                      <a:schemeClr val="accent1">
                        <a:lumMod val="50000"/>
                      </a:schemeClr>
                    </a:gs>
                    <a:gs pos="80000">
                      <a:srgbClr val="4D8381"/>
                    </a:gs>
                  </a:gsLst>
                  <a:lin ang="13500000" scaled="1"/>
                  <a:tileRect/>
                </a:gradFill>
              </a:rPr>
              <a:t>?</a:t>
            </a:r>
            <a:endParaRPr lang="ko-KR" altLang="en-US" b="1" dirty="0">
              <a:gradFill flip="none" rotWithShape="1">
                <a:gsLst>
                  <a:gs pos="21000">
                    <a:schemeClr val="accent1">
                      <a:lumMod val="50000"/>
                    </a:schemeClr>
                  </a:gs>
                  <a:gs pos="80000">
                    <a:srgbClr val="4D8381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6296" y="5997878"/>
            <a:ext cx="9629776" cy="612037"/>
          </a:xfrm>
          <a:prstGeom prst="roundRect">
            <a:avLst>
              <a:gd name="adj" fmla="val 31583"/>
            </a:avLst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5491470"/>
            <a:ext cx="473896" cy="6110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250" y="6038978"/>
            <a:ext cx="473896" cy="61107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011532" y="5627731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67191" y="6175239"/>
            <a:ext cx="122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UI </a:t>
            </a:r>
            <a:r>
              <a:rPr lang="ko-KR" altLang="en-US" sz="1600" b="1" dirty="0">
                <a:solidFill>
                  <a:schemeClr val="bg1"/>
                </a:solidFill>
              </a:rPr>
              <a:t>감추기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2482" y="4992926"/>
            <a:ext cx="516488" cy="401053"/>
            <a:chOff x="11572482" y="4825146"/>
            <a:chExt cx="516488" cy="401053"/>
          </a:xfrm>
        </p:grpSpPr>
        <p:sp>
          <p:nvSpPr>
            <p:cNvPr id="3" name="직사각형 2"/>
            <p:cNvSpPr/>
            <p:nvPr/>
          </p:nvSpPr>
          <p:spPr>
            <a:xfrm>
              <a:off x="11623250" y="4831917"/>
              <a:ext cx="414952" cy="39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572482" y="48251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esc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000569" y="5036040"/>
            <a:ext cx="9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0"/>
            <a:ext cx="6123558" cy="655238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68" y="3718290"/>
            <a:ext cx="3066084" cy="81964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70048" y="2248659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3" y="2065017"/>
            <a:ext cx="818669" cy="41393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3947072" y="1624057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7391" y="160982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클릭 사운드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993024" y="3279834"/>
            <a:ext cx="4264090" cy="4665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30" y="3096192"/>
            <a:ext cx="818669" cy="413935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970048" y="2655232"/>
            <a:ext cx="299962" cy="293549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00367" y="264099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배경 사운드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04242" y="3877144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저장하기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68" y="4537935"/>
            <a:ext cx="3066084" cy="81964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98731" y="4731627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계속하기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79" y="5406443"/>
            <a:ext cx="3066084" cy="81964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104242" y="5600135"/>
            <a:ext cx="195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나가기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E3F2C6-86AD-DA2E-E9FE-B7240A233968}"/>
              </a:ext>
            </a:extLst>
          </p:cNvPr>
          <p:cNvGrpSpPr/>
          <p:nvPr/>
        </p:nvGrpSpPr>
        <p:grpSpPr>
          <a:xfrm>
            <a:off x="605657" y="4029641"/>
            <a:ext cx="1993427" cy="469810"/>
            <a:chOff x="653088" y="3826084"/>
            <a:chExt cx="1993427" cy="469810"/>
          </a:xfrm>
        </p:grpSpPr>
        <p:sp>
          <p:nvSpPr>
            <p:cNvPr id="12" name="모서리가 둥근 직사각형 6">
              <a:extLst>
                <a:ext uri="{FF2B5EF4-FFF2-40B4-BE49-F238E27FC236}">
                  <a16:creationId xmlns:a16="http://schemas.microsoft.com/office/drawing/2014/main" id="{53C607AB-FFB7-3CC0-CCB5-44AC312CAC6A}"/>
                </a:ext>
              </a:extLst>
            </p:cNvPr>
            <p:cNvSpPr/>
            <p:nvPr/>
          </p:nvSpPr>
          <p:spPr>
            <a:xfrm>
              <a:off x="956811" y="3860180"/>
              <a:ext cx="1385981" cy="38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176617-E66B-4070-70C9-0E42C7A26CDA}"/>
                </a:ext>
              </a:extLst>
            </p:cNvPr>
            <p:cNvSpPr txBox="1"/>
            <p:nvPr/>
          </p:nvSpPr>
          <p:spPr>
            <a:xfrm>
              <a:off x="1258671" y="3891712"/>
              <a:ext cx="1387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</a:rPr>
                <a:t>지구하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65A3A81-9023-7D7C-AB05-7034700B1177}"/>
                </a:ext>
              </a:extLst>
            </p:cNvPr>
            <p:cNvSpPr/>
            <p:nvPr/>
          </p:nvSpPr>
          <p:spPr>
            <a:xfrm>
              <a:off x="653088" y="3826084"/>
              <a:ext cx="480074" cy="469810"/>
            </a:xfrm>
            <a:prstGeom prst="ellipse">
              <a:avLst/>
            </a:prstGeom>
            <a:gradFill flip="none" rotWithShape="1">
              <a:gsLst>
                <a:gs pos="33000">
                  <a:srgbClr val="3F6BB9"/>
                </a:gs>
                <a:gs pos="100000">
                  <a:srgbClr val="5EC9AB"/>
                </a:gs>
              </a:gsLst>
              <a:path path="circle">
                <a:fillToRect l="100000" b="100000"/>
              </a:path>
              <a:tileRect t="-100000" r="-100000"/>
            </a:gradFill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07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293</Words>
  <Application>Microsoft Office PowerPoint</Application>
  <PresentationFormat>와이드스크린</PresentationFormat>
  <Paragraphs>114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남근아</dc:creator>
  <cp:lastModifiedBy>이부건</cp:lastModifiedBy>
  <cp:revision>7</cp:revision>
  <dcterms:created xsi:type="dcterms:W3CDTF">2023-03-20T09:42:07Z</dcterms:created>
  <dcterms:modified xsi:type="dcterms:W3CDTF">2023-03-22T12:00:56Z</dcterms:modified>
</cp:coreProperties>
</file>