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6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4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7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7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8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7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8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1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5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8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35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2F220-20F5-46F3-AAE8-2572F55812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8" y="5690"/>
            <a:ext cx="12232110" cy="68523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43" y="-814606"/>
            <a:ext cx="4908609" cy="297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1개의 미연시 배경 아이디어 | 배경, 학교 건물, 애니메이션 배경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07" r="161" b="37226"/>
          <a:stretch/>
        </p:blipFill>
        <p:spPr>
          <a:xfrm>
            <a:off x="2601560" y="323850"/>
            <a:ext cx="6923652" cy="653415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" y="4266455"/>
            <a:ext cx="12204184" cy="259154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988" y="4241547"/>
            <a:ext cx="9629776" cy="2371606"/>
          </a:xfrm>
          <a:prstGeom prst="roundRect">
            <a:avLst>
              <a:gd name="adj" fmla="val 9036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605657" y="4029641"/>
            <a:ext cx="1993427" cy="469810"/>
            <a:chOff x="653088" y="3826084"/>
            <a:chExt cx="1993427" cy="46981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56811" y="3860180"/>
              <a:ext cx="1385981" cy="3813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8671" y="3891712"/>
              <a:ext cx="1387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</a:rPr>
                <a:t>지구하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653088" y="3826084"/>
              <a:ext cx="480074" cy="469810"/>
            </a:xfrm>
            <a:prstGeom prst="ellipse">
              <a:avLst/>
            </a:prstGeom>
            <a:gradFill flip="none" rotWithShape="1">
              <a:gsLst>
                <a:gs pos="33000">
                  <a:srgbClr val="3F6BB9"/>
                </a:gs>
                <a:gs pos="100000">
                  <a:srgbClr val="5EC9AB"/>
                </a:gs>
              </a:gsLst>
              <a:path path="circle">
                <a:fillToRect l="100000" b="100000"/>
              </a:path>
              <a:tileRect t="-100000" r="-100000"/>
            </a:gradFill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5062" y="4757721"/>
            <a:ext cx="391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…..</a:t>
            </a:r>
            <a:r>
              <a:rPr lang="ko-KR" altLang="en-US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안녕</a:t>
            </a:r>
            <a:r>
              <a:rPr lang="en-US" altLang="ko-KR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?</a:t>
            </a:r>
            <a:endParaRPr lang="ko-KR" altLang="en-US" b="1" dirty="0">
              <a:gradFill flip="none" rotWithShape="1">
                <a:gsLst>
                  <a:gs pos="21000">
                    <a:schemeClr val="accent1">
                      <a:lumMod val="50000"/>
                    </a:schemeClr>
                  </a:gs>
                  <a:gs pos="80000">
                    <a:srgbClr val="4D8381"/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06296" y="5997878"/>
            <a:ext cx="9629776" cy="612037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50" y="5491470"/>
            <a:ext cx="473896" cy="61107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50" y="6038978"/>
            <a:ext cx="473896" cy="61107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1011532" y="5627731"/>
            <a:ext cx="9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진행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567191" y="6175239"/>
            <a:ext cx="122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UI </a:t>
            </a:r>
            <a:r>
              <a:rPr lang="ko-KR" altLang="en-US" sz="1600" b="1" dirty="0">
                <a:solidFill>
                  <a:schemeClr val="bg1"/>
                </a:solidFill>
              </a:rPr>
              <a:t>감추기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1572482" y="4992926"/>
            <a:ext cx="516488" cy="401053"/>
            <a:chOff x="11572482" y="4825146"/>
            <a:chExt cx="516488" cy="401053"/>
          </a:xfrm>
        </p:grpSpPr>
        <p:sp>
          <p:nvSpPr>
            <p:cNvPr id="3" name="직사각형 2"/>
            <p:cNvSpPr/>
            <p:nvPr/>
          </p:nvSpPr>
          <p:spPr>
            <a:xfrm>
              <a:off x="11623250" y="4831917"/>
              <a:ext cx="414952" cy="394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572482" y="482514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esc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000569" y="5036040"/>
            <a:ext cx="9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설정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8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1개의 미연시 배경 아이디어 | 배경, 학교 건물, 애니메이션 배경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07" r="161" b="37226"/>
          <a:stretch/>
        </p:blipFill>
        <p:spPr>
          <a:xfrm>
            <a:off x="2601560" y="323850"/>
            <a:ext cx="6923652" cy="653415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" y="569167"/>
            <a:ext cx="12204184" cy="628883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988" y="4241547"/>
            <a:ext cx="9629776" cy="2371606"/>
          </a:xfrm>
          <a:prstGeom prst="roundRect">
            <a:avLst>
              <a:gd name="adj" fmla="val 9036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605657" y="4029641"/>
            <a:ext cx="1993427" cy="469810"/>
            <a:chOff x="653088" y="3826084"/>
            <a:chExt cx="1993427" cy="46981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56811" y="3860180"/>
              <a:ext cx="1385981" cy="3813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8671" y="3891712"/>
              <a:ext cx="1387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</a:rPr>
                <a:t>지구하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653088" y="3826084"/>
              <a:ext cx="480074" cy="469810"/>
            </a:xfrm>
            <a:prstGeom prst="ellipse">
              <a:avLst/>
            </a:prstGeom>
            <a:gradFill flip="none" rotWithShape="1">
              <a:gsLst>
                <a:gs pos="33000">
                  <a:srgbClr val="3F6BB9"/>
                </a:gs>
                <a:gs pos="100000">
                  <a:srgbClr val="5EC9AB"/>
                </a:gs>
              </a:gsLst>
              <a:path path="circle">
                <a:fillToRect l="100000" b="100000"/>
              </a:path>
              <a:tileRect t="-100000" r="-100000"/>
            </a:gradFill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5062" y="4757721"/>
            <a:ext cx="391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…..</a:t>
            </a:r>
            <a:r>
              <a:rPr lang="ko-KR" altLang="en-US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안녕</a:t>
            </a:r>
            <a:r>
              <a:rPr lang="en-US" altLang="ko-KR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?</a:t>
            </a:r>
            <a:endParaRPr lang="ko-KR" altLang="en-US" b="1" dirty="0">
              <a:gradFill flip="none" rotWithShape="1">
                <a:gsLst>
                  <a:gs pos="21000">
                    <a:schemeClr val="accent1">
                      <a:lumMod val="50000"/>
                    </a:schemeClr>
                  </a:gs>
                  <a:gs pos="80000">
                    <a:srgbClr val="4D8381"/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06296" y="5997878"/>
            <a:ext cx="9629776" cy="612037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50" y="5491470"/>
            <a:ext cx="473896" cy="61107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50" y="6038978"/>
            <a:ext cx="473896" cy="61107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1011532" y="5627731"/>
            <a:ext cx="9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진행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567191" y="6175239"/>
            <a:ext cx="122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UI </a:t>
            </a:r>
            <a:r>
              <a:rPr lang="ko-KR" altLang="en-US" sz="1600" b="1" dirty="0">
                <a:solidFill>
                  <a:schemeClr val="bg1"/>
                </a:solidFill>
              </a:rPr>
              <a:t>감추기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1572482" y="4992926"/>
            <a:ext cx="516488" cy="401053"/>
            <a:chOff x="11572482" y="4825146"/>
            <a:chExt cx="516488" cy="401053"/>
          </a:xfrm>
        </p:grpSpPr>
        <p:sp>
          <p:nvSpPr>
            <p:cNvPr id="3" name="직사각형 2"/>
            <p:cNvSpPr/>
            <p:nvPr/>
          </p:nvSpPr>
          <p:spPr>
            <a:xfrm>
              <a:off x="11623250" y="4831917"/>
              <a:ext cx="414952" cy="394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572482" y="482514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esc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000569" y="5036040"/>
            <a:ext cx="9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설정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405378" y="364957"/>
            <a:ext cx="7185379" cy="1043625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405381" y="1597590"/>
            <a:ext cx="7185379" cy="1043625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05379" y="2830223"/>
            <a:ext cx="7185379" cy="1043625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91247" y="702104"/>
            <a:ext cx="120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선택지 </a:t>
            </a:r>
            <a:r>
              <a:rPr lang="en-US" altLang="ko-KR" b="1" dirty="0" smtClean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1</a:t>
            </a:r>
            <a:endParaRPr lang="ko-KR" altLang="en-US" b="1" dirty="0">
              <a:gradFill flip="none" rotWithShape="1">
                <a:gsLst>
                  <a:gs pos="21000">
                    <a:srgbClr val="CC3399"/>
                  </a:gs>
                  <a:gs pos="80000">
                    <a:schemeClr val="tx1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58633" y="1954204"/>
            <a:ext cx="120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선택지 </a:t>
            </a:r>
            <a:r>
              <a:rPr lang="en-US" altLang="ko-KR" b="1" dirty="0" smtClean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2</a:t>
            </a:r>
            <a:endParaRPr lang="ko-KR" altLang="en-US" b="1" dirty="0">
              <a:gradFill flip="none" rotWithShape="1">
                <a:gsLst>
                  <a:gs pos="21000">
                    <a:srgbClr val="CC3399"/>
                  </a:gs>
                  <a:gs pos="80000">
                    <a:schemeClr val="tx1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91247" y="3210382"/>
            <a:ext cx="120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선택지 </a:t>
            </a:r>
            <a:r>
              <a:rPr lang="en-US" altLang="ko-KR" b="1" dirty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3</a:t>
            </a:r>
            <a:endParaRPr lang="ko-KR" altLang="en-US" b="1" dirty="0">
              <a:gradFill flip="none" rotWithShape="1">
                <a:gsLst>
                  <a:gs pos="21000">
                    <a:srgbClr val="CC3399"/>
                  </a:gs>
                  <a:gs pos="80000">
                    <a:schemeClr val="tx1"/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282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1개의 미연시 배경 아이디어 | 배경, 학교 건물, 애니메이션 배경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07" r="161" b="37226"/>
          <a:stretch/>
        </p:blipFill>
        <p:spPr>
          <a:xfrm>
            <a:off x="2601560" y="323850"/>
            <a:ext cx="6923652" cy="653415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" y="569167"/>
            <a:ext cx="12204184" cy="628883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988" y="4241547"/>
            <a:ext cx="9629776" cy="2371606"/>
          </a:xfrm>
          <a:prstGeom prst="roundRect">
            <a:avLst>
              <a:gd name="adj" fmla="val 9036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605657" y="4029641"/>
            <a:ext cx="1993427" cy="469810"/>
            <a:chOff x="653088" y="3826084"/>
            <a:chExt cx="1993427" cy="46981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56811" y="3860180"/>
              <a:ext cx="1385981" cy="3813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8671" y="3891712"/>
              <a:ext cx="1387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</a:rPr>
                <a:t>지구하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653088" y="3826084"/>
              <a:ext cx="480074" cy="469810"/>
            </a:xfrm>
            <a:prstGeom prst="ellipse">
              <a:avLst/>
            </a:prstGeom>
            <a:gradFill flip="none" rotWithShape="1">
              <a:gsLst>
                <a:gs pos="33000">
                  <a:srgbClr val="3F6BB9"/>
                </a:gs>
                <a:gs pos="100000">
                  <a:srgbClr val="5EC9AB"/>
                </a:gs>
              </a:gsLst>
              <a:path path="circle">
                <a:fillToRect l="100000" b="100000"/>
              </a:path>
              <a:tileRect t="-100000" r="-100000"/>
            </a:gradFill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5062" y="4757721"/>
            <a:ext cx="391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…..</a:t>
            </a:r>
            <a:r>
              <a:rPr lang="ko-KR" altLang="en-US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안녕</a:t>
            </a:r>
            <a:r>
              <a:rPr lang="en-US" altLang="ko-KR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?</a:t>
            </a:r>
            <a:endParaRPr lang="ko-KR" altLang="en-US" b="1" dirty="0">
              <a:gradFill flip="none" rotWithShape="1">
                <a:gsLst>
                  <a:gs pos="21000">
                    <a:schemeClr val="accent1">
                      <a:lumMod val="50000"/>
                    </a:schemeClr>
                  </a:gs>
                  <a:gs pos="80000">
                    <a:srgbClr val="4D8381"/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06296" y="5997878"/>
            <a:ext cx="9629776" cy="612037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50" y="5491470"/>
            <a:ext cx="473896" cy="61107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50" y="6038978"/>
            <a:ext cx="473896" cy="61107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1011532" y="5627731"/>
            <a:ext cx="9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진행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567191" y="6175239"/>
            <a:ext cx="122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UI </a:t>
            </a:r>
            <a:r>
              <a:rPr lang="ko-KR" altLang="en-US" sz="1600" b="1" dirty="0">
                <a:solidFill>
                  <a:schemeClr val="bg1"/>
                </a:solidFill>
              </a:rPr>
              <a:t>감추기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1572482" y="4992926"/>
            <a:ext cx="516488" cy="401053"/>
            <a:chOff x="11572482" y="4825146"/>
            <a:chExt cx="516488" cy="401053"/>
          </a:xfrm>
        </p:grpSpPr>
        <p:sp>
          <p:nvSpPr>
            <p:cNvPr id="3" name="직사각형 2"/>
            <p:cNvSpPr/>
            <p:nvPr/>
          </p:nvSpPr>
          <p:spPr>
            <a:xfrm>
              <a:off x="11623250" y="4831917"/>
              <a:ext cx="414952" cy="394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572482" y="482514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esc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000569" y="5036040"/>
            <a:ext cx="9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설정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3627" y="1394679"/>
            <a:ext cx="3620609" cy="2051852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255491" y="1379431"/>
            <a:ext cx="3620609" cy="2051852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117355" y="1377148"/>
            <a:ext cx="3620609" cy="2051852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71450" y="2218408"/>
            <a:ext cx="206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선택지 </a:t>
            </a:r>
            <a:r>
              <a:rPr lang="en-US" altLang="ko-KR" b="1" dirty="0" smtClean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1</a:t>
            </a:r>
            <a:endParaRPr lang="ko-KR" altLang="en-US" b="1" dirty="0">
              <a:gradFill flip="none" rotWithShape="1">
                <a:gsLst>
                  <a:gs pos="21000">
                    <a:srgbClr val="CC3399"/>
                  </a:gs>
                  <a:gs pos="80000">
                    <a:schemeClr val="tx1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3412" y="2206771"/>
            <a:ext cx="206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선택지 </a:t>
            </a:r>
            <a:r>
              <a:rPr lang="en-US" altLang="ko-KR" b="1" dirty="0" smtClean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2</a:t>
            </a:r>
            <a:endParaRPr lang="ko-KR" altLang="en-US" b="1" dirty="0">
              <a:gradFill flip="none" rotWithShape="1">
                <a:gsLst>
                  <a:gs pos="21000">
                    <a:srgbClr val="CC3399"/>
                  </a:gs>
                  <a:gs pos="80000">
                    <a:schemeClr val="tx1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178" y="2182756"/>
            <a:ext cx="206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선택지 </a:t>
            </a:r>
            <a:r>
              <a:rPr lang="en-US" altLang="ko-KR" b="1" dirty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3</a:t>
            </a:r>
            <a:endParaRPr lang="ko-KR" altLang="en-US" b="1" dirty="0">
              <a:gradFill flip="none" rotWithShape="1">
                <a:gsLst>
                  <a:gs pos="21000">
                    <a:srgbClr val="CC3399"/>
                  </a:gs>
                  <a:gs pos="80000">
                    <a:schemeClr val="tx1"/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661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1개의 미연시 배경 아이디어 | 배경, 학교 건물, 애니메이션 배경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07" r="161" b="37226"/>
          <a:stretch/>
        </p:blipFill>
        <p:spPr>
          <a:xfrm>
            <a:off x="2601560" y="323850"/>
            <a:ext cx="6923652" cy="653415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" y="4266455"/>
            <a:ext cx="12204184" cy="259154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988" y="4241547"/>
            <a:ext cx="9629776" cy="2371606"/>
          </a:xfrm>
          <a:prstGeom prst="roundRect">
            <a:avLst>
              <a:gd name="adj" fmla="val 9036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614988" y="3964325"/>
            <a:ext cx="1993427" cy="469810"/>
            <a:chOff x="653088" y="3826084"/>
            <a:chExt cx="1993427" cy="46981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56811" y="3860180"/>
              <a:ext cx="1385981" cy="3813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8671" y="3891712"/>
              <a:ext cx="1387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</a:rPr>
                <a:t>지구하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653088" y="3826084"/>
              <a:ext cx="480074" cy="469810"/>
            </a:xfrm>
            <a:prstGeom prst="ellipse">
              <a:avLst/>
            </a:prstGeom>
            <a:gradFill flip="none" rotWithShape="1">
              <a:gsLst>
                <a:gs pos="33000">
                  <a:srgbClr val="3F6BB9"/>
                </a:gs>
                <a:gs pos="100000">
                  <a:srgbClr val="5EC9AB"/>
                </a:gs>
              </a:gsLst>
              <a:path path="circle">
                <a:fillToRect l="100000" b="100000"/>
              </a:path>
              <a:tileRect t="-100000" r="-100000"/>
            </a:gradFill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5062" y="4757721"/>
            <a:ext cx="391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…..</a:t>
            </a:r>
            <a:r>
              <a:rPr lang="ko-KR" altLang="en-US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안녕</a:t>
            </a:r>
            <a:r>
              <a:rPr lang="en-US" altLang="ko-KR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?</a:t>
            </a:r>
            <a:endParaRPr lang="ko-KR" altLang="en-US" b="1" dirty="0">
              <a:gradFill flip="none" rotWithShape="1">
                <a:gsLst>
                  <a:gs pos="21000">
                    <a:schemeClr val="accent1">
                      <a:lumMod val="50000"/>
                    </a:schemeClr>
                  </a:gs>
                  <a:gs pos="80000">
                    <a:srgbClr val="4D8381"/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06296" y="5997878"/>
            <a:ext cx="9629776" cy="612037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50" y="5491470"/>
            <a:ext cx="473896" cy="61107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50" y="6038978"/>
            <a:ext cx="473896" cy="61107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1011532" y="5627731"/>
            <a:ext cx="9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진행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567191" y="6175239"/>
            <a:ext cx="122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UI </a:t>
            </a:r>
            <a:r>
              <a:rPr lang="ko-KR" altLang="en-US" sz="1600" b="1" dirty="0">
                <a:solidFill>
                  <a:schemeClr val="bg1"/>
                </a:solidFill>
              </a:rPr>
              <a:t>감추기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1572482" y="4992926"/>
            <a:ext cx="516488" cy="401053"/>
            <a:chOff x="11572482" y="4825146"/>
            <a:chExt cx="516488" cy="401053"/>
          </a:xfrm>
        </p:grpSpPr>
        <p:sp>
          <p:nvSpPr>
            <p:cNvPr id="3" name="직사각형 2"/>
            <p:cNvSpPr/>
            <p:nvPr/>
          </p:nvSpPr>
          <p:spPr>
            <a:xfrm>
              <a:off x="11623250" y="4831917"/>
              <a:ext cx="414952" cy="394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572482" y="482514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esc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000569" y="5036040"/>
            <a:ext cx="9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설정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47" y="0"/>
            <a:ext cx="6123558" cy="655238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68" y="3718290"/>
            <a:ext cx="3066084" cy="81964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970048" y="2248659"/>
            <a:ext cx="4264090" cy="4665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53" y="2065017"/>
            <a:ext cx="818669" cy="413935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3947072" y="1624057"/>
            <a:ext cx="299962" cy="293549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77391" y="1609820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클릭 사운드</a:t>
            </a:r>
            <a:endParaRPr lang="ko-KR" altLang="en-US" sz="1600" dirty="0"/>
          </a:p>
        </p:txBody>
      </p:sp>
      <p:sp>
        <p:nvSpPr>
          <p:cNvPr id="35" name="직사각형 34"/>
          <p:cNvSpPr/>
          <p:nvPr/>
        </p:nvSpPr>
        <p:spPr>
          <a:xfrm>
            <a:off x="3993024" y="3279834"/>
            <a:ext cx="4264090" cy="4665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30" y="3096192"/>
            <a:ext cx="818669" cy="413935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3970048" y="2655232"/>
            <a:ext cx="299962" cy="293549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300367" y="264099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배경 사운드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104242" y="3877144"/>
            <a:ext cx="19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저장하기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68" y="4537935"/>
            <a:ext cx="3066084" cy="81964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098731" y="4731627"/>
            <a:ext cx="19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되돌아가기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79" y="5406443"/>
            <a:ext cx="3066084" cy="81964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104242" y="5600135"/>
            <a:ext cx="19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나가기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1개의 미연시 배경 아이디어 | 배경, 학교 건물, 애니메이션 배경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07" r="161" b="37226"/>
          <a:stretch/>
        </p:blipFill>
        <p:spPr>
          <a:xfrm>
            <a:off x="2601560" y="323850"/>
            <a:ext cx="6923652" cy="653415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" y="4266455"/>
            <a:ext cx="12204184" cy="259154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988" y="4241547"/>
            <a:ext cx="9629776" cy="2371606"/>
          </a:xfrm>
          <a:prstGeom prst="roundRect">
            <a:avLst>
              <a:gd name="adj" fmla="val 9036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614988" y="3964325"/>
            <a:ext cx="1993427" cy="469810"/>
            <a:chOff x="653088" y="3826084"/>
            <a:chExt cx="1993427" cy="46981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56811" y="3860180"/>
              <a:ext cx="1385981" cy="3813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8671" y="3891712"/>
              <a:ext cx="1387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</a:rPr>
                <a:t>지구하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653088" y="3826084"/>
              <a:ext cx="480074" cy="469810"/>
            </a:xfrm>
            <a:prstGeom prst="ellipse">
              <a:avLst/>
            </a:prstGeom>
            <a:gradFill flip="none" rotWithShape="1">
              <a:gsLst>
                <a:gs pos="33000">
                  <a:srgbClr val="3F6BB9"/>
                </a:gs>
                <a:gs pos="100000">
                  <a:srgbClr val="5EC9AB"/>
                </a:gs>
              </a:gsLst>
              <a:path path="circle">
                <a:fillToRect l="100000" b="100000"/>
              </a:path>
              <a:tileRect t="-100000" r="-100000"/>
            </a:gradFill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5062" y="4757721"/>
            <a:ext cx="391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…..</a:t>
            </a:r>
            <a:r>
              <a:rPr lang="ko-KR" altLang="en-US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안녕</a:t>
            </a:r>
            <a:r>
              <a:rPr lang="en-US" altLang="ko-KR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?</a:t>
            </a:r>
            <a:endParaRPr lang="ko-KR" altLang="en-US" b="1" dirty="0">
              <a:gradFill flip="none" rotWithShape="1">
                <a:gsLst>
                  <a:gs pos="21000">
                    <a:schemeClr val="accent1">
                      <a:lumMod val="50000"/>
                    </a:schemeClr>
                  </a:gs>
                  <a:gs pos="80000">
                    <a:srgbClr val="4D8381"/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06296" y="5997878"/>
            <a:ext cx="9629776" cy="612037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50" y="5491470"/>
            <a:ext cx="473896" cy="61107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50" y="6038978"/>
            <a:ext cx="473896" cy="61107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1011532" y="5627731"/>
            <a:ext cx="9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진행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567191" y="6175239"/>
            <a:ext cx="122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UI </a:t>
            </a:r>
            <a:r>
              <a:rPr lang="ko-KR" altLang="en-US" sz="1600" b="1" dirty="0">
                <a:solidFill>
                  <a:schemeClr val="bg1"/>
                </a:solidFill>
              </a:rPr>
              <a:t>감추기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1572482" y="4992926"/>
            <a:ext cx="516488" cy="401053"/>
            <a:chOff x="11572482" y="4825146"/>
            <a:chExt cx="516488" cy="401053"/>
          </a:xfrm>
        </p:grpSpPr>
        <p:sp>
          <p:nvSpPr>
            <p:cNvPr id="3" name="직사각형 2"/>
            <p:cNvSpPr/>
            <p:nvPr/>
          </p:nvSpPr>
          <p:spPr>
            <a:xfrm>
              <a:off x="11623250" y="4831917"/>
              <a:ext cx="414952" cy="394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572482" y="482514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esc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000569" y="5036040"/>
            <a:ext cx="9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설정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47" y="0"/>
            <a:ext cx="6123558" cy="655238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79" y="3683452"/>
            <a:ext cx="3066084" cy="81964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970048" y="2248659"/>
            <a:ext cx="4264090" cy="4665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53" y="2065017"/>
            <a:ext cx="818669" cy="413935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3947072" y="1624057"/>
            <a:ext cx="299962" cy="293549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77391" y="1609820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클릭 사운드</a:t>
            </a:r>
            <a:endParaRPr lang="ko-KR" altLang="en-US" sz="1600" dirty="0"/>
          </a:p>
        </p:txBody>
      </p:sp>
      <p:sp>
        <p:nvSpPr>
          <p:cNvPr id="35" name="직사각형 34"/>
          <p:cNvSpPr/>
          <p:nvPr/>
        </p:nvSpPr>
        <p:spPr>
          <a:xfrm>
            <a:off x="3993024" y="3279834"/>
            <a:ext cx="4264090" cy="4665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30" y="3096192"/>
            <a:ext cx="818669" cy="413935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3970048" y="2655232"/>
            <a:ext cx="299962" cy="293549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300367" y="264099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배경 사운드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104242" y="3877144"/>
            <a:ext cx="19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저장하기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68" y="4537935"/>
            <a:ext cx="3066084" cy="81964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098731" y="4731627"/>
            <a:ext cx="19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되돌아가기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79" y="5406443"/>
            <a:ext cx="3066084" cy="81964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104242" y="5600135"/>
            <a:ext cx="19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나가기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707374" y="1644055"/>
            <a:ext cx="8789437" cy="2769968"/>
          </a:xfrm>
          <a:prstGeom prst="roundRect">
            <a:avLst/>
          </a:prstGeom>
          <a:solidFill>
            <a:schemeClr val="tx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51" y="3384854"/>
            <a:ext cx="3066084" cy="81964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738514" y="3578546"/>
            <a:ext cx="19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예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516" y="3387813"/>
            <a:ext cx="3066084" cy="81964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350679" y="3581505"/>
            <a:ext cx="19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아니요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9568" y="2190419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저장하시겠습니까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?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15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75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남근아</dc:creator>
  <cp:lastModifiedBy>남근아</cp:lastModifiedBy>
  <cp:revision>5</cp:revision>
  <dcterms:created xsi:type="dcterms:W3CDTF">2023-03-20T09:42:07Z</dcterms:created>
  <dcterms:modified xsi:type="dcterms:W3CDTF">2023-03-20T10:10:26Z</dcterms:modified>
</cp:coreProperties>
</file>