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3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4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70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25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217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9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4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C79DD-B764-496B-9A79-033052EF7AEE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9A1E0-355C-4307-AF80-D6F83E3486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1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컷신</a:t>
            </a:r>
            <a:r>
              <a:rPr lang="ko-KR" altLang="en-US" dirty="0" smtClean="0"/>
              <a:t> 일러스트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래퍼런스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4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중국 사용자 지정 빨간색 원통형 그라데이션 향수 스프레이 병 공급 업체, 제조 업체, 공장 - 도매 가격 - HONGSU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3" t="8555" r="22607"/>
          <a:stretch/>
        </p:blipFill>
        <p:spPr bwMode="auto">
          <a:xfrm>
            <a:off x="9940218" y="4240633"/>
            <a:ext cx="1518731" cy="259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content-gmp1-1.xx.fbcdn.net/v/t39.30808-6/242013441_3018525878417095_6917162383340632853_n.jpg?stp=cp0_dst-jpg_e15_q65_s320x320&amp;_nc_cat=102&amp;ccb=1-7&amp;_nc_sid=110474&amp;_nc_ohc=_FjC4-TwwU4AX80JCT0&amp;_nc_ht=scontent-gmp1-1.xx&amp;oh=00_AfCIdMPb0XJXzbNhWx5huGAZCJy3IuQq66E6jr0XXwg02A&amp;oe=643B6DF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31" y="4545154"/>
            <a:ext cx="2084524" cy="201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-1" r="245" b="32566"/>
          <a:stretch/>
        </p:blipFill>
        <p:spPr>
          <a:xfrm>
            <a:off x="7797093" y="728114"/>
            <a:ext cx="3267295" cy="3164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074" y="313551"/>
            <a:ext cx="6016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한서령 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– [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그 겨울의 향기</a:t>
            </a:r>
            <a:r>
              <a:rPr lang="en-US" altLang="ko-KR" sz="3200" b="1" dirty="0" smtClean="0">
                <a:solidFill>
                  <a:srgbClr val="FF0000"/>
                </a:solidFill>
              </a:rPr>
              <a:t>]</a:t>
            </a:r>
            <a:r>
              <a:rPr lang="ko-KR" altLang="en-US" sz="3200" b="1" dirty="0" smtClean="0">
                <a:solidFill>
                  <a:srgbClr val="FF0000"/>
                </a:solidFill>
              </a:rPr>
              <a:t>엔딩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7077075" y="200025"/>
            <a:ext cx="2310142" cy="10574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4178" y="1110254"/>
            <a:ext cx="766016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정면 하이 앵글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내용</a:t>
            </a:r>
            <a:r>
              <a:rPr lang="en-US" altLang="ko-KR" dirty="0" smtClean="0"/>
              <a:t>: </a:t>
            </a:r>
            <a:br>
              <a:rPr lang="en-US" altLang="ko-KR" dirty="0" smtClean="0"/>
            </a:br>
            <a:r>
              <a:rPr lang="ko-KR" altLang="en-US" dirty="0" smtClean="0"/>
              <a:t>주인공에게 마음을 열고 빠르게 부푼 사랑을 고백하는 한서령</a:t>
            </a:r>
            <a:r>
              <a:rPr lang="en-US" altLang="ko-KR" dirty="0" smtClean="0"/>
              <a:t>. </a:t>
            </a:r>
          </a:p>
          <a:p>
            <a:r>
              <a:rPr lang="ko-KR" altLang="en-US" dirty="0"/>
              <a:t>솔직한 감정을 받아들이고 꿈을 다시 되찾게 해준 남주에게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진실된 고백을 하게 된다</a:t>
            </a:r>
            <a:r>
              <a:rPr lang="en-US" altLang="ko-KR" dirty="0" smtClean="0"/>
              <a:t>!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“</a:t>
            </a:r>
            <a:r>
              <a:rPr lang="ko-KR" altLang="en-US" b="1" dirty="0" smtClean="0">
                <a:solidFill>
                  <a:srgbClr val="FF0000"/>
                </a:solidFill>
              </a:rPr>
              <a:t>행동으로 보여줘</a:t>
            </a:r>
            <a:r>
              <a:rPr lang="en-US" altLang="ko-KR" b="1" dirty="0" smtClean="0">
                <a:solidFill>
                  <a:srgbClr val="FF0000"/>
                </a:solidFill>
              </a:rPr>
              <a:t>.”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 smtClean="0"/>
          </a:p>
          <a:p>
            <a:r>
              <a:rPr lang="ko-KR" altLang="en-US" dirty="0" smtClean="0"/>
              <a:t>장소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한서령의 집</a:t>
            </a:r>
            <a:endParaRPr lang="en-US" altLang="ko-KR" dirty="0"/>
          </a:p>
          <a:p>
            <a:r>
              <a:rPr lang="ko-KR" altLang="en-US" dirty="0" smtClean="0"/>
              <a:t>키워드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은은하게 들어오는 새벽 빛이 내부를 비침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소품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걸터앉기 적당한 흰색 커다란 화장대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향수</a:t>
            </a:r>
            <a:endParaRPr lang="en-US" altLang="ko-KR" dirty="0" smtClean="0"/>
          </a:p>
          <a:p>
            <a:r>
              <a:rPr lang="ko-KR" altLang="en-US" dirty="0" smtClean="0"/>
              <a:t>상황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 자세에서 허리를 구부려 키스를 하려는 주인공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화장대에 다리를 꼬고 </a:t>
            </a:r>
            <a:r>
              <a:rPr lang="ko-KR" altLang="en-US" dirty="0" smtClean="0"/>
              <a:t>걸 터 </a:t>
            </a:r>
            <a:r>
              <a:rPr lang="ko-KR" altLang="en-US" dirty="0" smtClean="0"/>
              <a:t>앉아 고개를 들어 주인공을 바라보는 한서령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손으로는 향수를 어루만지고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화장대 거울에 비치는 한서령의 뒷태</a:t>
            </a:r>
            <a:endParaRPr lang="en-US" altLang="ko-KR" dirty="0" smtClean="0"/>
          </a:p>
          <a:p>
            <a:r>
              <a:rPr lang="ko-KR" altLang="en-US" sz="2400" b="1" dirty="0" smtClean="0"/>
              <a:t>키스신</a:t>
            </a:r>
            <a:r>
              <a:rPr lang="en-US" altLang="ko-KR" sz="2400" b="1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향수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빛이 통과되는 유리 재질</a:t>
            </a:r>
            <a:r>
              <a:rPr lang="en-US" altLang="ko-KR" dirty="0" smtClean="0"/>
              <a:t>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빨강</a:t>
            </a:r>
            <a:r>
              <a:rPr lang="en-US" altLang="ko-KR" dirty="0" smtClean="0"/>
              <a:t>~</a:t>
            </a:r>
            <a:r>
              <a:rPr lang="ko-KR" altLang="en-US" dirty="0" smtClean="0"/>
              <a:t>검정색을 이용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  </a:t>
            </a:r>
            <a:r>
              <a:rPr lang="ko-KR" altLang="en-US" dirty="0" smtClean="0"/>
              <a:t>고급지고 우아한 디자인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1077143" y="728114"/>
            <a:ext cx="780176" cy="3063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거울</a:t>
            </a:r>
            <a:endParaRPr lang="en-US" altLang="ko-KR" dirty="0" smtClean="0"/>
          </a:p>
          <a:p>
            <a:pPr algn="ctr"/>
            <a:r>
              <a:rPr lang="ko-KR" altLang="en-US" sz="1400" dirty="0" err="1" smtClean="0"/>
              <a:t>뒷태가</a:t>
            </a:r>
            <a:r>
              <a:rPr lang="ko-KR" altLang="en-US" sz="1400" dirty="0" smtClean="0"/>
              <a:t> 비침</a:t>
            </a:r>
            <a:endParaRPr lang="ko-KR" altLang="en-US" sz="14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l="77440" t="52417" r="246" b="32566"/>
          <a:stretch/>
        </p:blipFill>
        <p:spPr>
          <a:xfrm>
            <a:off x="10346262" y="3187815"/>
            <a:ext cx="730881" cy="704676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10510714" y="3745682"/>
            <a:ext cx="553674" cy="4949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향수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 rot="1514938">
            <a:off x="7206368" y="203247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앵글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참고용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116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27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컷신 일러스트</vt:lpstr>
      <vt:lpstr>PowerPoint 프레젠테이션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컷신 일러스트</dc:title>
  <dc:creator>남근아</dc:creator>
  <cp:lastModifiedBy>남근아</cp:lastModifiedBy>
  <cp:revision>11</cp:revision>
  <dcterms:created xsi:type="dcterms:W3CDTF">2023-04-11T14:33:32Z</dcterms:created>
  <dcterms:modified xsi:type="dcterms:W3CDTF">2023-04-12T09:21:32Z</dcterms:modified>
</cp:coreProperties>
</file>