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507542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불러오기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저장파일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(400px * 400px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진행중인 개월</a:t>
            </a:r>
            <a:r>
              <a:rPr lang="en-US" altLang="ko-KR" sz="2000" dirty="0"/>
              <a:t>, </a:t>
            </a:r>
            <a:r>
              <a:rPr lang="ko-KR" altLang="en-US" sz="2000" dirty="0"/>
              <a:t>시나리오 타이틀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화면 스크린샷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기능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저장한 시기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나가기 아이콘 </a:t>
            </a:r>
            <a:r>
              <a:rPr lang="en-US" altLang="ko-KR" sz="2000" b="1" dirty="0"/>
              <a:t>(200px * 200px</a:t>
            </a:r>
            <a:r>
              <a:rPr lang="ko-KR" altLang="en-US" sz="2000" b="1" dirty="0"/>
              <a:t> 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나가기 버튼</a:t>
            </a:r>
            <a:r>
              <a:rPr lang="en-US" altLang="ko-KR" sz="2000" dirty="0"/>
              <a:t>(</a:t>
            </a:r>
            <a:r>
              <a:rPr lang="ko-KR" altLang="en-US" sz="2000" dirty="0"/>
              <a:t>클릭하면 타이틀로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빈 저장파일 아이콘 </a:t>
            </a:r>
            <a:r>
              <a:rPr lang="en-US" altLang="ko-KR" sz="2000" b="1" dirty="0"/>
              <a:t>(200px * 200px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비어있는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저장파일을 나타내는 아이콘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04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16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일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17BC4-EA08-E456-D09F-23F6C20A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" y="5272961"/>
            <a:ext cx="1638529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EA242-AFD5-C374-0D4E-119C7BDE4EAF}"/>
              </a:ext>
            </a:extLst>
          </p:cNvPr>
          <p:cNvSpPr txBox="1"/>
          <p:nvPr/>
        </p:nvSpPr>
        <p:spPr>
          <a:xfrm>
            <a:off x="6096000" y="150809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1920px * 1080px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선택사항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어두운 검은 반투명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팝업창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아니오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띄울 거임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설정창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팝업이랑 같은 디자인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4047" y="1718233"/>
            <a:ext cx="675974" cy="6759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61970" y="476250"/>
            <a:ext cx="3162420" cy="237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899" y="909358"/>
            <a:ext cx="2962295" cy="16310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429342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2023.02.10 20:08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879778" y="499852"/>
            <a:ext cx="3162420" cy="234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139" y="918883"/>
            <a:ext cx="2962295" cy="163106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79777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20XX.XX.XX 00:00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458269" y="628650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1" y="121665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350788" y="436076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342" y="49985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아찔한 첫 만남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57790" y="443705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439218" y="434180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76887" y="3332395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9" y="392039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357836" y="3137925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895889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11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876838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477320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42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8458269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86139" y="51119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에피소드 명</a:t>
            </a:r>
          </a:p>
        </p:txBody>
      </p:sp>
      <p:pic>
        <p:nvPicPr>
          <p:cNvPr id="74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444" y="2410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7295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4047" y="1718233"/>
            <a:ext cx="675974" cy="6759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" y="0"/>
            <a:ext cx="12239624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61970" y="476250"/>
            <a:ext cx="3162420" cy="237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899" y="909358"/>
            <a:ext cx="2962295" cy="16310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429342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2023.02.10 20:08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879778" y="499852"/>
            <a:ext cx="3162420" cy="234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139" y="918883"/>
            <a:ext cx="2962295" cy="163106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79777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20XX.XX.XX 00:00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458269" y="628650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1" y="121665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350788" y="436076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342" y="49985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아찔한 첫 만남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57790" y="443705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439218" y="434180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76887" y="3332395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9" y="392039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357836" y="3137925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895889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11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876838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477320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 descr="저장 - 무료 화살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42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8458269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86139" y="51119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에피소드 명</a:t>
            </a:r>
          </a:p>
        </p:txBody>
      </p:sp>
      <p:pic>
        <p:nvPicPr>
          <p:cNvPr id="74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444" y="2410652"/>
            <a:ext cx="914400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E8F934-2BAA-DB76-CC8C-1B61649F7B81}"/>
              </a:ext>
            </a:extLst>
          </p:cNvPr>
          <p:cNvSpPr/>
          <p:nvPr/>
        </p:nvSpPr>
        <p:spPr>
          <a:xfrm>
            <a:off x="0" y="-20009"/>
            <a:ext cx="12192000" cy="6878009"/>
          </a:xfrm>
          <a:prstGeom prst="rect">
            <a:avLst/>
          </a:prstGeom>
          <a:solidFill>
            <a:schemeClr val="tx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43197-64EE-5C96-6B5A-96868C896277}"/>
              </a:ext>
            </a:extLst>
          </p:cNvPr>
          <p:cNvSpPr txBox="1"/>
          <p:nvPr/>
        </p:nvSpPr>
        <p:spPr>
          <a:xfrm>
            <a:off x="3219662" y="920683"/>
            <a:ext cx="575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r>
              <a:rPr lang="ko-KR" altLang="en-US" sz="3600" b="1" dirty="0">
                <a:solidFill>
                  <a:schemeClr val="bg1"/>
                </a:solidFill>
              </a:rPr>
              <a:t>월 </a:t>
            </a:r>
            <a:r>
              <a:rPr lang="en-US" altLang="ko-KR" sz="3600" b="1" dirty="0">
                <a:solidFill>
                  <a:schemeClr val="bg1"/>
                </a:solidFill>
              </a:rPr>
              <a:t>| </a:t>
            </a:r>
            <a:r>
              <a:rPr lang="ko-KR" altLang="en-US" sz="3600" b="1" dirty="0">
                <a:solidFill>
                  <a:schemeClr val="bg1"/>
                </a:solidFill>
              </a:rPr>
              <a:t>아찔한 첫만남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23/02/10 20:08</a:t>
            </a:r>
          </a:p>
          <a:p>
            <a:pPr algn="ctr"/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불러옵니다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6F60ADCC-2856-461A-191B-B2EE54057D69}"/>
              </a:ext>
            </a:extLst>
          </p:cNvPr>
          <p:cNvSpPr/>
          <p:nvPr/>
        </p:nvSpPr>
        <p:spPr>
          <a:xfrm>
            <a:off x="4048081" y="3206799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BD29B014-BBBE-82CE-9759-8511961F2372}"/>
              </a:ext>
            </a:extLst>
          </p:cNvPr>
          <p:cNvSpPr/>
          <p:nvPr/>
        </p:nvSpPr>
        <p:spPr>
          <a:xfrm>
            <a:off x="4039175" y="4681814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BE9F4-844F-2930-C5B0-21928AEE13F5}"/>
              </a:ext>
            </a:extLst>
          </p:cNvPr>
          <p:cNvSpPr txBox="1"/>
          <p:nvPr/>
        </p:nvSpPr>
        <p:spPr>
          <a:xfrm>
            <a:off x="5514758" y="3275564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네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CE72A-AFB6-379E-CECC-F0AB60E5CF92}"/>
              </a:ext>
            </a:extLst>
          </p:cNvPr>
          <p:cNvSpPr txBox="1"/>
          <p:nvPr/>
        </p:nvSpPr>
        <p:spPr>
          <a:xfrm>
            <a:off x="4968753" y="4756236"/>
            <a:ext cx="227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아니요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849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137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이부건</cp:lastModifiedBy>
  <cp:revision>8</cp:revision>
  <dcterms:created xsi:type="dcterms:W3CDTF">2023-03-20T09:42:07Z</dcterms:created>
  <dcterms:modified xsi:type="dcterms:W3CDTF">2023-04-08T14:46:14Z</dcterms:modified>
</cp:coreProperties>
</file>