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88" r:id="rId6"/>
    <p:sldId id="289" r:id="rId7"/>
    <p:sldId id="283" r:id="rId8"/>
    <p:sldId id="286" r:id="rId9"/>
    <p:sldId id="285" r:id="rId10"/>
    <p:sldId id="284" r:id="rId11"/>
    <p:sldId id="287" r:id="rId12"/>
    <p:sldId id="277" r:id="rId13"/>
    <p:sldId id="282" r:id="rId14"/>
    <p:sldId id="276" r:id="rId15"/>
    <p:sldId id="278" r:id="rId16"/>
    <p:sldId id="279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707"/>
    <a:srgbClr val="FF9999"/>
    <a:srgbClr val="5B3119"/>
    <a:srgbClr val="FD6F2F"/>
    <a:srgbClr val="FFF2CC"/>
    <a:srgbClr val="C16735"/>
    <a:srgbClr val="F0F0F0"/>
    <a:srgbClr val="FB1E0D"/>
    <a:srgbClr val="C06C26"/>
    <a:srgbClr val="FF9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7932-6437-4118-A3E1-8751BD58E941}" v="1" dt="2023-02-03T10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0ACD-8AEF-C9A4-AA00-667490AC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62D5A-DBA6-CB3F-1A59-ECDD54E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AC85-E3A8-B045-90E5-8F8D42E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95CE5-19F7-0654-F767-7604C0C2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01B0-14CB-FC24-C47E-DB3E310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D68B-8868-1472-D562-219AA99B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724D-86A6-EF4B-2676-07D9DD76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2BD5-C78B-4BF6-16EF-23CA8033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BE936-DC9F-1661-BD0E-968EEB6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8A008-97B9-AA6D-972B-84DBD2F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BFB75-FC1F-B80E-E402-97A0403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34386-8908-4985-C922-E3313DB6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41DD-037B-EE65-DE8D-C133EBA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532F-B12A-4CC9-A8A9-47B8436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519C-76E1-61EF-489E-7DB0E12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241C-B99E-4600-F640-1B6AB6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7F99-CB12-5EF6-CE2B-4506BB21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E57A6-1894-C6FC-DE35-D69DA89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9C9DA-49C6-BC87-A638-5C206EC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D012-78D9-5B2E-7EA8-10AC69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DF44-5C3B-3F0F-D4EF-EEF1CE8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D9A-A0B7-66A9-4965-7111F1F4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C297-45E5-305B-EEF5-3DA3385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B201-D566-719F-310B-C87860D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886E-D9B2-0024-73B6-6603E9C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9C3E-1298-57EE-4551-713A846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03B2E-C2CE-4F5B-AE17-DB474E23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BBA6-7C6B-9219-B646-455907EE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03AAE-B67D-FD0B-5473-7B4F82D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C98FF-D03D-A138-4EC6-29680AF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B90A-E735-DCBA-E613-8A0980E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7A93-017D-FC25-4EBB-5A6D601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7296-22E4-799B-416F-D009256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EAD3-0664-99B5-EF71-7C51C24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1FB2-35B7-7431-5D55-ACBE108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8A78-889A-B952-3761-0EEAE4EF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9BD5-9749-105D-79F1-EE80CE29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F981-872F-F34F-3121-CB093EF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A910A-9155-F9DC-BE32-51602B8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4F69-3119-F036-011F-29FBD28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38180-DDAB-7211-9326-2F0116B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81668-B957-BF93-BC27-1C96756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DA822-7644-88AE-A812-0B62022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CB876-B8A9-DFDE-8E5C-CCC01A1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B7E1-3A8C-BDD2-06F5-AAECA6B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747E6-FC91-79A4-5259-6A33ABF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F24D-DECB-6AB4-DEB9-A6873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0790-A288-3025-13F1-C656F9F2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0902-8811-9BC9-9075-2917B98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75E7B-14B6-97FD-5B09-71338B8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458C2-5BF1-9CC4-754A-77503C8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4CD8-873B-5BFD-D4BD-50B8C1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BC03-2CCB-8F9E-D19D-CE24490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4FD7A-B616-7214-A9AD-569AA358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D9AC7-CF69-E7A3-095D-2BF30C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CE91-1274-B907-3FCD-63EBCBF2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4905A-DA26-31EB-BC0D-E32382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A271-DD89-9412-467E-B79C3A4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179D-36E4-8EF4-C98A-CE57F8A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AA0C1-FEC2-DB13-AE58-67A5BB3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F37-5210-9805-CE48-4BED625D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CEA4-1CEC-4965-AC0B-65E75D64EBCB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7CE4-2A56-93EA-A9D2-22004E13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309D-1FE4-3663-9F50-24F2DD03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FB5BD923-3D0B-A3A4-DEE9-46A92E04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0"/>
            <a:ext cx="12192000" cy="6829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693" y="-1198191"/>
            <a:ext cx="6417398" cy="38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42769" y="5633693"/>
            <a:ext cx="12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FFD309-2998-4C12-F3A6-420C49E720F6}"/>
              </a:ext>
            </a:extLst>
          </p:cNvPr>
          <p:cNvSpPr/>
          <p:nvPr/>
        </p:nvSpPr>
        <p:spPr>
          <a:xfrm>
            <a:off x="6785794" y="-4762"/>
            <a:ext cx="5406206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11133547" y="1336107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133547" y="2170108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33547" y="2976085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33547" y="53068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2" grpId="0" animBg="1"/>
      <p:bldP spid="12" grpId="0" animBg="1"/>
      <p:bldP spid="19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693" y="-1198191"/>
            <a:ext cx="6417398" cy="38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42769" y="5633693"/>
            <a:ext cx="12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F7F667-6304-7C29-D726-6749C14391A8}"/>
              </a:ext>
            </a:extLst>
          </p:cNvPr>
          <p:cNvSpPr/>
          <p:nvPr/>
        </p:nvSpPr>
        <p:spPr>
          <a:xfrm>
            <a:off x="6785794" y="-4762"/>
            <a:ext cx="5406206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11133547" y="132658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133547" y="2160583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10725" y="581025"/>
            <a:ext cx="1876426" cy="381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33547" y="2966560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33547" y="521157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6837" y="624404"/>
            <a:ext cx="675974" cy="675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36633" y="590489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127198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693" y="-1198191"/>
            <a:ext cx="6417398" cy="38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42769" y="5633693"/>
            <a:ext cx="12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712493-042A-0181-C0A0-D23EA5E88C2D}"/>
              </a:ext>
            </a:extLst>
          </p:cNvPr>
          <p:cNvSpPr/>
          <p:nvPr/>
        </p:nvSpPr>
        <p:spPr>
          <a:xfrm>
            <a:off x="6785794" y="-4762"/>
            <a:ext cx="5406206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10725" y="1370804"/>
            <a:ext cx="1876426" cy="381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133547" y="2160583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33547" y="2966560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33547" y="521157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133547" y="132658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2970" y="1399379"/>
            <a:ext cx="675974" cy="6759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35309" y="1370804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162972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693" y="-1198191"/>
            <a:ext cx="6417398" cy="38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42769" y="5633693"/>
            <a:ext cx="12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BFCDBF-EC24-04FE-E6F3-926F3283756D}"/>
              </a:ext>
            </a:extLst>
          </p:cNvPr>
          <p:cNvSpPr/>
          <p:nvPr/>
        </p:nvSpPr>
        <p:spPr>
          <a:xfrm>
            <a:off x="6785794" y="-4762"/>
            <a:ext cx="5406206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20250" y="2189158"/>
            <a:ext cx="1876426" cy="381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133547" y="2160583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33547" y="2966560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33547" y="521157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133547" y="132658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2495" y="2217733"/>
            <a:ext cx="675974" cy="6759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58401" y="2208052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</p:spTree>
    <p:extLst>
      <p:ext uri="{BB962C8B-B14F-4D97-AF65-F5344CB8AC3E}">
        <p14:creationId xmlns:p14="http://schemas.microsoft.com/office/powerpoint/2010/main" val="98911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693" y="-1198191"/>
            <a:ext cx="6417398" cy="38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42769" y="5633693"/>
            <a:ext cx="12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560B7-03D1-2028-B2E1-A6947BE24529}"/>
              </a:ext>
            </a:extLst>
          </p:cNvPr>
          <p:cNvSpPr/>
          <p:nvPr/>
        </p:nvSpPr>
        <p:spPr>
          <a:xfrm>
            <a:off x="6785794" y="-4762"/>
            <a:ext cx="5406206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91675" y="2994583"/>
            <a:ext cx="1876426" cy="381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133547" y="2160583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33547" y="2966560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33547" y="521157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133547" y="1326582"/>
            <a:ext cx="480074" cy="469810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3920" y="3023158"/>
            <a:ext cx="675974" cy="6759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01563" y="3010726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6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59968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버튼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(500px * 500px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시작하기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불러오기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갤러리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설정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나가기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b="1" dirty="0" err="1"/>
              <a:t>그라데이션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스타일 </a:t>
            </a:r>
            <a:r>
              <a:rPr lang="ko-KR" altLang="en-US" sz="2000" b="1" dirty="0" err="1"/>
              <a:t>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1 )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스타일 </a:t>
            </a:r>
            <a:r>
              <a:rPr lang="en-US" altLang="ko-KR" sz="2000" dirty="0"/>
              <a:t>1 </a:t>
            </a:r>
            <a:r>
              <a:rPr lang="ko-KR" altLang="en-US" sz="2000" dirty="0"/>
              <a:t>검은 </a:t>
            </a:r>
            <a:r>
              <a:rPr lang="ko-KR" altLang="en-US" sz="2000" dirty="0" err="1"/>
              <a:t>그라데이션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가로 </a:t>
            </a:r>
            <a:r>
              <a:rPr lang="en-US" altLang="ko-KR" sz="2000" dirty="0"/>
              <a:t>1920px </a:t>
            </a:r>
            <a:r>
              <a:rPr lang="ko-KR" altLang="en-US" sz="2000" dirty="0"/>
              <a:t>이상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스타일 </a:t>
            </a:r>
            <a:r>
              <a:rPr lang="en-US" altLang="ko-KR" sz="2000" dirty="0"/>
              <a:t>2 </a:t>
            </a:r>
            <a:r>
              <a:rPr lang="ko-KR" altLang="en-US" sz="2000" dirty="0"/>
              <a:t>흰 </a:t>
            </a:r>
            <a:r>
              <a:rPr lang="ko-KR" altLang="en-US" sz="2000" dirty="0" err="1"/>
              <a:t>그라데이션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세로 </a:t>
            </a:r>
            <a:r>
              <a:rPr lang="en-US" altLang="ko-KR" sz="2000" dirty="0"/>
              <a:t>1080px </a:t>
            </a:r>
            <a:r>
              <a:rPr lang="ko-KR" altLang="en-US" sz="2000" dirty="0"/>
              <a:t>이상</a:t>
            </a:r>
            <a:r>
              <a:rPr lang="en-US" altLang="ko-KR" sz="2000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타이틀 로고</a:t>
            </a:r>
            <a:endParaRPr lang="en-US" altLang="ko-KR" sz="2000" b="1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타이틀 로고 </a:t>
            </a:r>
            <a:r>
              <a:rPr lang="en-US" altLang="ko-KR" sz="2000" dirty="0"/>
              <a:t>(1000px * 1000px </a:t>
            </a:r>
            <a:r>
              <a:rPr lang="ko-KR" altLang="en-US" sz="2000" dirty="0"/>
              <a:t>이상</a:t>
            </a:r>
            <a:r>
              <a:rPr lang="en-US" altLang="ko-KR" sz="20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511CA-7E68-BF3C-804E-36475AC99D16}"/>
              </a:ext>
            </a:extLst>
          </p:cNvPr>
          <p:cNvSpPr txBox="1"/>
          <p:nvPr/>
        </p:nvSpPr>
        <p:spPr>
          <a:xfrm>
            <a:off x="7007382" y="1800492"/>
            <a:ext cx="51603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스타일 </a:t>
            </a:r>
            <a:r>
              <a:rPr lang="en-US" altLang="ko-KR" sz="2000" b="1" dirty="0"/>
              <a:t>1, 2 </a:t>
            </a:r>
            <a:r>
              <a:rPr lang="ko-KR" altLang="en-US" sz="2000" b="1" dirty="0"/>
              <a:t>중 </a:t>
            </a:r>
            <a:r>
              <a:rPr lang="ko-KR" altLang="en-US" sz="2000" b="1" dirty="0" err="1"/>
              <a:t>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 </a:t>
            </a:r>
            <a:r>
              <a:rPr lang="ko-KR" altLang="en-US" sz="2000" b="1" dirty="0"/>
              <a:t>후 작업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혹은 </a:t>
            </a:r>
            <a:r>
              <a:rPr lang="ko-KR" altLang="en-US" sz="2000" b="1" dirty="0" err="1"/>
              <a:t>재량껏</a:t>
            </a:r>
            <a:r>
              <a:rPr lang="ko-KR" altLang="en-US" sz="2000" b="1" dirty="0"/>
              <a:t> 수정하여 구상해주시면 </a:t>
            </a:r>
            <a:r>
              <a:rPr lang="ko-KR" altLang="en-US" sz="2000" b="1" dirty="0" err="1"/>
              <a:t>됩니당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관련한 질문은 언제든 </a:t>
            </a:r>
            <a:r>
              <a:rPr lang="ko-KR" altLang="en-US" sz="2000" b="1" dirty="0" err="1"/>
              <a:t>물어봐주세요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8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기한</a:t>
            </a:r>
            <a:endParaRPr lang="en-US" altLang="ko-KR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511CA-7E68-BF3C-804E-36475AC99D16}"/>
              </a:ext>
            </a:extLst>
          </p:cNvPr>
          <p:cNvSpPr txBox="1"/>
          <p:nvPr/>
        </p:nvSpPr>
        <p:spPr>
          <a:xfrm>
            <a:off x="3772287" y="3573100"/>
            <a:ext cx="4647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원래는 이번주 일요일 </a:t>
            </a:r>
            <a:r>
              <a:rPr lang="en-US" altLang="ko-KR" sz="2000" b="1" dirty="0"/>
              <a:t>(3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19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까지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기획서 전달도 </a:t>
            </a:r>
            <a:r>
              <a:rPr lang="ko-KR" altLang="en-US" sz="2000" b="1" dirty="0" err="1"/>
              <a:t>늦어졌기도</a:t>
            </a:r>
            <a:r>
              <a:rPr lang="ko-KR" altLang="en-US" sz="2000" b="1" dirty="0"/>
              <a:t> 하고</a:t>
            </a:r>
            <a:endParaRPr lang="en-US" altLang="ko-KR" sz="2000" b="1" dirty="0"/>
          </a:p>
          <a:p>
            <a:r>
              <a:rPr lang="ko-KR" altLang="en-US" sz="2000" b="1" dirty="0"/>
              <a:t>개인적으로 시간도 부족하실 수 있으니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언제든 시간조율 요청해주세용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FEC1E-AAE3-49F6-A6DC-A1414A95ED25}"/>
              </a:ext>
            </a:extLst>
          </p:cNvPr>
          <p:cNvSpPr txBox="1"/>
          <p:nvPr/>
        </p:nvSpPr>
        <p:spPr>
          <a:xfrm>
            <a:off x="4387840" y="1456098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03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19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일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3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FB5BD923-3D0B-A3A4-DEE9-46A92E04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0"/>
            <a:ext cx="12192000" cy="68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4167427" y="2767280"/>
            <a:ext cx="3857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/>
              <a:t>스타일</a:t>
            </a:r>
            <a:r>
              <a:rPr lang="en-US" altLang="ko-KR" sz="8000" b="1" dirty="0"/>
              <a:t>1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58707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FB5BD923-3D0B-A3A4-DEE9-46A92E04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0"/>
            <a:ext cx="12192000" cy="68298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FFD309-2998-4C12-F3A6-420C49E720F6}"/>
              </a:ext>
            </a:extLst>
          </p:cNvPr>
          <p:cNvSpPr/>
          <p:nvPr/>
        </p:nvSpPr>
        <p:spPr>
          <a:xfrm rot="5400000">
            <a:off x="4633468" y="-714612"/>
            <a:ext cx="2925064" cy="12192002"/>
          </a:xfrm>
          <a:prstGeom prst="rect">
            <a:avLst/>
          </a:prstGeom>
          <a:gradFill flip="none" rotWithShape="1">
            <a:gsLst>
              <a:gs pos="37000">
                <a:schemeClr val="tx1">
                  <a:alpha val="0"/>
                </a:schemeClr>
              </a:gs>
              <a:gs pos="62000">
                <a:schemeClr val="tx1">
                  <a:alpha val="3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773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FB5BD923-3D0B-A3A4-DEE9-46A92E04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0"/>
            <a:ext cx="12192000" cy="68298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E6CB7A-90E4-BE5C-C2E4-52ADDF6ED4AE}"/>
              </a:ext>
            </a:extLst>
          </p:cNvPr>
          <p:cNvSpPr/>
          <p:nvPr/>
        </p:nvSpPr>
        <p:spPr>
          <a:xfrm rot="5400000">
            <a:off x="4633468" y="-714612"/>
            <a:ext cx="2925064" cy="12192002"/>
          </a:xfrm>
          <a:prstGeom prst="rect">
            <a:avLst/>
          </a:prstGeom>
          <a:gradFill flip="none" rotWithShape="1">
            <a:gsLst>
              <a:gs pos="37000">
                <a:schemeClr val="tx1">
                  <a:alpha val="0"/>
                </a:schemeClr>
              </a:gs>
              <a:gs pos="62000">
                <a:schemeClr val="tx1">
                  <a:alpha val="3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B3CC26A-8F64-DDF9-B422-88C932F62939}"/>
              </a:ext>
            </a:extLst>
          </p:cNvPr>
          <p:cNvSpPr/>
          <p:nvPr/>
        </p:nvSpPr>
        <p:spPr>
          <a:xfrm>
            <a:off x="1081768" y="6029608"/>
            <a:ext cx="1534684" cy="570368"/>
          </a:xfrm>
          <a:prstGeom prst="roundRect">
            <a:avLst>
              <a:gd name="adj" fmla="val 37302"/>
            </a:avLst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lin ang="14400000" scaled="0"/>
            <a:tileRect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시작하기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9A771C-BA1C-5A53-5A0F-B395DBB9A647}"/>
              </a:ext>
            </a:extLst>
          </p:cNvPr>
          <p:cNvSpPr/>
          <p:nvPr/>
        </p:nvSpPr>
        <p:spPr>
          <a:xfrm>
            <a:off x="3913028" y="6029608"/>
            <a:ext cx="1534684" cy="570368"/>
          </a:xfrm>
          <a:prstGeom prst="roundRect">
            <a:avLst>
              <a:gd name="adj" fmla="val 37302"/>
            </a:avLst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lin ang="14400000" scaled="0"/>
            <a:tileRect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65E49E-80D6-7592-9C0D-D8CD65E6F99C}"/>
              </a:ext>
            </a:extLst>
          </p:cNvPr>
          <p:cNvSpPr/>
          <p:nvPr/>
        </p:nvSpPr>
        <p:spPr>
          <a:xfrm>
            <a:off x="6744288" y="6029608"/>
            <a:ext cx="1534684" cy="570368"/>
          </a:xfrm>
          <a:prstGeom prst="roundRect">
            <a:avLst>
              <a:gd name="adj" fmla="val 37302"/>
            </a:avLst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lin ang="14400000" scaled="0"/>
            <a:tileRect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갤러리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383792-CA95-6851-9B98-B91AAE5AB751}"/>
              </a:ext>
            </a:extLst>
          </p:cNvPr>
          <p:cNvSpPr/>
          <p:nvPr/>
        </p:nvSpPr>
        <p:spPr>
          <a:xfrm>
            <a:off x="9575548" y="6029608"/>
            <a:ext cx="1534684" cy="570368"/>
          </a:xfrm>
          <a:prstGeom prst="roundRect">
            <a:avLst>
              <a:gd name="adj" fmla="val 37302"/>
            </a:avLst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lin ang="14400000" scaled="0"/>
            <a:tileRect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E26F0-3FC6-D35E-149A-0D155D95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693" y="-1198191"/>
            <a:ext cx="6417398" cy="38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 descr="종료 단색으로 채워진">
            <a:extLst>
              <a:ext uri="{FF2B5EF4-FFF2-40B4-BE49-F238E27FC236}">
                <a16:creationId xmlns:a16="http://schemas.microsoft.com/office/drawing/2014/main" id="{8DC19CC3-B51B-47D4-AFE1-01909BCF1FB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640144" y="14078"/>
            <a:ext cx="551856" cy="551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AFE1D-6E0A-15B0-1108-E3C6E916B1F0}"/>
              </a:ext>
            </a:extLst>
          </p:cNvPr>
          <p:cNvSpPr txBox="1"/>
          <p:nvPr/>
        </p:nvSpPr>
        <p:spPr>
          <a:xfrm>
            <a:off x="10876256" y="1053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15107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4167427" y="2767280"/>
            <a:ext cx="3857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/>
              <a:t>스타일</a:t>
            </a:r>
            <a:r>
              <a:rPr lang="en-US" altLang="ko-KR" sz="8000" b="1" dirty="0"/>
              <a:t>2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837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FB5BD923-3D0B-A3A4-DEE9-46A92E04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0"/>
            <a:ext cx="12192000" cy="68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F3EC1344EAE349BFE7D82125B18266" ma:contentTypeVersion="2" ma:contentTypeDescription="새 문서를 만듭니다." ma:contentTypeScope="" ma:versionID="739e6bd182540a3d5f2579bafc7ce875">
  <xsd:schema xmlns:xsd="http://www.w3.org/2001/XMLSchema" xmlns:xs="http://www.w3.org/2001/XMLSchema" xmlns:p="http://schemas.microsoft.com/office/2006/metadata/properties" xmlns:ns3="4478f80c-e40c-4d60-af65-2a52bf279489" targetNamespace="http://schemas.microsoft.com/office/2006/metadata/properties" ma:root="true" ma:fieldsID="048f50ae1bb8146701b40d83656602d6" ns3:_="">
    <xsd:import namespace="4478f80c-e40c-4d60-af65-2a52bf279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f80c-e40c-4d60-af65-2a52bf279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464EF7-4482-49CD-A9AB-19D20777E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f80c-e40c-4d60-af65-2a52bf279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F9A0E3-35DE-430A-BED5-7D7968A9CE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C1F93-E89F-4991-BF5A-E8BA4617E6A6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4478f80c-e40c-4d60-af65-2a52bf27948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117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71</cp:revision>
  <dcterms:created xsi:type="dcterms:W3CDTF">2023-02-03T06:57:05Z</dcterms:created>
  <dcterms:modified xsi:type="dcterms:W3CDTF">2023-03-15T13:14:39Z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0x01010018F3EC1344EAE349BFE7D82125B18266</vt:lpwstr>
  </property>
</Properties>
</file>