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2A627-F817-4A69-B8FA-C3DC94BE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E5B523-08A7-4EF6-8E42-DDA6E343D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58162-964D-482F-8E9A-62BC4495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8F04-F0B8-4EDA-A4E7-C6848BAE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2EF42-48F7-4807-9F34-D1C605D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0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91D67-DE63-4CCB-8617-4EA91B12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04E60F-F519-4612-A0DF-1FA5EA28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95B70-BA0E-44F1-B6EB-66134830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3B0CA-FF80-473D-B4CB-955952F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9F8B1-564B-4B7C-9B02-6F23692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B0567-76B3-4F4F-98DE-4BAC6C6B3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A3E39F-C75F-49A7-A060-5AD7CDB1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F4D75-284F-4C3C-8E7A-B089CDBD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443CF-D669-49F9-8042-B8205538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121E4A-E911-4124-9752-7F4E0E6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8E81-18AA-443B-B0E1-89E4467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FD4D8-E17A-4609-8909-65BE4AAC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CC639-92EC-4486-A663-93AE65F1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6A0A5-2E3F-45A0-A3F6-5115F244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A8F7E-7634-429A-92D4-AD1C3E2B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8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A6621-D977-49CF-A282-647701FA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7305C-66D5-40F5-888E-92FAD0E6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ABE25-0670-4015-8D88-0AC018D7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D5964-2FDD-4974-BBB4-E0D209E3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69A56-21F4-43D3-9048-4C709681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02F5-C2E5-4C35-86BE-2E27E795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C480B-3638-464D-862B-8CFF71D8E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78D88-1E92-43BD-80CA-7FC093BA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6C77D-F703-451B-BE9C-56EFCB72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C1439-D494-4513-95F8-5AA1F04C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5C5F58-0F0A-4589-8C82-F6D75C18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D37F-30ED-4BB3-BD56-DD476774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268759-7214-4037-84F9-A8BE2CBF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C159A-7778-4792-B0EE-8D4A1B39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538203-796C-45E4-A56F-16E5F2C83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287937-68E5-4A0A-9726-C078DFD3F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C57355-1D3C-4D40-93FB-318B1F5C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A9E9EC-B650-4306-A237-20E8A6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773CB2-E295-4C48-9C19-885063F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6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4FE5-15A0-4F51-9717-0082735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669790-0C64-4AAD-BC43-490D458B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E1DB86-D0C0-4135-ACD4-0EA0264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428C3B-E47B-4C7F-9628-DBB257C3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6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7F3E69-A45E-475D-97C4-8129B235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6BDC8E-5509-449F-A578-62F2AB90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E4AC7D-E9B0-4E46-99C5-7A05DF87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3604F-024D-4C27-9309-3CBC73E8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322CA-4CAD-4CA6-B984-A193428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4AA0C-BB59-4486-99F2-E0510541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76E09B-DD49-4C88-8EB4-1AC28316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E2C45-F60B-47DD-BF15-C613E8E4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1D6F1F-D788-4CA1-A3C3-B9242447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3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AC128-C891-4823-B618-2CA160A0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04A21A-12C1-4BB2-8523-6C9DBF70E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9B90FA-6B02-4C44-BE75-7DC8523F2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C697F-0AF2-42AA-89BA-DCA5573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2D3C5F-0572-4FA3-9102-49D237E9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ACB00C-BCB2-48D8-82D9-59BE6227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C5DFB-48EC-49C1-A48C-A18150AD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B38A87-D7F4-4212-BE07-F7F871E8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D7D07-7645-434B-8F45-FD5C68BF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2A3A-CCEA-4A48-9549-98D830DF782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7527D-F442-42AD-A1DB-3BDC7647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F98A7-BA93-4E94-B3D9-71B23BD3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D36A-E5F9-4A01-8A77-D1FCB4A4D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F2F0A-238B-4C45-A844-FBAC81C8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32" y="162233"/>
            <a:ext cx="9144000" cy="1224115"/>
          </a:xfrm>
        </p:spPr>
        <p:txBody>
          <a:bodyPr>
            <a:noAutofit/>
          </a:bodyPr>
          <a:lstStyle/>
          <a:p>
            <a:r>
              <a:rPr lang="ru-RU" sz="2000" dirty="0"/>
              <a:t>автономное профессиональное образовательное учреждение</a:t>
            </a:r>
            <a:br>
              <a:rPr lang="ru-RU" sz="2000" b="1" dirty="0"/>
            </a:br>
            <a:r>
              <a:rPr lang="ru-RU" sz="2000" dirty="0"/>
              <a:t>Вологодской области</a:t>
            </a:r>
            <a:br>
              <a:rPr lang="ru-RU" sz="2000" dirty="0"/>
            </a:br>
            <a:r>
              <a:rPr lang="ru-RU" sz="2000" dirty="0"/>
              <a:t>«Вологодский колледж связи и информационных технологий»</a:t>
            </a:r>
            <a:br>
              <a:rPr lang="ru-RU" sz="2000" dirty="0"/>
            </a:br>
            <a:r>
              <a:rPr lang="ru-RU" sz="2000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85892-E001-4514-8A64-6A355ED2B7A2}"/>
              </a:ext>
            </a:extLst>
          </p:cNvPr>
          <p:cNvSpPr txBox="1"/>
          <p:nvPr/>
        </p:nvSpPr>
        <p:spPr>
          <a:xfrm>
            <a:off x="3071091" y="2553854"/>
            <a:ext cx="604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ПРОЕКТИРОВАНИЕ И РАЗРАБОТКА ВЕБ-ПРИЛОЖЕНИЯ ДЛЯ МИНИ-ОТЕЛЯ</a:t>
            </a:r>
            <a:br>
              <a:rPr lang="ru-RU" dirty="0"/>
            </a:br>
            <a:r>
              <a:rPr lang="ru-RU" b="1" dirty="0"/>
              <a:t> </a:t>
            </a:r>
            <a:br>
              <a:rPr lang="ru-RU" dirty="0"/>
            </a:br>
            <a:r>
              <a:rPr lang="ru-RU" b="1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95285-0699-4051-A9F2-CB69E0DEE52E}"/>
              </a:ext>
            </a:extLst>
          </p:cNvPr>
          <p:cNvSpPr txBox="1"/>
          <p:nvPr/>
        </p:nvSpPr>
        <p:spPr>
          <a:xfrm>
            <a:off x="426720" y="3799840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Коровин Глеб Сергеевич</a:t>
            </a:r>
            <a:br>
              <a:rPr lang="ru-RU" dirty="0"/>
            </a:b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77277-0E81-42C9-A849-21BCF8C90A49}"/>
              </a:ext>
            </a:extLst>
          </p:cNvPr>
          <p:cNvSpPr txBox="1"/>
          <p:nvPr/>
        </p:nvSpPr>
        <p:spPr>
          <a:xfrm>
            <a:off x="4836160" y="6200497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Вологда, 2024 г.</a:t>
            </a:r>
          </a:p>
        </p:txBody>
      </p:sp>
    </p:spTree>
    <p:extLst>
      <p:ext uri="{BB962C8B-B14F-4D97-AF65-F5344CB8AC3E}">
        <p14:creationId xmlns:p14="http://schemas.microsoft.com/office/powerpoint/2010/main" val="38848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33065-2CF8-4076-8D08-E71AC6D1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BE485-D316-4E6D-BCAB-D7FB35D01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3096"/>
          </a:xfrm>
        </p:spPr>
        <p:txBody>
          <a:bodyPr>
            <a:noAutofit/>
          </a:bodyPr>
          <a:lstStyle/>
          <a:p>
            <a:r>
              <a:rPr lang="ru-RU" sz="2000" b="1" dirty="0"/>
              <a:t>Онлайн-присутствие и бронирование</a:t>
            </a:r>
            <a:r>
              <a:rPr lang="ru-RU" sz="2000" dirty="0"/>
              <a:t>: Позволяет привлекать клиентов через интернет и облегчает процесс бронирования номеров.</a:t>
            </a:r>
          </a:p>
          <a:p>
            <a:r>
              <a:rPr lang="ru-RU" sz="2000" b="1" dirty="0"/>
              <a:t>Увеличение видимости и конкурентоспособность</a:t>
            </a:r>
            <a:r>
              <a:rPr lang="ru-RU" sz="2000" dirty="0"/>
              <a:t>: Повышает видимость мини-отеля в интернете, улучшая его позиции на рынке гостеприимства.</a:t>
            </a:r>
          </a:p>
          <a:p>
            <a:r>
              <a:rPr lang="ru-RU" sz="2000" b="1" dirty="0"/>
              <a:t>Улучшенный опыт пользователей</a:t>
            </a:r>
            <a:r>
              <a:rPr lang="ru-RU" sz="2000" dirty="0"/>
              <a:t>: Обеспечивает удобство использования для клиентов через интуитивный дизайн и простой процесс бронирования.</a:t>
            </a:r>
          </a:p>
          <a:p>
            <a:r>
              <a:rPr lang="ru-RU" sz="2000" b="1" dirty="0"/>
              <a:t>Маркетинг и реклама</a:t>
            </a:r>
            <a:r>
              <a:rPr lang="ru-RU" sz="2000" dirty="0"/>
              <a:t>: Служит эффективным инструментом для распространения информации о специальных предложениях и событиях.</a:t>
            </a:r>
          </a:p>
          <a:p>
            <a:r>
              <a:rPr lang="ru-RU" sz="2000" b="1" dirty="0"/>
              <a:t>Повышение доверия клиентов</a:t>
            </a:r>
            <a:r>
              <a:rPr lang="ru-RU" sz="2000" dirty="0"/>
              <a:t>: Улучшает впечатление о мини-отеле и повышает доверие к его услугам.</a:t>
            </a:r>
          </a:p>
          <a:p>
            <a:r>
              <a:rPr lang="ru-RU" sz="2000" b="1" dirty="0"/>
              <a:t>Адаптивность и доступность</a:t>
            </a:r>
            <a:r>
              <a:rPr lang="ru-RU" sz="2000" dirty="0"/>
              <a:t>: Обеспечивает доступ к информации о мини-отеле через различные устройства в любое время и в любом месте.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49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B17CA9-9276-4FD2-AE01-364EA167BA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440" y="1351280"/>
            <a:ext cx="6664960" cy="4155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50F56-2261-4A96-B625-010890CE0529}"/>
              </a:ext>
            </a:extLst>
          </p:cNvPr>
          <p:cNvSpPr txBox="1"/>
          <p:nvPr/>
        </p:nvSpPr>
        <p:spPr>
          <a:xfrm>
            <a:off x="579120" y="396240"/>
            <a:ext cx="709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0216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674CE-3474-4AC3-8691-39DE7A0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2) Регистрация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13B53F-44B4-4C04-A02F-45268919F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7" y="2018299"/>
            <a:ext cx="4759845" cy="254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CC7E7E-865E-45D4-9A9B-48A3221BEC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37" y="1980658"/>
            <a:ext cx="4581236" cy="2575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7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AB32E-E9D0-4D29-AD12-FF7C572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3) Главная страница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288A9-2CEE-4339-B7C7-4809BF4E7C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06" y="1542907"/>
            <a:ext cx="4759187" cy="461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4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93BB-B5A7-4027-AF4C-272C259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4) Избранное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C7D690-B5CF-4261-822C-51057FA1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5E51BE-7320-46B0-B2AB-BD19E72619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1681163"/>
            <a:ext cx="593598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93BB-B5A7-4027-AF4C-272C259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5) Личный кабинет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DF19CC-6017-4A37-A465-90D3B385C3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71" y="1690688"/>
            <a:ext cx="773571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3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93BB-B5A7-4027-AF4C-272C259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6) Комната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C7D690-B5CF-4261-822C-51057FA1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55A148-8B08-4BD1-9FE6-544B75BE48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92" y="1163003"/>
            <a:ext cx="5935980" cy="501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12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DD370-0AFD-4064-962C-F46F80A6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B8937-421A-43C6-8315-B96E115A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7519"/>
            <a:ext cx="10515600" cy="3159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407621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175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автономное профессиональное образовательное учреждение Вологодской области «Вологодский колледж связи и информационных технологий»  </vt:lpstr>
      <vt:lpstr>Актуальность</vt:lpstr>
      <vt:lpstr>Презентация PowerPoint</vt:lpstr>
      <vt:lpstr>2) Регистрация</vt:lpstr>
      <vt:lpstr>3) Главная страница</vt:lpstr>
      <vt:lpstr>4) Избранное</vt:lpstr>
      <vt:lpstr>5) Личный кабинет</vt:lpstr>
      <vt:lpstr>6) Комната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автономное профессиональное образовательное учреждение Вологодской области «Вологодский колледж связи и информационных технологий»  </dc:title>
  <dc:creator>RT Koglee</dc:creator>
  <cp:lastModifiedBy>RT Koglee</cp:lastModifiedBy>
  <cp:revision>4</cp:revision>
  <dcterms:created xsi:type="dcterms:W3CDTF">2024-03-12T07:15:39Z</dcterms:created>
  <dcterms:modified xsi:type="dcterms:W3CDTF">2024-03-12T10:12:08Z</dcterms:modified>
</cp:coreProperties>
</file>