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8386"/>
    <a:srgbClr val="EC0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0" autoAdjust="0"/>
    <p:restoredTop sz="94660"/>
  </p:normalViewPr>
  <p:slideViewPr>
    <p:cSldViewPr snapToGrid="0">
      <p:cViewPr varScale="1">
        <p:scale>
          <a:sx n="17" d="100"/>
          <a:sy n="17" d="100"/>
        </p:scale>
        <p:origin x="231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3717-997B-4F32-8722-7F057CFAF358}" type="datetimeFigureOut">
              <a:rPr lang="de-CH" smtClean="0"/>
              <a:t>03.04.2025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3562-A324-4825-9F32-7EDA22C57C12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0868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3717-997B-4F32-8722-7F057CFAF358}" type="datetimeFigureOut">
              <a:rPr lang="de-CH" smtClean="0"/>
              <a:t>03.04.2025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3562-A324-4825-9F32-7EDA22C57C12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346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3717-997B-4F32-8722-7F057CFAF358}" type="datetimeFigureOut">
              <a:rPr lang="de-CH" smtClean="0"/>
              <a:t>03.04.2025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3562-A324-4825-9F32-7EDA22C57C12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7964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3717-997B-4F32-8722-7F057CFAF358}" type="datetimeFigureOut">
              <a:rPr lang="de-CH" smtClean="0"/>
              <a:t>03.04.2025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3562-A324-4825-9F32-7EDA22C57C12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985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>
                    <a:tint val="82000"/>
                  </a:schemeClr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82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82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3717-997B-4F32-8722-7F057CFAF358}" type="datetimeFigureOut">
              <a:rPr lang="de-CH" smtClean="0"/>
              <a:t>03.04.2025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3562-A324-4825-9F32-7EDA22C57C12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854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3717-997B-4F32-8722-7F057CFAF358}" type="datetimeFigureOut">
              <a:rPr lang="de-CH" smtClean="0"/>
              <a:t>03.04.2025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3562-A324-4825-9F32-7EDA22C57C12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2362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3717-997B-4F32-8722-7F057CFAF358}" type="datetimeFigureOut">
              <a:rPr lang="de-CH" smtClean="0"/>
              <a:t>03.04.2025</a:t>
            </a:fld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3562-A324-4825-9F32-7EDA22C57C12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4933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3717-997B-4F32-8722-7F057CFAF358}" type="datetimeFigureOut">
              <a:rPr lang="de-CH" smtClean="0"/>
              <a:t>03.04.2025</a:t>
            </a:fld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3562-A324-4825-9F32-7EDA22C57C12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527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3717-997B-4F32-8722-7F057CFAF358}" type="datetimeFigureOut">
              <a:rPr lang="de-CH" smtClean="0"/>
              <a:t>03.04.2025</a:t>
            </a:fld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3562-A324-4825-9F32-7EDA22C57C12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3548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3717-997B-4F32-8722-7F057CFAF358}" type="datetimeFigureOut">
              <a:rPr lang="de-CH" smtClean="0"/>
              <a:t>03.04.2025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3562-A324-4825-9F32-7EDA22C57C12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4371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3717-997B-4F32-8722-7F057CFAF358}" type="datetimeFigureOut">
              <a:rPr lang="de-CH" smtClean="0"/>
              <a:t>03.04.2025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3562-A324-4825-9F32-7EDA22C57C12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2597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2F3717-997B-4F32-8722-7F057CFAF358}" type="datetimeFigureOut">
              <a:rPr lang="de-CH" smtClean="0"/>
              <a:t>03.04.2025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AB3562-A324-4825-9F32-7EDA22C57C12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005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463FF8-813D-CDFC-5E80-669A1272A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1991" y="1004407"/>
            <a:ext cx="21446609" cy="3624743"/>
          </a:xfrm>
        </p:spPr>
        <p:txBody>
          <a:bodyPr anchor="t">
            <a:noAutofit/>
          </a:bodyPr>
          <a:lstStyle/>
          <a:p>
            <a:pPr algn="l"/>
            <a:r>
              <a:rPr lang="de-CH" sz="16000" dirty="0">
                <a:latin typeface="Arial" panose="020B0604020202020204" pitchFamily="34" charset="0"/>
                <a:cs typeface="Arial" panose="020B0604020202020204" pitchFamily="34" charset="0"/>
              </a:rPr>
              <a:t>[Titel]</a:t>
            </a:r>
            <a:br>
              <a:rPr lang="de-CH" sz="16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1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114D3E-4EB7-3A4A-3EEC-A98BE5DC6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1990" y="9731630"/>
            <a:ext cx="12866966" cy="6163846"/>
          </a:xfrm>
          <a:solidFill>
            <a:srgbClr val="668386">
              <a:alpha val="10196"/>
            </a:srgbClr>
          </a:solidFill>
        </p:spPr>
        <p:txBody>
          <a:bodyPr lIns="180000" tIns="180000" rIns="180000" bIns="180000">
            <a:normAutofit/>
          </a:bodyPr>
          <a:lstStyle/>
          <a:p>
            <a:pPr algn="l"/>
            <a:r>
              <a:rPr lang="de-CH" sz="6600" b="1" dirty="0">
                <a:latin typeface="Arial" panose="020B0604020202020204" pitchFamily="34" charset="0"/>
                <a:cs typeface="Arial" panose="020B0604020202020204" pitchFamily="34" charset="0"/>
              </a:rPr>
              <a:t>EINLEITUNG/INTRODUCTION</a:t>
            </a:r>
            <a:endParaRPr lang="de-CH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de-CH" sz="5400" dirty="0">
                <a:latin typeface="Arial" panose="020B0604020202020204" pitchFamily="34" charset="0"/>
                <a:cs typeface="Arial" panose="020B0604020202020204" pitchFamily="34" charset="0"/>
              </a:rPr>
              <a:t>Relevanz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de-CH" sz="5400" dirty="0">
                <a:latin typeface="Arial" panose="020B0604020202020204" pitchFamily="34" charset="0"/>
                <a:cs typeface="Arial" panose="020B0604020202020204" pitchFamily="34" charset="0"/>
              </a:rPr>
              <a:t>Forschungsfrage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de-CH" sz="5400" dirty="0">
                <a:latin typeface="Arial" panose="020B0604020202020204" pitchFamily="34" charset="0"/>
                <a:cs typeface="Arial" panose="020B0604020202020204" pitchFamily="34" charset="0"/>
              </a:rPr>
              <a:t>Forschungshypothese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de-CH" sz="5400" dirty="0">
                <a:latin typeface="Arial" panose="020B0604020202020204" pitchFamily="34" charset="0"/>
                <a:cs typeface="Arial" panose="020B0604020202020204" pitchFamily="34" charset="0"/>
              </a:rPr>
              <a:t>Mind. 1 Referenz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43D2DC99-D15B-E53F-3D90-7246657656E4}"/>
              </a:ext>
            </a:extLst>
          </p:cNvPr>
          <p:cNvSpPr txBox="1">
            <a:spLocks/>
          </p:cNvSpPr>
          <p:nvPr/>
        </p:nvSpPr>
        <p:spPr>
          <a:xfrm>
            <a:off x="1641988" y="6310214"/>
            <a:ext cx="26792518" cy="2206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de-CH" sz="5000" b="1" dirty="0">
                <a:latin typeface="Arial" panose="020B0604020202020204" pitchFamily="34" charset="0"/>
                <a:cs typeface="Arial" panose="020B0604020202020204" pitchFamily="34" charset="0"/>
              </a:rPr>
              <a:t>[Nachname, N., Nachname, N., Nachname, N.]</a:t>
            </a:r>
          </a:p>
          <a:p>
            <a:pPr algn="l">
              <a:spcAft>
                <a:spcPts val="600"/>
              </a:spcAft>
            </a:pP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Neurowissenschaft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Computerlab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, Universität Bern, Bern, Switzerland</a:t>
            </a:r>
          </a:p>
          <a:p>
            <a:pPr algn="l"/>
            <a:r>
              <a:rPr lang="de-CH" sz="3000" dirty="0">
                <a:latin typeface="Arial" panose="020B0604020202020204" pitchFamily="34" charset="0"/>
                <a:cs typeface="Arial" panose="020B0604020202020204" pitchFamily="34" charset="0"/>
              </a:rPr>
              <a:t>* This poster contains data and analyses for educational purposes.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73DF3C3D-0E63-7B11-632C-8781E16D1F31}"/>
              </a:ext>
            </a:extLst>
          </p:cNvPr>
          <p:cNvSpPr txBox="1">
            <a:spLocks/>
          </p:cNvSpPr>
          <p:nvPr/>
        </p:nvSpPr>
        <p:spPr>
          <a:xfrm>
            <a:off x="1641988" y="16905530"/>
            <a:ext cx="12866966" cy="22216034"/>
          </a:xfrm>
          <a:prstGeom prst="rect">
            <a:avLst/>
          </a:prstGeom>
          <a:solidFill>
            <a:srgbClr val="668386">
              <a:alpha val="10196"/>
            </a:srgbClr>
          </a:solidFill>
        </p:spPr>
        <p:txBody>
          <a:bodyPr vert="horz" lIns="180000" tIns="180000" rIns="180000" bIns="14400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sz="6600" b="1" dirty="0">
                <a:latin typeface="Arial" panose="020B0604020202020204" pitchFamily="34" charset="0"/>
                <a:cs typeface="Arial" panose="020B0604020202020204" pitchFamily="34" charset="0"/>
              </a:rPr>
              <a:t>RESULTATE/RESULTS</a:t>
            </a:r>
            <a:endParaRPr lang="de-CH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de-CH" sz="5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de-CH" sz="5400" dirty="0">
                <a:latin typeface="Arial" panose="020B0604020202020204" pitchFamily="34" charset="0"/>
                <a:cs typeface="Arial" panose="020B0604020202020204" pitchFamily="34" charset="0"/>
              </a:rPr>
              <a:t>[Mind. 1 Grafik und evtl. eine Tabelle einfügen]</a:t>
            </a:r>
          </a:p>
          <a:p>
            <a:pPr algn="l"/>
            <a:endParaRPr lang="de-CH" sz="5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de-CH" sz="5400" dirty="0">
                <a:latin typeface="Arial" panose="020B0604020202020204" pitchFamily="34" charset="0"/>
                <a:cs typeface="Arial" panose="020B0604020202020204" pitchFamily="34" charset="0"/>
              </a:rPr>
              <a:t>Deskriptive Informationen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de-CH" sz="5400" dirty="0">
                <a:latin typeface="Arial" panose="020B0604020202020204" pitchFamily="34" charset="0"/>
                <a:cs typeface="Arial" panose="020B0604020202020204" pitchFamily="34" charset="0"/>
              </a:rPr>
              <a:t>Inferenz (Analyse, Statistische Kennwerte, ...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de-CH" sz="5400" dirty="0">
                <a:latin typeface="Arial" panose="020B0604020202020204" pitchFamily="34" charset="0"/>
                <a:cs typeface="Arial" panose="020B0604020202020204" pitchFamily="34" charset="0"/>
              </a:rPr>
              <a:t>Ergebnis in Worten zusammenfassen.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de-CH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C5504A29-2E87-C4AC-8962-F71434B1241F}"/>
              </a:ext>
            </a:extLst>
          </p:cNvPr>
          <p:cNvSpPr txBox="1">
            <a:spLocks/>
          </p:cNvSpPr>
          <p:nvPr/>
        </p:nvSpPr>
        <p:spPr>
          <a:xfrm>
            <a:off x="15567540" y="9731630"/>
            <a:ext cx="12866966" cy="17049552"/>
          </a:xfrm>
          <a:prstGeom prst="rect">
            <a:avLst/>
          </a:prstGeom>
          <a:solidFill>
            <a:srgbClr val="668386">
              <a:alpha val="10196"/>
            </a:srgbClr>
          </a:solidFill>
        </p:spPr>
        <p:txBody>
          <a:bodyPr vert="horz" lIns="180000" tIns="180000" rIns="180000" bIns="144000" rtlCol="0">
            <a:no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sz="6600" b="1" dirty="0">
                <a:latin typeface="Arial" panose="020B0604020202020204" pitchFamily="34" charset="0"/>
                <a:cs typeface="Arial" panose="020B0604020202020204" pitchFamily="34" charset="0"/>
              </a:rPr>
              <a:t>METHODEN/METHODS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de-CH" sz="5400" i="1" dirty="0">
                <a:latin typeface="Arial" panose="020B0604020202020204" pitchFamily="34" charset="0"/>
                <a:cs typeface="Arial" panose="020B0604020202020204" pitchFamily="34" charset="0"/>
              </a:rPr>
              <a:t>Versuchspersonen/Sample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de-CH" sz="5400" i="1" dirty="0">
                <a:latin typeface="Arial" panose="020B0604020202020204" pitchFamily="34" charset="0"/>
                <a:cs typeface="Arial" panose="020B0604020202020204" pitchFamily="34" charset="0"/>
              </a:rPr>
              <a:t>Material: </a:t>
            </a:r>
            <a:r>
              <a:rPr lang="de-CH" sz="5400" dirty="0">
                <a:latin typeface="Arial" panose="020B0604020202020204" pitchFamily="34" charset="0"/>
                <a:cs typeface="Arial" panose="020B0604020202020204" pitchFamily="34" charset="0"/>
              </a:rPr>
              <a:t>XX und YY wurde erhoben (Erhebungsmethoden, Task, ...)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de-CH" sz="5400" i="1" dirty="0">
                <a:latin typeface="Arial" panose="020B0604020202020204" pitchFamily="34" charset="0"/>
                <a:cs typeface="Arial" panose="020B0604020202020204" pitchFamily="34" charset="0"/>
              </a:rPr>
              <a:t>Ablauf/Procedure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de-CH" sz="5400" dirty="0">
                <a:latin typeface="Arial" panose="020B0604020202020204" pitchFamily="34" charset="0"/>
                <a:cs typeface="Arial" panose="020B0604020202020204" pitchFamily="34" charset="0"/>
              </a:rPr>
              <a:t>[evtl. Grafik Flowchart/Task/Stimulus]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8366E07B-756E-6BA3-0892-EFA428310045}"/>
              </a:ext>
            </a:extLst>
          </p:cNvPr>
          <p:cNvSpPr txBox="1">
            <a:spLocks/>
          </p:cNvSpPr>
          <p:nvPr/>
        </p:nvSpPr>
        <p:spPr>
          <a:xfrm>
            <a:off x="15567540" y="27791235"/>
            <a:ext cx="12866966" cy="11330332"/>
          </a:xfrm>
          <a:prstGeom prst="rect">
            <a:avLst/>
          </a:prstGeom>
          <a:solidFill>
            <a:srgbClr val="668386">
              <a:alpha val="10196"/>
            </a:srgbClr>
          </a:solidFill>
        </p:spPr>
        <p:txBody>
          <a:bodyPr vert="horz" lIns="180000" tIns="180000" rIns="180000" bIns="14400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sz="6600" b="1" dirty="0">
                <a:latin typeface="Arial" panose="020B0604020202020204" pitchFamily="34" charset="0"/>
                <a:cs typeface="Arial" panose="020B0604020202020204" pitchFamily="34" charset="0"/>
              </a:rPr>
              <a:t>DISKUSSION/DISCUSSION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de-CH" sz="5400" dirty="0">
                <a:latin typeface="Arial" panose="020B0604020202020204" pitchFamily="34" charset="0"/>
                <a:cs typeface="Arial" panose="020B0604020202020204" pitchFamily="34" charset="0"/>
              </a:rPr>
              <a:t>Schlussfolgerung?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de-CH" sz="5400" dirty="0">
                <a:latin typeface="Arial" panose="020B0604020202020204" pitchFamily="34" charset="0"/>
                <a:cs typeface="Arial" panose="020B0604020202020204" pitchFamily="34" charset="0"/>
              </a:rPr>
              <a:t>Eine Stärke dieser Studie war … . Eine Limitation dieser Studie war …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de-CH" sz="5400" dirty="0">
                <a:latin typeface="Arial" panose="020B0604020202020204" pitchFamily="34" charset="0"/>
                <a:cs typeface="Arial" panose="020B0604020202020204" pitchFamily="34" charset="0"/>
              </a:rPr>
              <a:t>Diese Studienergebnisse zeigen, dass… (Fazit)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C85954BD-46A0-13AC-D10E-3727C7BEE234}"/>
              </a:ext>
            </a:extLst>
          </p:cNvPr>
          <p:cNvSpPr txBox="1">
            <a:spLocks/>
          </p:cNvSpPr>
          <p:nvPr/>
        </p:nvSpPr>
        <p:spPr>
          <a:xfrm>
            <a:off x="1641988" y="40374559"/>
            <a:ext cx="26263224" cy="2824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5000" b="1" dirty="0">
                <a:latin typeface="Arial" panose="020B0604020202020204" pitchFamily="34" charset="0"/>
                <a:cs typeface="Arial" panose="020B0604020202020204" pitchFamily="34" charset="0"/>
              </a:rPr>
              <a:t>REFERENZEN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de-CH" sz="4400" dirty="0">
                <a:latin typeface="Arial" panose="020B0604020202020204" pitchFamily="34" charset="0"/>
                <a:cs typeface="Arial" panose="020B0604020202020204" pitchFamily="34" charset="0"/>
              </a:rPr>
              <a:t>Referenz 1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de-CH" sz="4400" dirty="0">
                <a:latin typeface="Arial" panose="020B0604020202020204" pitchFamily="34" charset="0"/>
                <a:cs typeface="Arial" panose="020B0604020202020204" pitchFamily="34" charset="0"/>
              </a:rPr>
              <a:t>Referenz 2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06EAB36-8AC7-2104-F4CE-60F859C69042}"/>
              </a:ext>
            </a:extLst>
          </p:cNvPr>
          <p:cNvCxnSpPr>
            <a:cxnSpLocks/>
          </p:cNvCxnSpPr>
          <p:nvPr/>
        </p:nvCxnSpPr>
        <p:spPr>
          <a:xfrm>
            <a:off x="1641988" y="8756810"/>
            <a:ext cx="26792518" cy="0"/>
          </a:xfrm>
          <a:prstGeom prst="line">
            <a:avLst/>
          </a:prstGeom>
          <a:ln w="161925">
            <a:solidFill>
              <a:srgbClr val="6683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C9CAD18B-1F02-5862-2166-936D79750247}"/>
              </a:ext>
            </a:extLst>
          </p:cNvPr>
          <p:cNvCxnSpPr>
            <a:cxnSpLocks/>
          </p:cNvCxnSpPr>
          <p:nvPr/>
        </p:nvCxnSpPr>
        <p:spPr>
          <a:xfrm>
            <a:off x="1641988" y="40033646"/>
            <a:ext cx="26792518" cy="0"/>
          </a:xfrm>
          <a:prstGeom prst="line">
            <a:avLst/>
          </a:prstGeom>
          <a:ln w="161925">
            <a:solidFill>
              <a:srgbClr val="6683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black and white text with a letter&#10;&#10;AI-generated content may be incorrect.">
            <a:extLst>
              <a:ext uri="{FF2B5EF4-FFF2-40B4-BE49-F238E27FC236}">
                <a16:creationId xmlns:a16="http://schemas.microsoft.com/office/drawing/2014/main" id="{782C6306-65C1-02DE-F3A9-5DD065096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1743" y="0"/>
            <a:ext cx="6533470" cy="6533470"/>
          </a:xfrm>
          <a:prstGeom prst="rect">
            <a:avLst/>
          </a:prstGeom>
        </p:spPr>
      </p:pic>
      <p:pic>
        <p:nvPicPr>
          <p:cNvPr id="12" name="Picture 11" descr="A grey and white brain in a black background&#10;&#10;AI-generated content may be incorrect.">
            <a:extLst>
              <a:ext uri="{FF2B5EF4-FFF2-40B4-BE49-F238E27FC236}">
                <a16:creationId xmlns:a16="http://schemas.microsoft.com/office/drawing/2014/main" id="{9A6F32BA-B4A1-1AA4-09BB-77FBACA49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5303" y="40632610"/>
            <a:ext cx="1847921" cy="18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90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142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[Titel]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Wyssen Gerda</dc:creator>
  <cp:lastModifiedBy>Wyssen Gerda</cp:lastModifiedBy>
  <cp:revision>25</cp:revision>
  <dcterms:created xsi:type="dcterms:W3CDTF">2024-11-28T14:19:49Z</dcterms:created>
  <dcterms:modified xsi:type="dcterms:W3CDTF">2025-04-03T21:04:47Z</dcterms:modified>
</cp:coreProperties>
</file>