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2" r:id="rId4"/>
    <p:sldId id="258" r:id="rId5"/>
    <p:sldId id="259" r:id="rId6"/>
    <p:sldId id="269" r:id="rId7"/>
    <p:sldId id="260" r:id="rId8"/>
    <p:sldId id="261" r:id="rId9"/>
    <p:sldId id="270" r:id="rId10"/>
    <p:sldId id="262" r:id="rId11"/>
    <p:sldId id="263" r:id="rId12"/>
    <p:sldId id="271" r:id="rId13"/>
    <p:sldId id="264" r:id="rId14"/>
    <p:sldId id="265" r:id="rId15"/>
    <p:sldId id="266" r:id="rId16"/>
    <p:sldId id="267" r:id="rId17"/>
    <p:sldId id="268" r:id="rId18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0C5C"/>
    <a:srgbClr val="02115E"/>
    <a:srgbClr val="0040C0"/>
    <a:srgbClr val="B3D9FF"/>
    <a:srgbClr val="99CCFF"/>
    <a:srgbClr val="6FDAF7"/>
    <a:srgbClr val="68A5FE"/>
    <a:srgbClr val="6699FF"/>
    <a:srgbClr val="0099FF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61B4C3-A932-444A-B5E9-0D0CCA46A3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F018EECD-89BD-4BD9-844D-A13442029C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Клацніть, щоб редагувати стиль зразка підзаголовка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818A3B95-DDB1-4BB4-81B7-BFF26A05B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53B8E-C1B1-4CA0-A693-9C71F2AC44F6}" type="datetimeFigureOut">
              <a:rPr lang="uk-UA" smtClean="0"/>
              <a:t>13.05.2025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783A511B-EEA4-4ACF-A126-562825DDD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191B9666-AC42-4F7C-94C6-434EAF1A9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C13F7-F7B9-4DD2-A1CA-D0A2D95EEC7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53841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8E3558-DCA0-46E1-8F0E-444C99294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B10CE082-ED06-4DF6-8238-7A70AA9D80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9217C269-40EE-4220-A173-AD17E7983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53B8E-C1B1-4CA0-A693-9C71F2AC44F6}" type="datetimeFigureOut">
              <a:rPr lang="uk-UA" smtClean="0"/>
              <a:t>13.05.2025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6A0AD0A2-B013-4350-A4CC-C3A221640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51BE6B9B-4359-4970-ADAA-BC95FD57E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C13F7-F7B9-4DD2-A1CA-D0A2D95EEC7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25653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>
            <a:extLst>
              <a:ext uri="{FF2B5EF4-FFF2-40B4-BE49-F238E27FC236}">
                <a16:creationId xmlns:a16="http://schemas.microsoft.com/office/drawing/2014/main" id="{0E8FD29C-45D2-4E71-986A-E43D82EE15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4FC25102-6402-443D-BDC6-A666A930E1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6719FA2D-B108-4557-BECC-67812F216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53B8E-C1B1-4CA0-A693-9C71F2AC44F6}" type="datetimeFigureOut">
              <a:rPr lang="uk-UA" smtClean="0"/>
              <a:t>13.05.2025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CCB6ED35-2966-4BC3-A8B8-7C3A2EEC0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82823D7E-BB8E-4466-B100-E92672606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C13F7-F7B9-4DD2-A1CA-D0A2D95EEC7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14299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64A213-8B80-4BDD-B868-767866163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F25582F0-4FB9-4277-B27D-BA0B03A3C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30BE46DD-CFE4-41DC-A204-32AA1EDA7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53B8E-C1B1-4CA0-A693-9C71F2AC44F6}" type="datetimeFigureOut">
              <a:rPr lang="uk-UA" smtClean="0"/>
              <a:t>13.05.2025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1D67CC0D-2572-4764-AC4E-CED32FD7F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F17AEEC3-4399-4BD1-855A-55DFE4C92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C13F7-F7B9-4DD2-A1CA-D0A2D95EEC7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9463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B932D0-0690-4B03-84C7-084DBBFB1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254DB338-D611-4E0D-B48A-51D02DF74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28F71497-BA83-4C2D-A62C-AD738B4EB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53B8E-C1B1-4CA0-A693-9C71F2AC44F6}" type="datetimeFigureOut">
              <a:rPr lang="uk-UA" smtClean="0"/>
              <a:t>13.05.2025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D57D295A-F102-43ED-8FFB-15A2B5538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EF41B254-8324-4E10-B39B-0219A7FBD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C13F7-F7B9-4DD2-A1CA-D0A2D95EEC7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41002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19127A-DD07-4CAC-849C-D27BBCC88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51D7E1FE-0FD4-4730-B50A-1F8194E046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D72110DE-D3B3-47E2-9050-A8EAF8F40B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1BD481A5-AFAB-404D-BF54-E782D2FA6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53B8E-C1B1-4CA0-A693-9C71F2AC44F6}" type="datetimeFigureOut">
              <a:rPr lang="uk-UA" smtClean="0"/>
              <a:t>13.05.2025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6AA24582-2A0E-4A2D-AD10-DC3CAEF8A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FE4CB0B0-ED55-422D-90CA-5AED8D5AC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C13F7-F7B9-4DD2-A1CA-D0A2D95EEC7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8712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4DFA4A-C985-4CE0-ABBB-F7EEB0B90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403BB099-14FF-4738-8C63-60BFFC37D1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8DC6891A-B667-44F9-B1EF-C19F5CC7C9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5C18669D-79BB-4A0C-8A3F-89891AD643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Місце для вмісту 5">
            <a:extLst>
              <a:ext uri="{FF2B5EF4-FFF2-40B4-BE49-F238E27FC236}">
                <a16:creationId xmlns:a16="http://schemas.microsoft.com/office/drawing/2014/main" id="{4633131D-2751-4644-A842-E9CD1FC773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7" name="Місце для дати 6">
            <a:extLst>
              <a:ext uri="{FF2B5EF4-FFF2-40B4-BE49-F238E27FC236}">
                <a16:creationId xmlns:a16="http://schemas.microsoft.com/office/drawing/2014/main" id="{1A27A77E-B6B2-4FC9-9323-E8F1FD642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53B8E-C1B1-4CA0-A693-9C71F2AC44F6}" type="datetimeFigureOut">
              <a:rPr lang="uk-UA" smtClean="0"/>
              <a:t>13.05.2025</a:t>
            </a:fld>
            <a:endParaRPr lang="uk-UA"/>
          </a:p>
        </p:txBody>
      </p:sp>
      <p:sp>
        <p:nvSpPr>
          <p:cNvPr id="8" name="Місце для нижнього колонтитула 7">
            <a:extLst>
              <a:ext uri="{FF2B5EF4-FFF2-40B4-BE49-F238E27FC236}">
                <a16:creationId xmlns:a16="http://schemas.microsoft.com/office/drawing/2014/main" id="{B8F9A003-A15A-461E-98B8-8DFBE6B94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Місце для номера слайда 8">
            <a:extLst>
              <a:ext uri="{FF2B5EF4-FFF2-40B4-BE49-F238E27FC236}">
                <a16:creationId xmlns:a16="http://schemas.microsoft.com/office/drawing/2014/main" id="{88F9E547-0B0B-4536-89CA-8958308AD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C13F7-F7B9-4DD2-A1CA-D0A2D95EEC7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94632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F28E73-7C27-4F9C-9CD1-CC1B2EC7A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дати 2">
            <a:extLst>
              <a:ext uri="{FF2B5EF4-FFF2-40B4-BE49-F238E27FC236}">
                <a16:creationId xmlns:a16="http://schemas.microsoft.com/office/drawing/2014/main" id="{E0DEBEE0-0B01-4B97-BE4A-DD2403D6B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53B8E-C1B1-4CA0-A693-9C71F2AC44F6}" type="datetimeFigureOut">
              <a:rPr lang="uk-UA" smtClean="0"/>
              <a:t>13.05.2025</a:t>
            </a:fld>
            <a:endParaRPr lang="uk-UA"/>
          </a:p>
        </p:txBody>
      </p:sp>
      <p:sp>
        <p:nvSpPr>
          <p:cNvPr id="4" name="Місце для нижнього колонтитула 3">
            <a:extLst>
              <a:ext uri="{FF2B5EF4-FFF2-40B4-BE49-F238E27FC236}">
                <a16:creationId xmlns:a16="http://schemas.microsoft.com/office/drawing/2014/main" id="{9E16D778-A57E-4D8B-A3A2-97490F640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1A982605-ADBB-4293-BEC5-9FA3FBC78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C13F7-F7B9-4DD2-A1CA-D0A2D95EEC7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945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>
            <a:extLst>
              <a:ext uri="{FF2B5EF4-FFF2-40B4-BE49-F238E27FC236}">
                <a16:creationId xmlns:a16="http://schemas.microsoft.com/office/drawing/2014/main" id="{859CA74C-3274-4CE2-85EA-3BFCFB088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53B8E-C1B1-4CA0-A693-9C71F2AC44F6}" type="datetimeFigureOut">
              <a:rPr lang="uk-UA" smtClean="0"/>
              <a:t>13.05.2025</a:t>
            </a:fld>
            <a:endParaRPr lang="uk-UA"/>
          </a:p>
        </p:txBody>
      </p:sp>
      <p:sp>
        <p:nvSpPr>
          <p:cNvPr id="3" name="Місце для нижнього колонтитула 2">
            <a:extLst>
              <a:ext uri="{FF2B5EF4-FFF2-40B4-BE49-F238E27FC236}">
                <a16:creationId xmlns:a16="http://schemas.microsoft.com/office/drawing/2014/main" id="{78EB9D9A-1120-4AB6-B2D2-C613D92AD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ECE9CE50-B031-4623-A737-1B9A90303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C13F7-F7B9-4DD2-A1CA-D0A2D95EEC7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42335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7F4536-6568-4D6E-A9B7-B4D7D6913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44646C28-955C-451F-B23F-3E5CD26DB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4251E538-B29E-4BAE-A11F-C8029012A5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D05F128B-7319-4BFE-A6AC-73BF91D0E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53B8E-C1B1-4CA0-A693-9C71F2AC44F6}" type="datetimeFigureOut">
              <a:rPr lang="uk-UA" smtClean="0"/>
              <a:t>13.05.2025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D5205AA2-398F-485A-801C-FA7DDD8B2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1158AF77-24A2-49B2-ACD9-A820C6BD9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C13F7-F7B9-4DD2-A1CA-D0A2D95EEC7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94300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E5C7BE-9892-4667-8ABE-C7EDBC683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зображення 2">
            <a:extLst>
              <a:ext uri="{FF2B5EF4-FFF2-40B4-BE49-F238E27FC236}">
                <a16:creationId xmlns:a16="http://schemas.microsoft.com/office/drawing/2014/main" id="{F2E00508-28FB-4B6C-8F48-2E965E4FBF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AB8B207F-279B-4A12-8376-7B61C654B9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AE8618E3-7B98-4E12-B0B3-4F7A6E95F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53B8E-C1B1-4CA0-A693-9C71F2AC44F6}" type="datetimeFigureOut">
              <a:rPr lang="uk-UA" smtClean="0"/>
              <a:t>13.05.2025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7F152E08-301D-4358-9FF5-BF9A9FEDD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12936829-E410-4DC8-B2E4-8ABE150D7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DC13F7-F7B9-4DD2-A1CA-D0A2D95EEC7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79497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>
            <a:extLst>
              <a:ext uri="{FF2B5EF4-FFF2-40B4-BE49-F238E27FC236}">
                <a16:creationId xmlns:a16="http://schemas.microsoft.com/office/drawing/2014/main" id="{5E237D24-9F0F-4063-9718-A60875A66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5BEDBC04-C859-475B-8A46-D8FB10372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66372938-94E9-407E-9A02-4CAFD0A8FA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53B8E-C1B1-4CA0-A693-9C71F2AC44F6}" type="datetimeFigureOut">
              <a:rPr lang="uk-UA" smtClean="0"/>
              <a:t>13.05.2025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26404B5C-221D-4284-A242-81041FD368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74884589-7C8D-416E-AD7F-735694490D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C13F7-F7B9-4DD2-A1CA-D0A2D95EEC71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05180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gma.com/design/XWehr7c0PG8WlimDegBo0G/h?node-id=0-1&amp;t=QE2VL7GzrtcffpNN-1" TargetMode="External"/><Relationship Id="rId2" Type="http://schemas.openxmlformats.org/officeDocument/2006/relationships/hyperlink" Target="https://github.com/kogutbohdan/HealthCare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romandrohomyretskyi/pro" TargetMode="External"/><Relationship Id="rId4" Type="http://schemas.openxmlformats.org/officeDocument/2006/relationships/hyperlink" Target="https://docs.google.com/spreadsheets/d/1zWvKbHWIZwoAYFYoHttmoL2CXs8ogESWZLmrjUW3tNQ/edit?usp=sharing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кутник 17">
            <a:extLst>
              <a:ext uri="{FF2B5EF4-FFF2-40B4-BE49-F238E27FC236}">
                <a16:creationId xmlns:a16="http://schemas.microsoft.com/office/drawing/2014/main" id="{02CBB1D5-5259-4DD4-8141-F256144A5C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Прямокутник 9">
            <a:extLst>
              <a:ext uri="{FF2B5EF4-FFF2-40B4-BE49-F238E27FC236}">
                <a16:creationId xmlns:a16="http://schemas.microsoft.com/office/drawing/2014/main" id="{D97EF045-9E02-4B3D-BD64-53F92008E942}"/>
              </a:ext>
            </a:extLst>
          </p:cNvPr>
          <p:cNvSpPr/>
          <p:nvPr/>
        </p:nvSpPr>
        <p:spPr>
          <a:xfrm>
            <a:off x="2132556" y="1027080"/>
            <a:ext cx="4445225" cy="928205"/>
          </a:xfrm>
          <a:prstGeom prst="rect">
            <a:avLst/>
          </a:prstGeom>
          <a:solidFill>
            <a:srgbClr val="66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0" name="Прямокутник 19">
            <a:extLst>
              <a:ext uri="{FF2B5EF4-FFF2-40B4-BE49-F238E27FC236}">
                <a16:creationId xmlns:a16="http://schemas.microsoft.com/office/drawing/2014/main" id="{B47408EC-C1EF-4110-816A-B8C53EB205CA}"/>
              </a:ext>
            </a:extLst>
          </p:cNvPr>
          <p:cNvSpPr/>
          <p:nvPr/>
        </p:nvSpPr>
        <p:spPr>
          <a:xfrm>
            <a:off x="0" y="3519948"/>
            <a:ext cx="12192000" cy="3367156"/>
          </a:xfrm>
          <a:prstGeom prst="rect">
            <a:avLst/>
          </a:prstGeom>
          <a:solidFill>
            <a:srgbClr val="040C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Прямокутник 15">
            <a:extLst>
              <a:ext uri="{FF2B5EF4-FFF2-40B4-BE49-F238E27FC236}">
                <a16:creationId xmlns:a16="http://schemas.microsoft.com/office/drawing/2014/main" id="{7410D883-9383-486A-BE7A-FCF59BF756CE}"/>
              </a:ext>
            </a:extLst>
          </p:cNvPr>
          <p:cNvSpPr/>
          <p:nvPr/>
        </p:nvSpPr>
        <p:spPr>
          <a:xfrm>
            <a:off x="2132556" y="1952843"/>
            <a:ext cx="7926888" cy="2464315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F3BE39-8E5E-4632-ABE3-5C92B73F79B4}"/>
              </a:ext>
            </a:extLst>
          </p:cNvPr>
          <p:cNvSpPr txBox="1"/>
          <p:nvPr/>
        </p:nvSpPr>
        <p:spPr>
          <a:xfrm>
            <a:off x="2388197" y="2146163"/>
            <a:ext cx="714909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  <a:latin typeface="Arial Black" panose="020B0A04020102020204" pitchFamily="34" charset="0"/>
              </a:rPr>
              <a:t>Веб-</a:t>
            </a:r>
            <a:r>
              <a:rPr lang="ru-RU" sz="4400" dirty="0" err="1">
                <a:solidFill>
                  <a:schemeClr val="bg1"/>
                </a:solidFill>
                <a:latin typeface="Arial Black" panose="020B0A04020102020204" pitchFamily="34" charset="0"/>
              </a:rPr>
              <a:t>додаток</a:t>
            </a:r>
            <a:r>
              <a:rPr lang="ru-RU" sz="4400" dirty="0">
                <a:solidFill>
                  <a:schemeClr val="bg1"/>
                </a:solidFill>
                <a:latin typeface="Arial Black" panose="020B0A04020102020204" pitchFamily="34" charset="0"/>
              </a:rPr>
              <a:t> для ведення здорового способу життя</a:t>
            </a:r>
            <a:endParaRPr lang="uk-UA" sz="4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1" name="Прямокутник 20">
            <a:extLst>
              <a:ext uri="{FF2B5EF4-FFF2-40B4-BE49-F238E27FC236}">
                <a16:creationId xmlns:a16="http://schemas.microsoft.com/office/drawing/2014/main" id="{CDA4CF97-24C6-4E67-8DD4-E169B4BB193E}"/>
              </a:ext>
            </a:extLst>
          </p:cNvPr>
          <p:cNvSpPr/>
          <p:nvPr/>
        </p:nvSpPr>
        <p:spPr>
          <a:xfrm>
            <a:off x="3085001" y="4859535"/>
            <a:ext cx="6021998" cy="1558528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5477C3-4D7B-45DD-AD3B-6439E67C67DF}"/>
              </a:ext>
            </a:extLst>
          </p:cNvPr>
          <p:cNvSpPr txBox="1"/>
          <p:nvPr/>
        </p:nvSpPr>
        <p:spPr>
          <a:xfrm>
            <a:off x="2388197" y="1124288"/>
            <a:ext cx="40684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HealthCare</a:t>
            </a:r>
            <a:endParaRPr lang="uk-UA" sz="48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7B9FF4-F9AB-491D-B4FC-09CC5582C475}"/>
              </a:ext>
            </a:extLst>
          </p:cNvPr>
          <p:cNvSpPr txBox="1"/>
          <p:nvPr/>
        </p:nvSpPr>
        <p:spPr>
          <a:xfrm>
            <a:off x="3377120" y="4977079"/>
            <a:ext cx="54377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  <a:latin typeface="Arial Black" panose="020B0A04020102020204" pitchFamily="34" charset="0"/>
              </a:rPr>
              <a:t>Розробники:</a:t>
            </a:r>
          </a:p>
          <a:p>
            <a:r>
              <a:rPr lang="ru-RU" sz="2000" dirty="0">
                <a:solidFill>
                  <a:schemeClr val="bg1"/>
                </a:solidFill>
                <a:latin typeface="Arial Black" panose="020B0A04020102020204" pitchFamily="34" charset="0"/>
              </a:rPr>
              <a:t>Когут Богдан Васильович</a:t>
            </a:r>
          </a:p>
          <a:p>
            <a:r>
              <a:rPr lang="ru-RU" sz="2000" dirty="0">
                <a:solidFill>
                  <a:schemeClr val="bg1"/>
                </a:solidFill>
                <a:latin typeface="Arial Black" panose="020B0A04020102020204" pitchFamily="34" charset="0"/>
              </a:rPr>
              <a:t>Дрогомирецький Роман Васильович</a:t>
            </a:r>
          </a:p>
          <a:p>
            <a:r>
              <a:rPr lang="ru-RU" sz="2000" dirty="0">
                <a:solidFill>
                  <a:schemeClr val="bg1"/>
                </a:solidFill>
                <a:latin typeface="Arial Black" panose="020B0A04020102020204" pitchFamily="34" charset="0"/>
              </a:rPr>
              <a:t>Кравчук Василь Михайлович</a:t>
            </a:r>
            <a:endParaRPr lang="uk-UA" sz="2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7" name="Прямокутник 16">
            <a:extLst>
              <a:ext uri="{FF2B5EF4-FFF2-40B4-BE49-F238E27FC236}">
                <a16:creationId xmlns:a16="http://schemas.microsoft.com/office/drawing/2014/main" id="{ADA97EBD-34D6-40BB-8D66-2B8C16BF3F4E}"/>
              </a:ext>
            </a:extLst>
          </p:cNvPr>
          <p:cNvSpPr/>
          <p:nvPr/>
        </p:nvSpPr>
        <p:spPr>
          <a:xfrm>
            <a:off x="6577781" y="1027079"/>
            <a:ext cx="3481663" cy="928205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788F16-A46F-4A8B-8C1B-E1FF50D0D4EB}"/>
              </a:ext>
            </a:extLst>
          </p:cNvPr>
          <p:cNvSpPr txBox="1"/>
          <p:nvPr/>
        </p:nvSpPr>
        <p:spPr>
          <a:xfrm>
            <a:off x="6833422" y="1280728"/>
            <a:ext cx="3481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Django Project</a:t>
            </a:r>
            <a:endParaRPr lang="uk-UA" sz="28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2" name="Прямокутник 21">
            <a:extLst>
              <a:ext uri="{FF2B5EF4-FFF2-40B4-BE49-F238E27FC236}">
                <a16:creationId xmlns:a16="http://schemas.microsoft.com/office/drawing/2014/main" id="{6EC7C26E-C6F2-45C2-8F0C-DCEE85D41169}"/>
              </a:ext>
            </a:extLst>
          </p:cNvPr>
          <p:cNvSpPr/>
          <p:nvPr/>
        </p:nvSpPr>
        <p:spPr>
          <a:xfrm>
            <a:off x="2132556" y="836199"/>
            <a:ext cx="4445225" cy="190879"/>
          </a:xfrm>
          <a:prstGeom prst="rect">
            <a:avLst/>
          </a:prstGeom>
          <a:solidFill>
            <a:srgbClr val="68A5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4" name="Прямокутник 23">
            <a:extLst>
              <a:ext uri="{FF2B5EF4-FFF2-40B4-BE49-F238E27FC236}">
                <a16:creationId xmlns:a16="http://schemas.microsoft.com/office/drawing/2014/main" id="{9E8B8F54-0EF7-4EAB-BA68-A194C425AEF0}"/>
              </a:ext>
            </a:extLst>
          </p:cNvPr>
          <p:cNvSpPr/>
          <p:nvPr/>
        </p:nvSpPr>
        <p:spPr>
          <a:xfrm>
            <a:off x="6577781" y="836198"/>
            <a:ext cx="3481663" cy="190879"/>
          </a:xfrm>
          <a:prstGeom prst="rect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5" name="Прямокутник 24">
            <a:extLst>
              <a:ext uri="{FF2B5EF4-FFF2-40B4-BE49-F238E27FC236}">
                <a16:creationId xmlns:a16="http://schemas.microsoft.com/office/drawing/2014/main" id="{A9312CE0-E162-4A3C-AB5C-C4664C3D4A06}"/>
              </a:ext>
            </a:extLst>
          </p:cNvPr>
          <p:cNvSpPr/>
          <p:nvPr/>
        </p:nvSpPr>
        <p:spPr>
          <a:xfrm>
            <a:off x="3085001" y="4672459"/>
            <a:ext cx="6021998" cy="187076"/>
          </a:xfrm>
          <a:prstGeom prst="rect">
            <a:avLst/>
          </a:prstGeom>
          <a:solidFill>
            <a:srgbClr val="B3D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6" name="Прямокутник 25">
            <a:extLst>
              <a:ext uri="{FF2B5EF4-FFF2-40B4-BE49-F238E27FC236}">
                <a16:creationId xmlns:a16="http://schemas.microsoft.com/office/drawing/2014/main" id="{BBB5CFF8-2C9B-473E-9BD0-B7284F435155}"/>
              </a:ext>
            </a:extLst>
          </p:cNvPr>
          <p:cNvSpPr/>
          <p:nvPr/>
        </p:nvSpPr>
        <p:spPr>
          <a:xfrm>
            <a:off x="10059443" y="1952843"/>
            <a:ext cx="255641" cy="2464315"/>
          </a:xfrm>
          <a:prstGeom prst="rect">
            <a:avLst/>
          </a:prstGeom>
          <a:solidFill>
            <a:srgbClr val="0211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9811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кутник 17">
            <a:extLst>
              <a:ext uri="{FF2B5EF4-FFF2-40B4-BE49-F238E27FC236}">
                <a16:creationId xmlns:a16="http://schemas.microsoft.com/office/drawing/2014/main" id="{02CBB1D5-5259-4DD4-8141-F256144A5C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0" name="Прямокутник 19">
            <a:extLst>
              <a:ext uri="{FF2B5EF4-FFF2-40B4-BE49-F238E27FC236}">
                <a16:creationId xmlns:a16="http://schemas.microsoft.com/office/drawing/2014/main" id="{B47408EC-C1EF-4110-816A-B8C53EB205CA}"/>
              </a:ext>
            </a:extLst>
          </p:cNvPr>
          <p:cNvSpPr/>
          <p:nvPr/>
        </p:nvSpPr>
        <p:spPr>
          <a:xfrm>
            <a:off x="0" y="3519948"/>
            <a:ext cx="12192000" cy="3367156"/>
          </a:xfrm>
          <a:prstGeom prst="rect">
            <a:avLst/>
          </a:prstGeom>
          <a:solidFill>
            <a:srgbClr val="040C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93A78C2-1C29-47F5-852C-5FB50D42E9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93"/>
          <a:stretch/>
        </p:blipFill>
        <p:spPr>
          <a:xfrm>
            <a:off x="700439" y="370766"/>
            <a:ext cx="6517780" cy="334021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7386453-4853-45E5-A12C-496F2F12BFD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19"/>
          <a:stretch/>
        </p:blipFill>
        <p:spPr>
          <a:xfrm>
            <a:off x="5186741" y="3228110"/>
            <a:ext cx="6575767" cy="336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40281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кутник 17">
            <a:extLst>
              <a:ext uri="{FF2B5EF4-FFF2-40B4-BE49-F238E27FC236}">
                <a16:creationId xmlns:a16="http://schemas.microsoft.com/office/drawing/2014/main" id="{02CBB1D5-5259-4DD4-8141-F256144A5C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Прямокутник 9">
            <a:extLst>
              <a:ext uri="{FF2B5EF4-FFF2-40B4-BE49-F238E27FC236}">
                <a16:creationId xmlns:a16="http://schemas.microsoft.com/office/drawing/2014/main" id="{D97EF045-9E02-4B3D-BD64-53F92008E942}"/>
              </a:ext>
            </a:extLst>
          </p:cNvPr>
          <p:cNvSpPr/>
          <p:nvPr/>
        </p:nvSpPr>
        <p:spPr>
          <a:xfrm>
            <a:off x="5860024" y="1684666"/>
            <a:ext cx="6331976" cy="928205"/>
          </a:xfrm>
          <a:prstGeom prst="rect">
            <a:avLst/>
          </a:prstGeom>
          <a:solidFill>
            <a:srgbClr val="66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0" name="Прямокутник 19">
            <a:extLst>
              <a:ext uri="{FF2B5EF4-FFF2-40B4-BE49-F238E27FC236}">
                <a16:creationId xmlns:a16="http://schemas.microsoft.com/office/drawing/2014/main" id="{B47408EC-C1EF-4110-816A-B8C53EB205CA}"/>
              </a:ext>
            </a:extLst>
          </p:cNvPr>
          <p:cNvSpPr/>
          <p:nvPr/>
        </p:nvSpPr>
        <p:spPr>
          <a:xfrm>
            <a:off x="0" y="3519948"/>
            <a:ext cx="12192000" cy="3367156"/>
          </a:xfrm>
          <a:prstGeom prst="rect">
            <a:avLst/>
          </a:prstGeom>
          <a:solidFill>
            <a:srgbClr val="040C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Прямокутник 15">
            <a:extLst>
              <a:ext uri="{FF2B5EF4-FFF2-40B4-BE49-F238E27FC236}">
                <a16:creationId xmlns:a16="http://schemas.microsoft.com/office/drawing/2014/main" id="{7410D883-9383-486A-BE7A-FCF59BF756CE}"/>
              </a:ext>
            </a:extLst>
          </p:cNvPr>
          <p:cNvSpPr/>
          <p:nvPr/>
        </p:nvSpPr>
        <p:spPr>
          <a:xfrm>
            <a:off x="5860024" y="2610429"/>
            <a:ext cx="6331976" cy="3012711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Прямокутник 11">
            <a:extLst>
              <a:ext uri="{FF2B5EF4-FFF2-40B4-BE49-F238E27FC236}">
                <a16:creationId xmlns:a16="http://schemas.microsoft.com/office/drawing/2014/main" id="{6C13EEBE-4164-417F-AEA2-0C15E8EB7805}"/>
              </a:ext>
            </a:extLst>
          </p:cNvPr>
          <p:cNvSpPr/>
          <p:nvPr/>
        </p:nvSpPr>
        <p:spPr>
          <a:xfrm>
            <a:off x="5860024" y="1493785"/>
            <a:ext cx="6331976" cy="190881"/>
          </a:xfrm>
          <a:prstGeom prst="rect">
            <a:avLst/>
          </a:prstGeom>
          <a:solidFill>
            <a:srgbClr val="68A5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Прямокутник 12">
            <a:extLst>
              <a:ext uri="{FF2B5EF4-FFF2-40B4-BE49-F238E27FC236}">
                <a16:creationId xmlns:a16="http://schemas.microsoft.com/office/drawing/2014/main" id="{838BB9CF-E48D-4D4A-BAAE-5F66B083394B}"/>
              </a:ext>
            </a:extLst>
          </p:cNvPr>
          <p:cNvSpPr/>
          <p:nvPr/>
        </p:nvSpPr>
        <p:spPr>
          <a:xfrm>
            <a:off x="5632423" y="2591743"/>
            <a:ext cx="227601" cy="3367156"/>
          </a:xfrm>
          <a:prstGeom prst="rect">
            <a:avLst/>
          </a:prstGeom>
          <a:solidFill>
            <a:srgbClr val="0211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1F7D9AD-DD51-49E8-9ECF-79FDCEF884CA}"/>
              </a:ext>
            </a:extLst>
          </p:cNvPr>
          <p:cNvSpPr txBox="1"/>
          <p:nvPr/>
        </p:nvSpPr>
        <p:spPr>
          <a:xfrm>
            <a:off x="6099204" y="1822032"/>
            <a:ext cx="52078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3200" dirty="0">
                <a:solidFill>
                  <a:schemeClr val="bg1"/>
                </a:solidFill>
                <a:latin typeface="Arial Black" panose="020B0A04020102020204" pitchFamily="34" charset="0"/>
              </a:rPr>
              <a:t>Розробка </a:t>
            </a:r>
            <a:r>
              <a:rPr lang="uk-UA" sz="3200" dirty="0" err="1">
                <a:solidFill>
                  <a:schemeClr val="bg1"/>
                </a:solidFill>
                <a:latin typeface="Arial Black" panose="020B0A04020102020204" pitchFamily="34" charset="0"/>
              </a:rPr>
              <a:t>бекенду</a:t>
            </a:r>
            <a:endParaRPr lang="uk-UA" sz="32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8A6B370-E9B4-4865-BFB8-B9AF3C01F483}"/>
              </a:ext>
            </a:extLst>
          </p:cNvPr>
          <p:cNvSpPr txBox="1"/>
          <p:nvPr/>
        </p:nvSpPr>
        <p:spPr>
          <a:xfrm>
            <a:off x="6097602" y="2685623"/>
            <a:ext cx="58568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 err="1">
                <a:solidFill>
                  <a:schemeClr val="bg1"/>
                </a:solidFill>
                <a:latin typeface="Arial Black" panose="020B0A04020102020204" pitchFamily="34" charset="0"/>
              </a:rPr>
              <a:t>Реалізовано</a:t>
            </a:r>
            <a:r>
              <a:rPr lang="ru-RU" sz="20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 Black" panose="020B0A04020102020204" pitchFamily="34" charset="0"/>
              </a:rPr>
              <a:t>виконання</a:t>
            </a:r>
            <a:r>
              <a:rPr lang="ru-RU" sz="20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 Black" panose="020B0A04020102020204" pitchFamily="34" charset="0"/>
              </a:rPr>
              <a:t>завдань</a:t>
            </a:r>
            <a:r>
              <a:rPr lang="ru-RU" sz="2000" dirty="0">
                <a:solidFill>
                  <a:schemeClr val="bg1"/>
                </a:solidFill>
                <a:latin typeface="Arial Black" panose="020B0A04020102020204" pitchFamily="34" charset="0"/>
              </a:rPr>
              <a:t>: </a:t>
            </a:r>
            <a:r>
              <a:rPr lang="ru-RU" sz="2000" dirty="0" err="1">
                <a:solidFill>
                  <a:schemeClr val="bg1"/>
                </a:solidFill>
                <a:latin typeface="Arial Black" panose="020B0A04020102020204" pitchFamily="34" charset="0"/>
              </a:rPr>
              <a:t>користувач</a:t>
            </a:r>
            <a:r>
              <a:rPr lang="ru-RU" sz="20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 Black" panose="020B0A04020102020204" pitchFamily="34" charset="0"/>
              </a:rPr>
              <a:t>заповнює</a:t>
            </a:r>
            <a:r>
              <a:rPr lang="ru-RU" sz="2000" dirty="0">
                <a:solidFill>
                  <a:schemeClr val="bg1"/>
                </a:solidFill>
                <a:latin typeface="Arial Black" panose="020B0A04020102020204" pitchFamily="34" charset="0"/>
              </a:rPr>
              <a:t> форму, </a:t>
            </a:r>
            <a:r>
              <a:rPr lang="ru-RU" sz="2000" dirty="0" err="1">
                <a:solidFill>
                  <a:schemeClr val="bg1"/>
                </a:solidFill>
                <a:latin typeface="Arial Black" panose="020B0A04020102020204" pitchFamily="34" charset="0"/>
              </a:rPr>
              <a:t>дані</a:t>
            </a:r>
            <a:r>
              <a:rPr lang="ru-RU" sz="20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 Black" panose="020B0A04020102020204" pitchFamily="34" charset="0"/>
              </a:rPr>
              <a:t>зберігаються</a:t>
            </a:r>
            <a:r>
              <a:rPr lang="ru-RU" sz="2000" dirty="0">
                <a:solidFill>
                  <a:schemeClr val="bg1"/>
                </a:solidFill>
                <a:latin typeface="Arial Black" panose="020B0A04020102020204" pitchFamily="34" charset="0"/>
              </a:rPr>
              <a:t> в </a:t>
            </a:r>
            <a:r>
              <a:rPr lang="ru-RU" sz="2000" dirty="0" err="1">
                <a:solidFill>
                  <a:schemeClr val="bg1"/>
                </a:solidFill>
                <a:latin typeface="Arial Black" panose="020B0A04020102020204" pitchFamily="34" charset="0"/>
              </a:rPr>
              <a:t>базі</a:t>
            </a:r>
            <a:r>
              <a:rPr lang="ru-RU" sz="2000" dirty="0">
                <a:solidFill>
                  <a:schemeClr val="bg1"/>
                </a:solidFill>
                <a:latin typeface="Arial Black" panose="020B0A04020102020204" pitchFamily="34" charset="0"/>
              </a:rPr>
              <a:t> без </a:t>
            </a:r>
            <a:r>
              <a:rPr lang="ru-RU" sz="2000" dirty="0" err="1">
                <a:solidFill>
                  <a:schemeClr val="bg1"/>
                </a:solidFill>
                <a:latin typeface="Arial Black" panose="020B0A04020102020204" pitchFamily="34" charset="0"/>
              </a:rPr>
              <a:t>перезавантаження</a:t>
            </a:r>
            <a:r>
              <a:rPr lang="ru-RU" sz="20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 Black" panose="020B0A04020102020204" pitchFamily="34" charset="0"/>
              </a:rPr>
              <a:t>сторінки</a:t>
            </a:r>
            <a:r>
              <a:rPr lang="ru-RU" sz="2000" dirty="0">
                <a:solidFill>
                  <a:schemeClr val="bg1"/>
                </a:solidFill>
                <a:latin typeface="Arial Black" panose="020B0A04020102020204" pitchFamily="34" charset="0"/>
              </a:rPr>
              <a:t>. </a:t>
            </a:r>
            <a:r>
              <a:rPr lang="ru-RU" sz="2000" dirty="0" err="1">
                <a:solidFill>
                  <a:schemeClr val="bg1"/>
                </a:solidFill>
                <a:latin typeface="Arial Black" panose="020B0A04020102020204" pitchFamily="34" charset="0"/>
              </a:rPr>
              <a:t>Залежно</a:t>
            </a:r>
            <a:r>
              <a:rPr lang="ru-RU" sz="20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 Black" panose="020B0A04020102020204" pitchFamily="34" charset="0"/>
              </a:rPr>
              <a:t>від</a:t>
            </a:r>
            <a:r>
              <a:rPr lang="ru-RU" sz="20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 Black" panose="020B0A04020102020204" pitchFamily="34" charset="0"/>
              </a:rPr>
              <a:t>результатів</a:t>
            </a:r>
            <a:r>
              <a:rPr lang="ru-RU" sz="2000" dirty="0">
                <a:solidFill>
                  <a:schemeClr val="bg1"/>
                </a:solidFill>
                <a:latin typeface="Arial Black" panose="020B0A04020102020204" pitchFamily="34" charset="0"/>
              </a:rPr>
              <a:t>, </a:t>
            </a:r>
            <a:r>
              <a:rPr lang="ru-RU" sz="2000" dirty="0" err="1">
                <a:solidFill>
                  <a:schemeClr val="bg1"/>
                </a:solidFill>
                <a:latin typeface="Arial Black" panose="020B0A04020102020204" pitchFamily="34" charset="0"/>
              </a:rPr>
              <a:t>нараховуються</a:t>
            </a:r>
            <a:r>
              <a:rPr lang="ru-RU" sz="20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 Black" panose="020B0A04020102020204" pitchFamily="34" charset="0"/>
              </a:rPr>
              <a:t>монети</a:t>
            </a:r>
            <a:r>
              <a:rPr lang="ru-RU" sz="2000" dirty="0">
                <a:solidFill>
                  <a:schemeClr val="bg1"/>
                </a:solidFill>
                <a:latin typeface="Arial Black" panose="020B0A04020102020204" pitchFamily="34" charset="0"/>
              </a:rPr>
              <a:t>, </a:t>
            </a:r>
            <a:r>
              <a:rPr lang="ru-RU" sz="2000" dirty="0" err="1">
                <a:solidFill>
                  <a:schemeClr val="bg1"/>
                </a:solidFill>
                <a:latin typeface="Arial Black" panose="020B0A04020102020204" pitchFamily="34" charset="0"/>
              </a:rPr>
              <a:t>які</a:t>
            </a:r>
            <a:r>
              <a:rPr lang="ru-RU" sz="20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 Black" panose="020B0A04020102020204" pitchFamily="34" charset="0"/>
              </a:rPr>
              <a:t>можна</a:t>
            </a:r>
            <a:r>
              <a:rPr lang="ru-RU" sz="20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 Black" panose="020B0A04020102020204" pitchFamily="34" charset="0"/>
              </a:rPr>
              <a:t>витрачати</a:t>
            </a:r>
            <a:r>
              <a:rPr lang="ru-RU" sz="2000" dirty="0">
                <a:solidFill>
                  <a:schemeClr val="bg1"/>
                </a:solidFill>
                <a:latin typeface="Arial Black" panose="020B0A04020102020204" pitchFamily="34" charset="0"/>
              </a:rPr>
              <a:t> в </a:t>
            </a:r>
            <a:r>
              <a:rPr lang="ru-RU" sz="2000" dirty="0" err="1">
                <a:solidFill>
                  <a:schemeClr val="bg1"/>
                </a:solidFill>
                <a:latin typeface="Arial Black" panose="020B0A04020102020204" pitchFamily="34" charset="0"/>
              </a:rPr>
              <a:t>магазині</a:t>
            </a:r>
            <a:r>
              <a:rPr lang="ru-RU" sz="2000" dirty="0">
                <a:solidFill>
                  <a:schemeClr val="bg1"/>
                </a:solidFill>
                <a:latin typeface="Arial Black" panose="020B0A04020102020204" pitchFamily="34" charset="0"/>
              </a:rPr>
              <a:t>. Через </a:t>
            </a:r>
            <a:r>
              <a:rPr lang="ru-RU" sz="2000" dirty="0" err="1">
                <a:solidFill>
                  <a:schemeClr val="bg1"/>
                </a:solidFill>
                <a:latin typeface="Arial Black" panose="020B0A04020102020204" pitchFamily="34" charset="0"/>
              </a:rPr>
              <a:t>адмін</a:t>
            </a:r>
            <a:r>
              <a:rPr lang="ru-RU" sz="2000" dirty="0">
                <a:solidFill>
                  <a:schemeClr val="bg1"/>
                </a:solidFill>
                <a:latin typeface="Arial Black" panose="020B0A04020102020204" pitchFamily="34" charset="0"/>
              </a:rPr>
              <a:t>-панель </a:t>
            </a:r>
            <a:r>
              <a:rPr lang="ru-RU" sz="2000" dirty="0" err="1">
                <a:solidFill>
                  <a:schemeClr val="bg1"/>
                </a:solidFill>
                <a:latin typeface="Arial Black" panose="020B0A04020102020204" pitchFamily="34" charset="0"/>
              </a:rPr>
              <a:t>можна</a:t>
            </a:r>
            <a:r>
              <a:rPr lang="ru-RU" sz="20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 Black" panose="020B0A04020102020204" pitchFamily="34" charset="0"/>
              </a:rPr>
              <a:t>додавати</a:t>
            </a:r>
            <a:r>
              <a:rPr lang="ru-RU" sz="20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 Black" panose="020B0A04020102020204" pitchFamily="34" charset="0"/>
              </a:rPr>
              <a:t>нові</a:t>
            </a:r>
            <a:r>
              <a:rPr lang="ru-RU" sz="20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 Black" panose="020B0A04020102020204" pitchFamily="34" charset="0"/>
              </a:rPr>
              <a:t>іконки</a:t>
            </a:r>
            <a:r>
              <a:rPr lang="ru-RU" sz="2000" dirty="0">
                <a:solidFill>
                  <a:schemeClr val="bg1"/>
                </a:solidFill>
                <a:latin typeface="Arial Black" panose="020B0A04020102020204" pitchFamily="34" charset="0"/>
              </a:rPr>
              <a:t>, </a:t>
            </a:r>
            <a:r>
              <a:rPr lang="ru-RU" sz="2000" dirty="0" err="1">
                <a:solidFill>
                  <a:schemeClr val="bg1"/>
                </a:solidFill>
                <a:latin typeface="Arial Black" panose="020B0A04020102020204" pitchFamily="34" charset="0"/>
              </a:rPr>
              <a:t>завдання</a:t>
            </a:r>
            <a:r>
              <a:rPr lang="ru-RU" sz="2000" dirty="0">
                <a:solidFill>
                  <a:schemeClr val="bg1"/>
                </a:solidFill>
                <a:latin typeface="Arial Black" panose="020B0A04020102020204" pitchFamily="34" charset="0"/>
              </a:rPr>
              <a:t> та </a:t>
            </a:r>
            <a:r>
              <a:rPr lang="ru-RU" sz="2000" dirty="0" err="1">
                <a:solidFill>
                  <a:schemeClr val="bg1"/>
                </a:solidFill>
                <a:latin typeface="Arial Black" panose="020B0A04020102020204" pitchFamily="34" charset="0"/>
              </a:rPr>
              <a:t>оновлювати</a:t>
            </a:r>
            <a:r>
              <a:rPr lang="ru-RU" sz="2000" dirty="0">
                <a:solidFill>
                  <a:schemeClr val="bg1"/>
                </a:solidFill>
                <a:latin typeface="Arial Black" panose="020B0A04020102020204" pitchFamily="34" charset="0"/>
              </a:rPr>
              <a:t> магазин.</a:t>
            </a:r>
            <a:endParaRPr lang="uk-UA" sz="2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FAC0F62-32C7-46A5-8666-AFF8CC00404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02"/>
          <a:stretch/>
        </p:blipFill>
        <p:spPr>
          <a:xfrm>
            <a:off x="199633" y="2004701"/>
            <a:ext cx="5540801" cy="2848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312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кутник 17">
            <a:extLst>
              <a:ext uri="{FF2B5EF4-FFF2-40B4-BE49-F238E27FC236}">
                <a16:creationId xmlns:a16="http://schemas.microsoft.com/office/drawing/2014/main" id="{02CBB1D5-5259-4DD4-8141-F256144A5C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0" name="Прямокутник 19">
            <a:extLst>
              <a:ext uri="{FF2B5EF4-FFF2-40B4-BE49-F238E27FC236}">
                <a16:creationId xmlns:a16="http://schemas.microsoft.com/office/drawing/2014/main" id="{B47408EC-C1EF-4110-816A-B8C53EB205CA}"/>
              </a:ext>
            </a:extLst>
          </p:cNvPr>
          <p:cNvSpPr/>
          <p:nvPr/>
        </p:nvSpPr>
        <p:spPr>
          <a:xfrm>
            <a:off x="0" y="3519948"/>
            <a:ext cx="12192000" cy="3367156"/>
          </a:xfrm>
          <a:prstGeom prst="rect">
            <a:avLst/>
          </a:prstGeom>
          <a:solidFill>
            <a:srgbClr val="040C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CCF1A43-ED65-4E26-9C58-BFCB01A94B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16"/>
          <a:stretch/>
        </p:blipFill>
        <p:spPr>
          <a:xfrm>
            <a:off x="923220" y="942825"/>
            <a:ext cx="9994162" cy="5154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75466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кутник 17">
            <a:extLst>
              <a:ext uri="{FF2B5EF4-FFF2-40B4-BE49-F238E27FC236}">
                <a16:creationId xmlns:a16="http://schemas.microsoft.com/office/drawing/2014/main" id="{02CBB1D5-5259-4DD4-8141-F256144A5C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Прямокутник 9">
            <a:extLst>
              <a:ext uri="{FF2B5EF4-FFF2-40B4-BE49-F238E27FC236}">
                <a16:creationId xmlns:a16="http://schemas.microsoft.com/office/drawing/2014/main" id="{D97EF045-9E02-4B3D-BD64-53F92008E942}"/>
              </a:ext>
            </a:extLst>
          </p:cNvPr>
          <p:cNvSpPr/>
          <p:nvPr/>
        </p:nvSpPr>
        <p:spPr>
          <a:xfrm>
            <a:off x="5860024" y="1684666"/>
            <a:ext cx="6331976" cy="928205"/>
          </a:xfrm>
          <a:prstGeom prst="rect">
            <a:avLst/>
          </a:prstGeom>
          <a:solidFill>
            <a:srgbClr val="66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0" name="Прямокутник 19">
            <a:extLst>
              <a:ext uri="{FF2B5EF4-FFF2-40B4-BE49-F238E27FC236}">
                <a16:creationId xmlns:a16="http://schemas.microsoft.com/office/drawing/2014/main" id="{B47408EC-C1EF-4110-816A-B8C53EB205CA}"/>
              </a:ext>
            </a:extLst>
          </p:cNvPr>
          <p:cNvSpPr/>
          <p:nvPr/>
        </p:nvSpPr>
        <p:spPr>
          <a:xfrm>
            <a:off x="0" y="3519948"/>
            <a:ext cx="12192000" cy="3367156"/>
          </a:xfrm>
          <a:prstGeom prst="rect">
            <a:avLst/>
          </a:prstGeom>
          <a:solidFill>
            <a:srgbClr val="040C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Прямокутник 15">
            <a:extLst>
              <a:ext uri="{FF2B5EF4-FFF2-40B4-BE49-F238E27FC236}">
                <a16:creationId xmlns:a16="http://schemas.microsoft.com/office/drawing/2014/main" id="{7410D883-9383-486A-BE7A-FCF59BF756CE}"/>
              </a:ext>
            </a:extLst>
          </p:cNvPr>
          <p:cNvSpPr/>
          <p:nvPr/>
        </p:nvSpPr>
        <p:spPr>
          <a:xfrm>
            <a:off x="5860024" y="2610429"/>
            <a:ext cx="6331976" cy="3012711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Прямокутник 11">
            <a:extLst>
              <a:ext uri="{FF2B5EF4-FFF2-40B4-BE49-F238E27FC236}">
                <a16:creationId xmlns:a16="http://schemas.microsoft.com/office/drawing/2014/main" id="{6C13EEBE-4164-417F-AEA2-0C15E8EB7805}"/>
              </a:ext>
            </a:extLst>
          </p:cNvPr>
          <p:cNvSpPr/>
          <p:nvPr/>
        </p:nvSpPr>
        <p:spPr>
          <a:xfrm>
            <a:off x="5860024" y="1493785"/>
            <a:ext cx="6331976" cy="190881"/>
          </a:xfrm>
          <a:prstGeom prst="rect">
            <a:avLst/>
          </a:prstGeom>
          <a:solidFill>
            <a:srgbClr val="68A5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Прямокутник 12">
            <a:extLst>
              <a:ext uri="{FF2B5EF4-FFF2-40B4-BE49-F238E27FC236}">
                <a16:creationId xmlns:a16="http://schemas.microsoft.com/office/drawing/2014/main" id="{838BB9CF-E48D-4D4A-BAAE-5F66B083394B}"/>
              </a:ext>
            </a:extLst>
          </p:cNvPr>
          <p:cNvSpPr/>
          <p:nvPr/>
        </p:nvSpPr>
        <p:spPr>
          <a:xfrm>
            <a:off x="5632423" y="2591743"/>
            <a:ext cx="227601" cy="3367156"/>
          </a:xfrm>
          <a:prstGeom prst="rect">
            <a:avLst/>
          </a:prstGeom>
          <a:solidFill>
            <a:srgbClr val="0211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1F7D9AD-DD51-49E8-9ECF-79FDCEF884CA}"/>
              </a:ext>
            </a:extLst>
          </p:cNvPr>
          <p:cNvSpPr txBox="1"/>
          <p:nvPr/>
        </p:nvSpPr>
        <p:spPr>
          <a:xfrm>
            <a:off x="6099204" y="1822032"/>
            <a:ext cx="52078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3200" dirty="0">
                <a:solidFill>
                  <a:schemeClr val="bg1"/>
                </a:solidFill>
                <a:latin typeface="Arial Black" panose="020B0A04020102020204" pitchFamily="34" charset="0"/>
              </a:rPr>
              <a:t>Розробка </a:t>
            </a:r>
            <a:r>
              <a:rPr lang="uk-UA" sz="3200" dirty="0" err="1">
                <a:solidFill>
                  <a:schemeClr val="bg1"/>
                </a:solidFill>
                <a:latin typeface="Arial Black" panose="020B0A04020102020204" pitchFamily="34" charset="0"/>
              </a:rPr>
              <a:t>бекенду</a:t>
            </a:r>
            <a:endParaRPr lang="uk-UA" sz="32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8A6B370-E9B4-4865-BFB8-B9AF3C01F483}"/>
              </a:ext>
            </a:extLst>
          </p:cNvPr>
          <p:cNvSpPr txBox="1"/>
          <p:nvPr/>
        </p:nvSpPr>
        <p:spPr>
          <a:xfrm>
            <a:off x="6097602" y="2870417"/>
            <a:ext cx="58568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>
                <a:solidFill>
                  <a:schemeClr val="bg1"/>
                </a:solidFill>
                <a:latin typeface="Arial Black" panose="020B0A04020102020204" pitchFamily="34" charset="0"/>
              </a:rPr>
              <a:t>В </a:t>
            </a:r>
            <a:r>
              <a:rPr lang="ru-RU" sz="2000" dirty="0" err="1">
                <a:solidFill>
                  <a:schemeClr val="bg1"/>
                </a:solidFill>
                <a:latin typeface="Arial Black" panose="020B0A04020102020204" pitchFamily="34" charset="0"/>
              </a:rPr>
              <a:t>особистому</a:t>
            </a:r>
            <a:r>
              <a:rPr lang="ru-RU" sz="20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 Black" panose="020B0A04020102020204" pitchFamily="34" charset="0"/>
              </a:rPr>
              <a:t>кабінеті</a:t>
            </a:r>
            <a:r>
              <a:rPr lang="ru-RU" sz="20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 Black" panose="020B0A04020102020204" pitchFamily="34" charset="0"/>
              </a:rPr>
              <a:t>реалізована</a:t>
            </a:r>
            <a:r>
              <a:rPr lang="ru-RU" sz="2000" dirty="0">
                <a:solidFill>
                  <a:schemeClr val="bg1"/>
                </a:solidFill>
                <a:latin typeface="Arial Black" panose="020B0A04020102020204" pitchFamily="34" charset="0"/>
              </a:rPr>
              <a:t> форма </a:t>
            </a:r>
            <a:r>
              <a:rPr lang="ru-RU" sz="2000" dirty="0" err="1">
                <a:solidFill>
                  <a:schemeClr val="bg1"/>
                </a:solidFill>
                <a:latin typeface="Arial Black" panose="020B0A04020102020204" pitchFamily="34" charset="0"/>
              </a:rPr>
              <a:t>збереження</a:t>
            </a:r>
            <a:r>
              <a:rPr lang="ru-RU" sz="20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 Black" panose="020B0A04020102020204" pitchFamily="34" charset="0"/>
              </a:rPr>
              <a:t>параметрів</a:t>
            </a:r>
            <a:r>
              <a:rPr lang="ru-RU" sz="20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 Black" panose="020B0A04020102020204" pitchFamily="34" charset="0"/>
              </a:rPr>
              <a:t>користувача</a:t>
            </a:r>
            <a:r>
              <a:rPr lang="ru-RU" sz="2000" dirty="0">
                <a:solidFill>
                  <a:schemeClr val="bg1"/>
                </a:solidFill>
                <a:latin typeface="Arial Black" panose="020B0A04020102020204" pitchFamily="34" charset="0"/>
              </a:rPr>
              <a:t> (</a:t>
            </a:r>
            <a:r>
              <a:rPr lang="ru-RU" sz="2000" dirty="0" err="1">
                <a:solidFill>
                  <a:schemeClr val="bg1"/>
                </a:solidFill>
                <a:latin typeface="Arial Black" panose="020B0A04020102020204" pitchFamily="34" charset="0"/>
              </a:rPr>
              <a:t>зріст</a:t>
            </a:r>
            <a:r>
              <a:rPr lang="ru-RU" sz="2000" dirty="0">
                <a:solidFill>
                  <a:schemeClr val="bg1"/>
                </a:solidFill>
                <a:latin typeface="Arial Black" panose="020B0A04020102020204" pitchFamily="34" charset="0"/>
              </a:rPr>
              <a:t>, вага, мета), форма </a:t>
            </a:r>
            <a:r>
              <a:rPr lang="ru-RU" sz="2000" dirty="0" err="1">
                <a:solidFill>
                  <a:schemeClr val="bg1"/>
                </a:solidFill>
                <a:latin typeface="Arial Black" panose="020B0A04020102020204" pitchFamily="34" charset="0"/>
              </a:rPr>
              <a:t>зміни</a:t>
            </a:r>
            <a:r>
              <a:rPr lang="ru-RU" sz="2000" dirty="0">
                <a:solidFill>
                  <a:schemeClr val="bg1"/>
                </a:solidFill>
                <a:latin typeface="Arial Black" panose="020B0A04020102020204" pitchFamily="34" charset="0"/>
              </a:rPr>
              <a:t> пароля, а </a:t>
            </a:r>
            <a:r>
              <a:rPr lang="ru-RU" sz="2000" dirty="0" err="1">
                <a:solidFill>
                  <a:schemeClr val="bg1"/>
                </a:solidFill>
                <a:latin typeface="Arial Black" panose="020B0A04020102020204" pitchFamily="34" charset="0"/>
              </a:rPr>
              <a:t>також</a:t>
            </a:r>
            <a:r>
              <a:rPr lang="ru-RU" sz="20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 Black" panose="020B0A04020102020204" pitchFamily="34" charset="0"/>
              </a:rPr>
              <a:t>актуальне</a:t>
            </a:r>
            <a:r>
              <a:rPr lang="ru-RU" sz="20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 Black" panose="020B0A04020102020204" pitchFamily="34" charset="0"/>
              </a:rPr>
              <a:t>відображення</a:t>
            </a:r>
            <a:r>
              <a:rPr lang="ru-RU" sz="20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 Black" panose="020B0A04020102020204" pitchFamily="34" charset="0"/>
              </a:rPr>
              <a:t>даних</a:t>
            </a:r>
            <a:r>
              <a:rPr lang="ru-RU" sz="20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 Black" panose="020B0A04020102020204" pitchFamily="34" charset="0"/>
              </a:rPr>
              <a:t>користувача</a:t>
            </a:r>
            <a:r>
              <a:rPr lang="ru-RU" sz="2000" dirty="0">
                <a:solidFill>
                  <a:schemeClr val="bg1"/>
                </a:solidFill>
                <a:latin typeface="Arial Black" panose="020B0A04020102020204" pitchFamily="34" charset="0"/>
              </a:rPr>
              <a:t>: </a:t>
            </a:r>
            <a:r>
              <a:rPr lang="ru-RU" sz="2000" dirty="0" err="1">
                <a:solidFill>
                  <a:schemeClr val="bg1"/>
                </a:solidFill>
                <a:latin typeface="Arial Black" panose="020B0A04020102020204" pitchFamily="34" charset="0"/>
              </a:rPr>
              <a:t>обрана</a:t>
            </a:r>
            <a:r>
              <a:rPr lang="ru-RU" sz="20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 Black" panose="020B0A04020102020204" pitchFamily="34" charset="0"/>
              </a:rPr>
              <a:t>іконка</a:t>
            </a:r>
            <a:r>
              <a:rPr lang="ru-RU" sz="2000" dirty="0">
                <a:solidFill>
                  <a:schemeClr val="bg1"/>
                </a:solidFill>
                <a:latin typeface="Arial Black" panose="020B0A04020102020204" pitchFamily="34" charset="0"/>
              </a:rPr>
              <a:t>, </a:t>
            </a:r>
            <a:r>
              <a:rPr lang="ru-RU" sz="2000" dirty="0" err="1">
                <a:solidFill>
                  <a:schemeClr val="bg1"/>
                </a:solidFill>
                <a:latin typeface="Arial Black" panose="020B0A04020102020204" pitchFamily="34" charset="0"/>
              </a:rPr>
              <a:t>виконані</a:t>
            </a:r>
            <a:r>
              <a:rPr lang="ru-RU" sz="20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 Black" panose="020B0A04020102020204" pitchFamily="34" charset="0"/>
              </a:rPr>
              <a:t>завдання</a:t>
            </a:r>
            <a:r>
              <a:rPr lang="ru-RU" sz="2000" dirty="0">
                <a:solidFill>
                  <a:schemeClr val="bg1"/>
                </a:solidFill>
                <a:latin typeface="Arial Black" panose="020B0A04020102020204" pitchFamily="34" charset="0"/>
              </a:rPr>
              <a:t> та </a:t>
            </a:r>
            <a:r>
              <a:rPr lang="ru-RU" sz="2000" dirty="0" err="1">
                <a:solidFill>
                  <a:schemeClr val="bg1"/>
                </a:solidFill>
                <a:latin typeface="Arial Black" panose="020B0A04020102020204" pitchFamily="34" charset="0"/>
              </a:rPr>
              <a:t>наявна</a:t>
            </a:r>
            <a:r>
              <a:rPr lang="ru-RU" sz="20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 Black" panose="020B0A04020102020204" pitchFamily="34" charset="0"/>
              </a:rPr>
              <a:t>кількість</a:t>
            </a:r>
            <a:r>
              <a:rPr lang="ru-RU" sz="2000" dirty="0">
                <a:solidFill>
                  <a:schemeClr val="bg1"/>
                </a:solidFill>
                <a:latin typeface="Arial Black" panose="020B0A04020102020204" pitchFamily="34" charset="0"/>
              </a:rPr>
              <a:t> монет.</a:t>
            </a:r>
            <a:endParaRPr lang="uk-UA" sz="2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E427C45-E640-4E91-94FE-8F3D162368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02"/>
          <a:stretch/>
        </p:blipFill>
        <p:spPr>
          <a:xfrm>
            <a:off x="237578" y="657827"/>
            <a:ext cx="5390205" cy="277117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A4E3138-1ED5-4E32-8D27-FF8A49F622B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81"/>
          <a:stretch/>
        </p:blipFill>
        <p:spPr>
          <a:xfrm>
            <a:off x="227601" y="3462396"/>
            <a:ext cx="5394845" cy="277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4826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кутник 17">
            <a:extLst>
              <a:ext uri="{FF2B5EF4-FFF2-40B4-BE49-F238E27FC236}">
                <a16:creationId xmlns:a16="http://schemas.microsoft.com/office/drawing/2014/main" id="{02CBB1D5-5259-4DD4-8141-F256144A5C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Прямокутник 9">
            <a:extLst>
              <a:ext uri="{FF2B5EF4-FFF2-40B4-BE49-F238E27FC236}">
                <a16:creationId xmlns:a16="http://schemas.microsoft.com/office/drawing/2014/main" id="{D97EF045-9E02-4B3D-BD64-53F92008E942}"/>
              </a:ext>
            </a:extLst>
          </p:cNvPr>
          <p:cNvSpPr/>
          <p:nvPr/>
        </p:nvSpPr>
        <p:spPr>
          <a:xfrm>
            <a:off x="5860024" y="1684666"/>
            <a:ext cx="6331976" cy="928205"/>
          </a:xfrm>
          <a:prstGeom prst="rect">
            <a:avLst/>
          </a:prstGeom>
          <a:solidFill>
            <a:srgbClr val="66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0" name="Прямокутник 19">
            <a:extLst>
              <a:ext uri="{FF2B5EF4-FFF2-40B4-BE49-F238E27FC236}">
                <a16:creationId xmlns:a16="http://schemas.microsoft.com/office/drawing/2014/main" id="{B47408EC-C1EF-4110-816A-B8C53EB205CA}"/>
              </a:ext>
            </a:extLst>
          </p:cNvPr>
          <p:cNvSpPr/>
          <p:nvPr/>
        </p:nvSpPr>
        <p:spPr>
          <a:xfrm>
            <a:off x="0" y="3519948"/>
            <a:ext cx="12192000" cy="3367156"/>
          </a:xfrm>
          <a:prstGeom prst="rect">
            <a:avLst/>
          </a:prstGeom>
          <a:solidFill>
            <a:srgbClr val="040C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Прямокутник 15">
            <a:extLst>
              <a:ext uri="{FF2B5EF4-FFF2-40B4-BE49-F238E27FC236}">
                <a16:creationId xmlns:a16="http://schemas.microsoft.com/office/drawing/2014/main" id="{7410D883-9383-486A-BE7A-FCF59BF756CE}"/>
              </a:ext>
            </a:extLst>
          </p:cNvPr>
          <p:cNvSpPr/>
          <p:nvPr/>
        </p:nvSpPr>
        <p:spPr>
          <a:xfrm>
            <a:off x="5860024" y="2610429"/>
            <a:ext cx="6331976" cy="3012711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Прямокутник 11">
            <a:extLst>
              <a:ext uri="{FF2B5EF4-FFF2-40B4-BE49-F238E27FC236}">
                <a16:creationId xmlns:a16="http://schemas.microsoft.com/office/drawing/2014/main" id="{6C13EEBE-4164-417F-AEA2-0C15E8EB7805}"/>
              </a:ext>
            </a:extLst>
          </p:cNvPr>
          <p:cNvSpPr/>
          <p:nvPr/>
        </p:nvSpPr>
        <p:spPr>
          <a:xfrm>
            <a:off x="5860024" y="1493785"/>
            <a:ext cx="6331976" cy="190881"/>
          </a:xfrm>
          <a:prstGeom prst="rect">
            <a:avLst/>
          </a:prstGeom>
          <a:solidFill>
            <a:srgbClr val="68A5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Прямокутник 12">
            <a:extLst>
              <a:ext uri="{FF2B5EF4-FFF2-40B4-BE49-F238E27FC236}">
                <a16:creationId xmlns:a16="http://schemas.microsoft.com/office/drawing/2014/main" id="{838BB9CF-E48D-4D4A-BAAE-5F66B083394B}"/>
              </a:ext>
            </a:extLst>
          </p:cNvPr>
          <p:cNvSpPr/>
          <p:nvPr/>
        </p:nvSpPr>
        <p:spPr>
          <a:xfrm>
            <a:off x="5632423" y="2591743"/>
            <a:ext cx="227601" cy="3367156"/>
          </a:xfrm>
          <a:prstGeom prst="rect">
            <a:avLst/>
          </a:prstGeom>
          <a:solidFill>
            <a:srgbClr val="0211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1F7D9AD-DD51-49E8-9ECF-79FDCEF884CA}"/>
              </a:ext>
            </a:extLst>
          </p:cNvPr>
          <p:cNvSpPr txBox="1"/>
          <p:nvPr/>
        </p:nvSpPr>
        <p:spPr>
          <a:xfrm>
            <a:off x="6099204" y="1822032"/>
            <a:ext cx="52078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3200" dirty="0">
                <a:solidFill>
                  <a:schemeClr val="bg1"/>
                </a:solidFill>
                <a:latin typeface="Arial Black" panose="020B0A04020102020204" pitchFamily="34" charset="0"/>
              </a:rPr>
              <a:t>Тестування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8A6B370-E9B4-4865-BFB8-B9AF3C01F483}"/>
              </a:ext>
            </a:extLst>
          </p:cNvPr>
          <p:cNvSpPr txBox="1"/>
          <p:nvPr/>
        </p:nvSpPr>
        <p:spPr>
          <a:xfrm>
            <a:off x="6097602" y="2870417"/>
            <a:ext cx="58568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2000" dirty="0">
                <a:solidFill>
                  <a:schemeClr val="bg1"/>
                </a:solidFill>
                <a:latin typeface="Arial Black" panose="020B0A04020102020204" pitchFamily="34" charset="0"/>
              </a:rPr>
              <a:t>Основною метою було оцінити стабільність роботи таких елементів, як система реєстрації, авторизації, вихід з акаунта, а також перевірити, як система реагує на повторні дії користувача та помилки вводу.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201C3E4-FAF9-4930-BE56-D072928DFF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53" y="1415127"/>
            <a:ext cx="5717919" cy="4443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86663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кутник 17">
            <a:extLst>
              <a:ext uri="{FF2B5EF4-FFF2-40B4-BE49-F238E27FC236}">
                <a16:creationId xmlns:a16="http://schemas.microsoft.com/office/drawing/2014/main" id="{02CBB1D5-5259-4DD4-8141-F256144A5C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Прямокутник 9">
            <a:extLst>
              <a:ext uri="{FF2B5EF4-FFF2-40B4-BE49-F238E27FC236}">
                <a16:creationId xmlns:a16="http://schemas.microsoft.com/office/drawing/2014/main" id="{D97EF045-9E02-4B3D-BD64-53F92008E942}"/>
              </a:ext>
            </a:extLst>
          </p:cNvPr>
          <p:cNvSpPr/>
          <p:nvPr/>
        </p:nvSpPr>
        <p:spPr>
          <a:xfrm>
            <a:off x="5860024" y="1684666"/>
            <a:ext cx="6331976" cy="928205"/>
          </a:xfrm>
          <a:prstGeom prst="rect">
            <a:avLst/>
          </a:prstGeom>
          <a:solidFill>
            <a:srgbClr val="66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0" name="Прямокутник 19">
            <a:extLst>
              <a:ext uri="{FF2B5EF4-FFF2-40B4-BE49-F238E27FC236}">
                <a16:creationId xmlns:a16="http://schemas.microsoft.com/office/drawing/2014/main" id="{B47408EC-C1EF-4110-816A-B8C53EB205CA}"/>
              </a:ext>
            </a:extLst>
          </p:cNvPr>
          <p:cNvSpPr/>
          <p:nvPr/>
        </p:nvSpPr>
        <p:spPr>
          <a:xfrm>
            <a:off x="0" y="3519948"/>
            <a:ext cx="12192000" cy="3367156"/>
          </a:xfrm>
          <a:prstGeom prst="rect">
            <a:avLst/>
          </a:prstGeom>
          <a:solidFill>
            <a:srgbClr val="040C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Прямокутник 15">
            <a:extLst>
              <a:ext uri="{FF2B5EF4-FFF2-40B4-BE49-F238E27FC236}">
                <a16:creationId xmlns:a16="http://schemas.microsoft.com/office/drawing/2014/main" id="{7410D883-9383-486A-BE7A-FCF59BF756CE}"/>
              </a:ext>
            </a:extLst>
          </p:cNvPr>
          <p:cNvSpPr/>
          <p:nvPr/>
        </p:nvSpPr>
        <p:spPr>
          <a:xfrm>
            <a:off x="5860024" y="2610429"/>
            <a:ext cx="6331976" cy="3012711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Прямокутник 11">
            <a:extLst>
              <a:ext uri="{FF2B5EF4-FFF2-40B4-BE49-F238E27FC236}">
                <a16:creationId xmlns:a16="http://schemas.microsoft.com/office/drawing/2014/main" id="{6C13EEBE-4164-417F-AEA2-0C15E8EB7805}"/>
              </a:ext>
            </a:extLst>
          </p:cNvPr>
          <p:cNvSpPr/>
          <p:nvPr/>
        </p:nvSpPr>
        <p:spPr>
          <a:xfrm>
            <a:off x="5860024" y="1493785"/>
            <a:ext cx="6331976" cy="190881"/>
          </a:xfrm>
          <a:prstGeom prst="rect">
            <a:avLst/>
          </a:prstGeom>
          <a:solidFill>
            <a:srgbClr val="68A5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Прямокутник 12">
            <a:extLst>
              <a:ext uri="{FF2B5EF4-FFF2-40B4-BE49-F238E27FC236}">
                <a16:creationId xmlns:a16="http://schemas.microsoft.com/office/drawing/2014/main" id="{838BB9CF-E48D-4D4A-BAAE-5F66B083394B}"/>
              </a:ext>
            </a:extLst>
          </p:cNvPr>
          <p:cNvSpPr/>
          <p:nvPr/>
        </p:nvSpPr>
        <p:spPr>
          <a:xfrm>
            <a:off x="5632423" y="2591743"/>
            <a:ext cx="227601" cy="3367156"/>
          </a:xfrm>
          <a:prstGeom prst="rect">
            <a:avLst/>
          </a:prstGeom>
          <a:solidFill>
            <a:srgbClr val="0211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1F7D9AD-DD51-49E8-9ECF-79FDCEF884CA}"/>
              </a:ext>
            </a:extLst>
          </p:cNvPr>
          <p:cNvSpPr txBox="1"/>
          <p:nvPr/>
        </p:nvSpPr>
        <p:spPr>
          <a:xfrm>
            <a:off x="6099204" y="1822032"/>
            <a:ext cx="52078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3200" dirty="0">
                <a:solidFill>
                  <a:schemeClr val="bg1"/>
                </a:solidFill>
                <a:latin typeface="Arial Black" panose="020B0A04020102020204" pitchFamily="34" charset="0"/>
              </a:rPr>
              <a:t>Тестування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8A6B370-E9B4-4865-BFB8-B9AF3C01F483}"/>
              </a:ext>
            </a:extLst>
          </p:cNvPr>
          <p:cNvSpPr txBox="1"/>
          <p:nvPr/>
        </p:nvSpPr>
        <p:spPr>
          <a:xfrm>
            <a:off x="6263148" y="2685623"/>
            <a:ext cx="56995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 err="1">
                <a:solidFill>
                  <a:schemeClr val="bg1"/>
                </a:solidFill>
                <a:latin typeface="Arial Black" panose="020B0A04020102020204" pitchFamily="34" charset="0"/>
              </a:rPr>
              <a:t>Тестування</a:t>
            </a:r>
            <a:r>
              <a:rPr lang="ru-RU" sz="20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 Black" panose="020B0A04020102020204" pitchFamily="34" charset="0"/>
              </a:rPr>
              <a:t>проводилося</a:t>
            </a:r>
            <a:r>
              <a:rPr lang="ru-RU" sz="20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 Black" panose="020B0A04020102020204" pitchFamily="34" charset="0"/>
              </a:rPr>
              <a:t>відповідно</a:t>
            </a:r>
            <a:r>
              <a:rPr lang="ru-RU" sz="2000" dirty="0">
                <a:solidFill>
                  <a:schemeClr val="bg1"/>
                </a:solidFill>
                <a:latin typeface="Arial Black" panose="020B0A04020102020204" pitchFamily="34" charset="0"/>
              </a:rPr>
              <a:t> до </a:t>
            </a:r>
            <a:r>
              <a:rPr lang="ru-RU" sz="2000" dirty="0" err="1">
                <a:solidFill>
                  <a:schemeClr val="bg1"/>
                </a:solidFill>
                <a:latin typeface="Arial Black" panose="020B0A04020102020204" pitchFamily="34" charset="0"/>
              </a:rPr>
              <a:t>чітко</a:t>
            </a:r>
            <a:r>
              <a:rPr lang="ru-RU" sz="20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 Black" panose="020B0A04020102020204" pitchFamily="34" charset="0"/>
              </a:rPr>
              <a:t>структурованого</a:t>
            </a:r>
            <a:r>
              <a:rPr lang="ru-RU" sz="20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 Black" panose="020B0A04020102020204" pitchFamily="34" charset="0"/>
              </a:rPr>
              <a:t>підходу</a:t>
            </a:r>
            <a:r>
              <a:rPr lang="ru-RU" sz="2000" dirty="0">
                <a:solidFill>
                  <a:schemeClr val="bg1"/>
                </a:solidFill>
                <a:latin typeface="Arial Black" panose="020B0A04020102020204" pitchFamily="34" charset="0"/>
              </a:rPr>
              <a:t>, в </a:t>
            </a:r>
            <a:r>
              <a:rPr lang="ru-RU" sz="2000" dirty="0" err="1">
                <a:solidFill>
                  <a:schemeClr val="bg1"/>
                </a:solidFill>
                <a:latin typeface="Arial Black" panose="020B0A04020102020204" pitchFamily="34" charset="0"/>
              </a:rPr>
              <a:t>основі</a:t>
            </a:r>
            <a:r>
              <a:rPr lang="ru-RU" sz="20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 Black" panose="020B0A04020102020204" pitchFamily="34" charset="0"/>
              </a:rPr>
              <a:t>якого</a:t>
            </a:r>
            <a:r>
              <a:rPr lang="ru-RU" sz="2000" dirty="0">
                <a:solidFill>
                  <a:schemeClr val="bg1"/>
                </a:solidFill>
                <a:latin typeface="Arial Black" panose="020B0A04020102020204" pitchFamily="34" charset="0"/>
              </a:rPr>
              <a:t> лежали </a:t>
            </a:r>
            <a:r>
              <a:rPr lang="ru-RU" sz="2000" dirty="0" err="1">
                <a:solidFill>
                  <a:schemeClr val="bg1"/>
                </a:solidFill>
                <a:latin typeface="Arial Black" panose="020B0A04020102020204" pitchFamily="34" charset="0"/>
              </a:rPr>
              <a:t>докладно</a:t>
            </a:r>
            <a:r>
              <a:rPr lang="ru-RU" sz="20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 Black" panose="020B0A04020102020204" pitchFamily="34" charset="0"/>
              </a:rPr>
              <a:t>описані</a:t>
            </a:r>
            <a:r>
              <a:rPr lang="ru-RU" sz="2000" dirty="0">
                <a:solidFill>
                  <a:schemeClr val="bg1"/>
                </a:solidFill>
                <a:latin typeface="Arial Black" panose="020B0A04020102020204" pitchFamily="34" charset="0"/>
              </a:rPr>
              <a:t> тест-</a:t>
            </a:r>
            <a:r>
              <a:rPr lang="ru-RU" sz="2000" dirty="0" err="1">
                <a:solidFill>
                  <a:schemeClr val="bg1"/>
                </a:solidFill>
                <a:latin typeface="Arial Black" panose="020B0A04020102020204" pitchFamily="34" charset="0"/>
              </a:rPr>
              <a:t>кейси</a:t>
            </a:r>
            <a:r>
              <a:rPr lang="ru-RU" sz="2000" dirty="0">
                <a:solidFill>
                  <a:schemeClr val="bg1"/>
                </a:solidFill>
                <a:latin typeface="Arial Black" panose="020B0A04020102020204" pitchFamily="34" charset="0"/>
              </a:rPr>
              <a:t>. </a:t>
            </a:r>
            <a:r>
              <a:rPr lang="ru-RU" sz="2000" dirty="0" err="1">
                <a:solidFill>
                  <a:schemeClr val="bg1"/>
                </a:solidFill>
                <a:latin typeface="Arial Black" panose="020B0A04020102020204" pitchFamily="34" charset="0"/>
              </a:rPr>
              <a:t>Кожен</a:t>
            </a:r>
            <a:r>
              <a:rPr lang="ru-RU" sz="20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 Black" panose="020B0A04020102020204" pitchFamily="34" charset="0"/>
              </a:rPr>
              <a:t>сценарій</a:t>
            </a:r>
            <a:r>
              <a:rPr lang="ru-RU" sz="20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 Black" panose="020B0A04020102020204" pitchFamily="34" charset="0"/>
              </a:rPr>
              <a:t>містив</a:t>
            </a:r>
            <a:r>
              <a:rPr lang="ru-RU" sz="2000" dirty="0">
                <a:solidFill>
                  <a:schemeClr val="bg1"/>
                </a:solidFill>
                <a:latin typeface="Arial Black" panose="020B0A04020102020204" pitchFamily="34" charset="0"/>
              </a:rPr>
              <a:t> у </a:t>
            </a:r>
            <a:r>
              <a:rPr lang="ru-RU" sz="2000" dirty="0" err="1">
                <a:solidFill>
                  <a:schemeClr val="bg1"/>
                </a:solidFill>
                <a:latin typeface="Arial Black" panose="020B0A04020102020204" pitchFamily="34" charset="0"/>
              </a:rPr>
              <a:t>собі</a:t>
            </a:r>
            <a:r>
              <a:rPr lang="ru-RU" sz="20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 Black" panose="020B0A04020102020204" pitchFamily="34" charset="0"/>
              </a:rPr>
              <a:t>унікальний</a:t>
            </a:r>
            <a:r>
              <a:rPr lang="ru-RU" sz="20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 Black" panose="020B0A04020102020204" pitchFamily="34" charset="0"/>
              </a:rPr>
              <a:t>ідентифікатор</a:t>
            </a:r>
            <a:r>
              <a:rPr lang="ru-RU" sz="2000" dirty="0">
                <a:solidFill>
                  <a:schemeClr val="bg1"/>
                </a:solidFill>
                <a:latin typeface="Arial Black" panose="020B0A04020102020204" pitchFamily="34" charset="0"/>
              </a:rPr>
              <a:t>, </a:t>
            </a:r>
            <a:r>
              <a:rPr lang="ru-RU" sz="2000" dirty="0" err="1">
                <a:solidFill>
                  <a:schemeClr val="bg1"/>
                </a:solidFill>
                <a:latin typeface="Arial Black" panose="020B0A04020102020204" pitchFamily="34" charset="0"/>
              </a:rPr>
              <a:t>назву</a:t>
            </a:r>
            <a:r>
              <a:rPr lang="ru-RU" sz="2000" dirty="0">
                <a:solidFill>
                  <a:schemeClr val="bg1"/>
                </a:solidFill>
                <a:latin typeface="Arial Black" panose="020B0A04020102020204" pitchFamily="34" charset="0"/>
              </a:rPr>
              <a:t>, опис </a:t>
            </a:r>
            <a:r>
              <a:rPr lang="ru-RU" sz="2000" dirty="0" err="1">
                <a:solidFill>
                  <a:schemeClr val="bg1"/>
                </a:solidFill>
                <a:latin typeface="Arial Black" panose="020B0A04020102020204" pitchFamily="34" charset="0"/>
              </a:rPr>
              <a:t>дій</a:t>
            </a:r>
            <a:r>
              <a:rPr lang="ru-RU" sz="20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 Black" panose="020B0A04020102020204" pitchFamily="34" charset="0"/>
              </a:rPr>
              <a:t>користувача</a:t>
            </a:r>
            <a:r>
              <a:rPr lang="ru-RU" sz="2000" dirty="0">
                <a:solidFill>
                  <a:schemeClr val="bg1"/>
                </a:solidFill>
                <a:latin typeface="Arial Black" panose="020B0A04020102020204" pitchFamily="34" charset="0"/>
              </a:rPr>
              <a:t>, </a:t>
            </a:r>
            <a:r>
              <a:rPr lang="ru-RU" sz="2000" dirty="0" err="1">
                <a:solidFill>
                  <a:schemeClr val="bg1"/>
                </a:solidFill>
                <a:latin typeface="Arial Black" panose="020B0A04020102020204" pitchFamily="34" charset="0"/>
              </a:rPr>
              <a:t>передумови</a:t>
            </a:r>
            <a:r>
              <a:rPr lang="ru-RU" sz="2000" dirty="0">
                <a:solidFill>
                  <a:schemeClr val="bg1"/>
                </a:solidFill>
                <a:latin typeface="Arial Black" panose="020B0A04020102020204" pitchFamily="34" charset="0"/>
              </a:rPr>
              <a:t>, </a:t>
            </a:r>
            <a:r>
              <a:rPr lang="ru-RU" sz="2000" dirty="0" err="1">
                <a:solidFill>
                  <a:schemeClr val="bg1"/>
                </a:solidFill>
                <a:latin typeface="Arial Black" panose="020B0A04020102020204" pitchFamily="34" charset="0"/>
              </a:rPr>
              <a:t>очікуваний</a:t>
            </a:r>
            <a:r>
              <a:rPr lang="ru-RU" sz="2000" dirty="0">
                <a:solidFill>
                  <a:schemeClr val="bg1"/>
                </a:solidFill>
                <a:latin typeface="Arial Black" panose="020B0A04020102020204" pitchFamily="34" charset="0"/>
              </a:rPr>
              <a:t> результат, </a:t>
            </a:r>
            <a:r>
              <a:rPr lang="ru-RU" sz="2000" dirty="0" err="1">
                <a:solidFill>
                  <a:schemeClr val="bg1"/>
                </a:solidFill>
                <a:latin typeface="Arial Black" panose="020B0A04020102020204" pitchFamily="34" charset="0"/>
              </a:rPr>
              <a:t>фактичний</a:t>
            </a:r>
            <a:r>
              <a:rPr lang="ru-RU" sz="2000" dirty="0">
                <a:solidFill>
                  <a:schemeClr val="bg1"/>
                </a:solidFill>
                <a:latin typeface="Arial Black" panose="020B0A04020102020204" pitchFamily="34" charset="0"/>
              </a:rPr>
              <a:t> результат та </a:t>
            </a:r>
            <a:r>
              <a:rPr lang="ru-RU" sz="2000" dirty="0" err="1">
                <a:solidFill>
                  <a:schemeClr val="bg1"/>
                </a:solidFill>
                <a:latin typeface="Arial Black" panose="020B0A04020102020204" pitchFamily="34" charset="0"/>
              </a:rPr>
              <a:t>підсумковий</a:t>
            </a:r>
            <a:r>
              <a:rPr lang="ru-RU" sz="2000" dirty="0">
                <a:solidFill>
                  <a:schemeClr val="bg1"/>
                </a:solidFill>
                <a:latin typeface="Arial Black" panose="020B0A04020102020204" pitchFamily="34" charset="0"/>
              </a:rPr>
              <a:t> статус </a:t>
            </a:r>
            <a:r>
              <a:rPr lang="ru-RU" sz="2000" dirty="0" err="1">
                <a:solidFill>
                  <a:schemeClr val="bg1"/>
                </a:solidFill>
                <a:latin typeface="Arial Black" panose="020B0A04020102020204" pitchFamily="34" charset="0"/>
              </a:rPr>
              <a:t>виконання</a:t>
            </a:r>
            <a:r>
              <a:rPr lang="ru-RU" sz="2000" dirty="0">
                <a:solidFill>
                  <a:schemeClr val="bg1"/>
                </a:solidFill>
                <a:latin typeface="Arial Black" panose="020B0A04020102020204" pitchFamily="34" charset="0"/>
              </a:rPr>
              <a:t>.</a:t>
            </a:r>
            <a:endParaRPr lang="uk-UA" sz="2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2C7F1C3-D4E1-417D-A398-3665200E9B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581" y="418870"/>
            <a:ext cx="5152862" cy="6020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688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кутник 17">
            <a:extLst>
              <a:ext uri="{FF2B5EF4-FFF2-40B4-BE49-F238E27FC236}">
                <a16:creationId xmlns:a16="http://schemas.microsoft.com/office/drawing/2014/main" id="{02CBB1D5-5259-4DD4-8141-F256144A5C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Прямокутник 9">
            <a:extLst>
              <a:ext uri="{FF2B5EF4-FFF2-40B4-BE49-F238E27FC236}">
                <a16:creationId xmlns:a16="http://schemas.microsoft.com/office/drawing/2014/main" id="{D97EF045-9E02-4B3D-BD64-53F92008E942}"/>
              </a:ext>
            </a:extLst>
          </p:cNvPr>
          <p:cNvSpPr/>
          <p:nvPr/>
        </p:nvSpPr>
        <p:spPr>
          <a:xfrm>
            <a:off x="5860024" y="1684666"/>
            <a:ext cx="6331976" cy="928205"/>
          </a:xfrm>
          <a:prstGeom prst="rect">
            <a:avLst/>
          </a:prstGeom>
          <a:solidFill>
            <a:srgbClr val="66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0" name="Прямокутник 19">
            <a:extLst>
              <a:ext uri="{FF2B5EF4-FFF2-40B4-BE49-F238E27FC236}">
                <a16:creationId xmlns:a16="http://schemas.microsoft.com/office/drawing/2014/main" id="{B47408EC-C1EF-4110-816A-B8C53EB205CA}"/>
              </a:ext>
            </a:extLst>
          </p:cNvPr>
          <p:cNvSpPr/>
          <p:nvPr/>
        </p:nvSpPr>
        <p:spPr>
          <a:xfrm>
            <a:off x="0" y="3519948"/>
            <a:ext cx="12192000" cy="3367156"/>
          </a:xfrm>
          <a:prstGeom prst="rect">
            <a:avLst/>
          </a:prstGeom>
          <a:solidFill>
            <a:srgbClr val="040C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Прямокутник 15">
            <a:extLst>
              <a:ext uri="{FF2B5EF4-FFF2-40B4-BE49-F238E27FC236}">
                <a16:creationId xmlns:a16="http://schemas.microsoft.com/office/drawing/2014/main" id="{7410D883-9383-486A-BE7A-FCF59BF756CE}"/>
              </a:ext>
            </a:extLst>
          </p:cNvPr>
          <p:cNvSpPr/>
          <p:nvPr/>
        </p:nvSpPr>
        <p:spPr>
          <a:xfrm>
            <a:off x="5860024" y="2610429"/>
            <a:ext cx="6331976" cy="3012711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Прямокутник 11">
            <a:extLst>
              <a:ext uri="{FF2B5EF4-FFF2-40B4-BE49-F238E27FC236}">
                <a16:creationId xmlns:a16="http://schemas.microsoft.com/office/drawing/2014/main" id="{6C13EEBE-4164-417F-AEA2-0C15E8EB7805}"/>
              </a:ext>
            </a:extLst>
          </p:cNvPr>
          <p:cNvSpPr/>
          <p:nvPr/>
        </p:nvSpPr>
        <p:spPr>
          <a:xfrm>
            <a:off x="5860024" y="1493785"/>
            <a:ext cx="6331976" cy="190881"/>
          </a:xfrm>
          <a:prstGeom prst="rect">
            <a:avLst/>
          </a:prstGeom>
          <a:solidFill>
            <a:srgbClr val="68A5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Прямокутник 12">
            <a:extLst>
              <a:ext uri="{FF2B5EF4-FFF2-40B4-BE49-F238E27FC236}">
                <a16:creationId xmlns:a16="http://schemas.microsoft.com/office/drawing/2014/main" id="{838BB9CF-E48D-4D4A-BAAE-5F66B083394B}"/>
              </a:ext>
            </a:extLst>
          </p:cNvPr>
          <p:cNvSpPr/>
          <p:nvPr/>
        </p:nvSpPr>
        <p:spPr>
          <a:xfrm>
            <a:off x="5632423" y="2591743"/>
            <a:ext cx="227601" cy="3367156"/>
          </a:xfrm>
          <a:prstGeom prst="rect">
            <a:avLst/>
          </a:prstGeom>
          <a:solidFill>
            <a:srgbClr val="0211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1F7D9AD-DD51-49E8-9ECF-79FDCEF884CA}"/>
              </a:ext>
            </a:extLst>
          </p:cNvPr>
          <p:cNvSpPr txBox="1"/>
          <p:nvPr/>
        </p:nvSpPr>
        <p:spPr>
          <a:xfrm>
            <a:off x="6099204" y="1822032"/>
            <a:ext cx="52078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3200" dirty="0">
                <a:solidFill>
                  <a:schemeClr val="bg1"/>
                </a:solidFill>
                <a:latin typeface="Arial Black" panose="020B0A04020102020204" pitchFamily="34" charset="0"/>
              </a:rPr>
              <a:t>Тестування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8A6B370-E9B4-4865-BFB8-B9AF3C01F483}"/>
              </a:ext>
            </a:extLst>
          </p:cNvPr>
          <p:cNvSpPr txBox="1"/>
          <p:nvPr/>
        </p:nvSpPr>
        <p:spPr>
          <a:xfrm>
            <a:off x="5978012" y="2803752"/>
            <a:ext cx="6096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>
                <a:solidFill>
                  <a:schemeClr val="bg1"/>
                </a:solidFill>
                <a:latin typeface="Arial Black" panose="020B0A04020102020204" pitchFamily="34" charset="0"/>
              </a:rPr>
              <a:t>За результатами </a:t>
            </a:r>
            <a:r>
              <a:rPr lang="ru-RU" sz="2000" dirty="0" err="1">
                <a:solidFill>
                  <a:schemeClr val="bg1"/>
                </a:solidFill>
                <a:latin typeface="Arial Black" panose="020B0A04020102020204" pitchFamily="34" charset="0"/>
              </a:rPr>
              <a:t>проведеного</a:t>
            </a:r>
            <a:r>
              <a:rPr lang="ru-RU" sz="20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 Black" panose="020B0A04020102020204" pitchFamily="34" charset="0"/>
              </a:rPr>
              <a:t>тестування</a:t>
            </a:r>
            <a:r>
              <a:rPr lang="ru-RU" sz="20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 Black" panose="020B0A04020102020204" pitchFamily="34" charset="0"/>
              </a:rPr>
              <a:t>було</a:t>
            </a:r>
            <a:r>
              <a:rPr lang="ru-RU" sz="20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 Black" panose="020B0A04020102020204" pitchFamily="34" charset="0"/>
              </a:rPr>
              <a:t>перевірено</a:t>
            </a:r>
            <a:r>
              <a:rPr lang="ru-RU" sz="2000" dirty="0">
                <a:solidFill>
                  <a:schemeClr val="bg1"/>
                </a:solidFill>
                <a:latin typeface="Arial Black" panose="020B0A04020102020204" pitchFamily="34" charset="0"/>
              </a:rPr>
              <a:t> 9 </a:t>
            </a:r>
            <a:r>
              <a:rPr lang="ru-RU" sz="2000" dirty="0" err="1">
                <a:solidFill>
                  <a:schemeClr val="bg1"/>
                </a:solidFill>
                <a:latin typeface="Arial Black" panose="020B0A04020102020204" pitchFamily="34" charset="0"/>
              </a:rPr>
              <a:t>сценаріїв</a:t>
            </a:r>
            <a:r>
              <a:rPr lang="ru-RU" sz="2000" dirty="0">
                <a:solidFill>
                  <a:schemeClr val="bg1"/>
                </a:solidFill>
                <a:latin typeface="Arial Black" panose="020B0A04020102020204" pitchFamily="34" charset="0"/>
              </a:rPr>
              <a:t>. 3 з </a:t>
            </a:r>
            <a:r>
              <a:rPr lang="ru-RU" sz="2000" dirty="0" err="1">
                <a:solidFill>
                  <a:schemeClr val="bg1"/>
                </a:solidFill>
                <a:latin typeface="Arial Black" panose="020B0A04020102020204" pitchFamily="34" charset="0"/>
              </a:rPr>
              <a:t>яких</a:t>
            </a:r>
            <a:r>
              <a:rPr lang="ru-RU" sz="2000" dirty="0">
                <a:solidFill>
                  <a:schemeClr val="bg1"/>
                </a:solidFill>
                <a:latin typeface="Arial Black" panose="020B0A04020102020204" pitchFamily="34" charset="0"/>
              </a:rPr>
              <a:t> привели до </a:t>
            </a:r>
            <a:r>
              <a:rPr lang="ru-RU" sz="2000" dirty="0" err="1">
                <a:solidFill>
                  <a:schemeClr val="bg1"/>
                </a:solidFill>
                <a:latin typeface="Arial Black" panose="020B0A04020102020204" pitchFamily="34" charset="0"/>
              </a:rPr>
              <a:t>помилки</a:t>
            </a:r>
            <a:r>
              <a:rPr lang="ru-RU" sz="2000" dirty="0">
                <a:solidFill>
                  <a:schemeClr val="bg1"/>
                </a:solidFill>
                <a:latin typeface="Arial Black" panose="020B0A04020102020204" pitchFamily="34" charset="0"/>
              </a:rPr>
              <a:t>.</a:t>
            </a:r>
          </a:p>
          <a:p>
            <a:pPr algn="just"/>
            <a:endParaRPr lang="ru-RU" sz="20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algn="just"/>
            <a:r>
              <a:rPr lang="ru-RU" sz="2000" dirty="0" err="1">
                <a:solidFill>
                  <a:schemeClr val="bg1"/>
                </a:solidFill>
                <a:latin typeface="Arial Black" panose="020B0A04020102020204" pitchFamily="34" charset="0"/>
              </a:rPr>
              <a:t>Виявлені</a:t>
            </a:r>
            <a:r>
              <a:rPr lang="ru-RU" sz="20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 Black" panose="020B0A04020102020204" pitchFamily="34" charset="0"/>
              </a:rPr>
              <a:t>недоліки</a:t>
            </a:r>
            <a:r>
              <a:rPr lang="ru-RU" sz="2000" dirty="0">
                <a:solidFill>
                  <a:schemeClr val="bg1"/>
                </a:solidFill>
                <a:latin typeface="Arial Black" panose="020B0A04020102020204" pitchFamily="34" charset="0"/>
              </a:rPr>
              <a:t> не </a:t>
            </a:r>
            <a:r>
              <a:rPr lang="ru-RU" sz="2000" dirty="0" err="1">
                <a:solidFill>
                  <a:schemeClr val="bg1"/>
                </a:solidFill>
                <a:latin typeface="Arial Black" panose="020B0A04020102020204" pitchFamily="34" charset="0"/>
              </a:rPr>
              <a:t>описуються</a:t>
            </a:r>
            <a:r>
              <a:rPr lang="ru-RU" sz="2000" dirty="0">
                <a:solidFill>
                  <a:schemeClr val="bg1"/>
                </a:solidFill>
                <a:latin typeface="Arial Black" panose="020B0A04020102020204" pitchFamily="34" charset="0"/>
              </a:rPr>
              <a:t> у деталях, </a:t>
            </a:r>
            <a:r>
              <a:rPr lang="ru-RU" sz="2000" dirty="0" err="1">
                <a:solidFill>
                  <a:schemeClr val="bg1"/>
                </a:solidFill>
                <a:latin typeface="Arial Black" panose="020B0A04020102020204" pitchFamily="34" charset="0"/>
              </a:rPr>
              <a:t>однак</a:t>
            </a:r>
            <a:r>
              <a:rPr lang="ru-RU" sz="20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 Black" panose="020B0A04020102020204" pitchFamily="34" charset="0"/>
              </a:rPr>
              <a:t>їх</a:t>
            </a:r>
            <a:r>
              <a:rPr lang="ru-RU" sz="20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 Black" panose="020B0A04020102020204" pitchFamily="34" charset="0"/>
              </a:rPr>
              <a:t>наявність</a:t>
            </a:r>
            <a:r>
              <a:rPr lang="ru-RU" sz="20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 Black" panose="020B0A04020102020204" pitchFamily="34" charset="0"/>
              </a:rPr>
              <a:t>свідчить</a:t>
            </a:r>
            <a:r>
              <a:rPr lang="ru-RU" sz="2000" dirty="0">
                <a:solidFill>
                  <a:schemeClr val="bg1"/>
                </a:solidFill>
                <a:latin typeface="Arial Black" panose="020B0A04020102020204" pitchFamily="34" charset="0"/>
              </a:rPr>
              <a:t> про потребу в </a:t>
            </a:r>
            <a:r>
              <a:rPr lang="ru-RU" sz="2000" dirty="0" err="1">
                <a:solidFill>
                  <a:schemeClr val="bg1"/>
                </a:solidFill>
                <a:latin typeface="Arial Black" panose="020B0A04020102020204" pitchFamily="34" charset="0"/>
              </a:rPr>
              <a:t>додатковому</a:t>
            </a:r>
            <a:r>
              <a:rPr lang="ru-RU" sz="20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 Black" panose="020B0A04020102020204" pitchFamily="34" charset="0"/>
              </a:rPr>
              <a:t>доопрацюванні</a:t>
            </a:r>
            <a:r>
              <a:rPr lang="ru-RU" sz="20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 Black" panose="020B0A04020102020204" pitchFamily="34" charset="0"/>
              </a:rPr>
              <a:t>окремих</a:t>
            </a:r>
            <a:r>
              <a:rPr lang="ru-RU" sz="20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 Black" panose="020B0A04020102020204" pitchFamily="34" charset="0"/>
              </a:rPr>
              <a:t>частин</a:t>
            </a:r>
            <a:r>
              <a:rPr lang="ru-RU" sz="20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 Black" panose="020B0A04020102020204" pitchFamily="34" charset="0"/>
              </a:rPr>
              <a:t>системи</a:t>
            </a:r>
            <a:r>
              <a:rPr lang="ru-RU" sz="2000" dirty="0">
                <a:solidFill>
                  <a:schemeClr val="bg1"/>
                </a:solidFill>
                <a:latin typeface="Arial Black" panose="020B0A04020102020204" pitchFamily="34" charset="0"/>
              </a:rPr>
              <a:t>.</a:t>
            </a:r>
            <a:endParaRPr lang="uk-UA" sz="2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B514CE9-53DF-4AA6-BE0D-EFFBA1CC3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607" y="286060"/>
            <a:ext cx="3600911" cy="6285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33877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кутник 17">
            <a:extLst>
              <a:ext uri="{FF2B5EF4-FFF2-40B4-BE49-F238E27FC236}">
                <a16:creationId xmlns:a16="http://schemas.microsoft.com/office/drawing/2014/main" id="{02CBB1D5-5259-4DD4-8141-F256144A5C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Прямокутник 9">
            <a:extLst>
              <a:ext uri="{FF2B5EF4-FFF2-40B4-BE49-F238E27FC236}">
                <a16:creationId xmlns:a16="http://schemas.microsoft.com/office/drawing/2014/main" id="{D97EF045-9E02-4B3D-BD64-53F92008E942}"/>
              </a:ext>
            </a:extLst>
          </p:cNvPr>
          <p:cNvSpPr/>
          <p:nvPr/>
        </p:nvSpPr>
        <p:spPr>
          <a:xfrm>
            <a:off x="1946787" y="1625673"/>
            <a:ext cx="8552605" cy="928205"/>
          </a:xfrm>
          <a:prstGeom prst="rect">
            <a:avLst/>
          </a:prstGeom>
          <a:solidFill>
            <a:srgbClr val="66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0" name="Прямокутник 19">
            <a:extLst>
              <a:ext uri="{FF2B5EF4-FFF2-40B4-BE49-F238E27FC236}">
                <a16:creationId xmlns:a16="http://schemas.microsoft.com/office/drawing/2014/main" id="{B47408EC-C1EF-4110-816A-B8C53EB205CA}"/>
              </a:ext>
            </a:extLst>
          </p:cNvPr>
          <p:cNvSpPr/>
          <p:nvPr/>
        </p:nvSpPr>
        <p:spPr>
          <a:xfrm>
            <a:off x="0" y="3519948"/>
            <a:ext cx="12192000" cy="3367156"/>
          </a:xfrm>
          <a:prstGeom prst="rect">
            <a:avLst/>
          </a:prstGeom>
          <a:solidFill>
            <a:srgbClr val="040C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Прямокутник 15">
            <a:extLst>
              <a:ext uri="{FF2B5EF4-FFF2-40B4-BE49-F238E27FC236}">
                <a16:creationId xmlns:a16="http://schemas.microsoft.com/office/drawing/2014/main" id="{7410D883-9383-486A-BE7A-FCF59BF756CE}"/>
              </a:ext>
            </a:extLst>
          </p:cNvPr>
          <p:cNvSpPr/>
          <p:nvPr/>
        </p:nvSpPr>
        <p:spPr>
          <a:xfrm>
            <a:off x="1946787" y="2551436"/>
            <a:ext cx="8552605" cy="3751041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Прямокутник 11">
            <a:extLst>
              <a:ext uri="{FF2B5EF4-FFF2-40B4-BE49-F238E27FC236}">
                <a16:creationId xmlns:a16="http://schemas.microsoft.com/office/drawing/2014/main" id="{6C13EEBE-4164-417F-AEA2-0C15E8EB7805}"/>
              </a:ext>
            </a:extLst>
          </p:cNvPr>
          <p:cNvSpPr/>
          <p:nvPr/>
        </p:nvSpPr>
        <p:spPr>
          <a:xfrm>
            <a:off x="1946787" y="1434792"/>
            <a:ext cx="8552605" cy="190881"/>
          </a:xfrm>
          <a:prstGeom prst="rect">
            <a:avLst/>
          </a:prstGeom>
          <a:solidFill>
            <a:srgbClr val="68A5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Прямокутник 12">
            <a:extLst>
              <a:ext uri="{FF2B5EF4-FFF2-40B4-BE49-F238E27FC236}">
                <a16:creationId xmlns:a16="http://schemas.microsoft.com/office/drawing/2014/main" id="{838BB9CF-E48D-4D4A-BAAE-5F66B083394B}"/>
              </a:ext>
            </a:extLst>
          </p:cNvPr>
          <p:cNvSpPr/>
          <p:nvPr/>
        </p:nvSpPr>
        <p:spPr>
          <a:xfrm>
            <a:off x="10499392" y="2659591"/>
            <a:ext cx="227601" cy="3367156"/>
          </a:xfrm>
          <a:prstGeom prst="rect">
            <a:avLst/>
          </a:prstGeom>
          <a:solidFill>
            <a:srgbClr val="0211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1F7D9AD-DD51-49E8-9ECF-79FDCEF884CA}"/>
              </a:ext>
            </a:extLst>
          </p:cNvPr>
          <p:cNvSpPr txBox="1"/>
          <p:nvPr/>
        </p:nvSpPr>
        <p:spPr>
          <a:xfrm>
            <a:off x="3169192" y="1763039"/>
            <a:ext cx="52078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3200" dirty="0">
                <a:solidFill>
                  <a:schemeClr val="bg1"/>
                </a:solidFill>
                <a:latin typeface="Arial Black" panose="020B0A04020102020204" pitchFamily="34" charset="0"/>
              </a:rPr>
              <a:t>Покликання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8A6B370-E9B4-4865-BFB8-B9AF3C01F483}"/>
              </a:ext>
            </a:extLst>
          </p:cNvPr>
          <p:cNvSpPr txBox="1"/>
          <p:nvPr/>
        </p:nvSpPr>
        <p:spPr>
          <a:xfrm>
            <a:off x="2123768" y="2739956"/>
            <a:ext cx="823106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 Black" panose="020B0A04020102020204" pitchFamily="34" charset="0"/>
              </a:rPr>
              <a:t>GitHub: </a:t>
            </a:r>
            <a:r>
              <a:rPr lang="en-US" sz="2000" dirty="0">
                <a:solidFill>
                  <a:schemeClr val="bg1"/>
                </a:solidFill>
                <a:latin typeface="Arial Black" panose="020B0A04020102020204" pitchFamily="34" charset="0"/>
                <a:hlinkClick r:id="rId2"/>
              </a:rPr>
              <a:t>https://github.com/kogutbohdan/HealthCare</a:t>
            </a:r>
            <a:endParaRPr lang="en-US" sz="20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endParaRPr lang="uk-UA" sz="20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Arial Black" panose="020B0A04020102020204" pitchFamily="34" charset="0"/>
              </a:rPr>
              <a:t>Figma </a:t>
            </a:r>
            <a:r>
              <a:rPr lang="uk-UA" sz="2000" dirty="0">
                <a:solidFill>
                  <a:schemeClr val="bg1"/>
                </a:solidFill>
                <a:latin typeface="Arial Black" panose="020B0A04020102020204" pitchFamily="34" charset="0"/>
              </a:rPr>
              <a:t>(дизайн)</a:t>
            </a:r>
            <a:r>
              <a:rPr lang="en-US" sz="2000" dirty="0">
                <a:solidFill>
                  <a:schemeClr val="bg1"/>
                </a:solidFill>
                <a:latin typeface="Arial Black" panose="020B0A04020102020204" pitchFamily="34" charset="0"/>
              </a:rPr>
              <a:t>: </a:t>
            </a:r>
            <a:r>
              <a:rPr lang="en-US" sz="2000" dirty="0">
                <a:solidFill>
                  <a:schemeClr val="bg1"/>
                </a:solidFill>
                <a:latin typeface="Arial Black" panose="020B0A04020102020204" pitchFamily="34" charset="0"/>
                <a:hlinkClick r:id="rId3"/>
              </a:rPr>
              <a:t>https://www.figma.com/design/XWehr7c0PG8WlimDegBo0G/h?node-id=0-1&amp;t=QE2VL7GzrtcffpNN-1</a:t>
            </a:r>
            <a:endParaRPr lang="uk-UA" sz="20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endParaRPr lang="ru-RU" sz="20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algn="just"/>
            <a:r>
              <a:rPr lang="ru-RU" sz="2000" dirty="0" err="1">
                <a:solidFill>
                  <a:schemeClr val="bg1"/>
                </a:solidFill>
                <a:latin typeface="Arial Black" panose="020B0A04020102020204" pitchFamily="34" charset="0"/>
              </a:rPr>
              <a:t>Тестування</a:t>
            </a:r>
            <a:r>
              <a:rPr lang="ru-RU" sz="2000" dirty="0">
                <a:solidFill>
                  <a:schemeClr val="bg1"/>
                </a:solidFill>
                <a:latin typeface="Arial Black" panose="020B0A04020102020204" pitchFamily="34" charset="0"/>
              </a:rPr>
              <a:t>: </a:t>
            </a:r>
            <a:r>
              <a:rPr lang="en-US" sz="2000" dirty="0">
                <a:solidFill>
                  <a:schemeClr val="bg1"/>
                </a:solidFill>
                <a:latin typeface="Arial Black" panose="020B0A04020102020204" pitchFamily="34" charset="0"/>
                <a:hlinkClick r:id="rId4"/>
              </a:rPr>
              <a:t>https://docs.google.com/spreadsheets/d/1zWvKbHWIZwoAYFYoHttmoL2CXs8ogESWZLmrjUW3tNQ/edit?usp=sharing</a:t>
            </a:r>
            <a:endParaRPr lang="en-US" sz="20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algn="just"/>
            <a:endParaRPr lang="en-US" sz="20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algn="just"/>
            <a:r>
              <a:rPr lang="en-US" sz="2000" dirty="0">
                <a:solidFill>
                  <a:schemeClr val="bg1"/>
                </a:solidFill>
                <a:latin typeface="Arial Black" panose="020B0A04020102020204" pitchFamily="34" charset="0"/>
              </a:rPr>
              <a:t>Roman git: </a:t>
            </a:r>
            <a:r>
              <a:rPr lang="en-US" sz="2000" dirty="0">
                <a:solidFill>
                  <a:schemeClr val="bg1"/>
                </a:solidFill>
                <a:latin typeface="Arial Black" panose="020B0A04020102020204" pitchFamily="34" charset="0"/>
                <a:hlinkClick r:id="rId5"/>
              </a:rPr>
              <a:t>https://github.com/romandrohomyretskyi/pro</a:t>
            </a:r>
            <a:endParaRPr lang="en-US" sz="20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algn="just"/>
            <a:endParaRPr lang="uk-UA" sz="20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algn="just"/>
            <a:endParaRPr lang="ru-RU" sz="2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58917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кутник 17">
            <a:extLst>
              <a:ext uri="{FF2B5EF4-FFF2-40B4-BE49-F238E27FC236}">
                <a16:creationId xmlns:a16="http://schemas.microsoft.com/office/drawing/2014/main" id="{02CBB1D5-5259-4DD4-8141-F256144A5C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Прямокутник 9">
            <a:extLst>
              <a:ext uri="{FF2B5EF4-FFF2-40B4-BE49-F238E27FC236}">
                <a16:creationId xmlns:a16="http://schemas.microsoft.com/office/drawing/2014/main" id="{D97EF045-9E02-4B3D-BD64-53F92008E942}"/>
              </a:ext>
            </a:extLst>
          </p:cNvPr>
          <p:cNvSpPr/>
          <p:nvPr/>
        </p:nvSpPr>
        <p:spPr>
          <a:xfrm>
            <a:off x="2132556" y="1027080"/>
            <a:ext cx="7926888" cy="928205"/>
          </a:xfrm>
          <a:prstGeom prst="rect">
            <a:avLst/>
          </a:prstGeom>
          <a:solidFill>
            <a:srgbClr val="66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0" name="Прямокутник 19">
            <a:extLst>
              <a:ext uri="{FF2B5EF4-FFF2-40B4-BE49-F238E27FC236}">
                <a16:creationId xmlns:a16="http://schemas.microsoft.com/office/drawing/2014/main" id="{B47408EC-C1EF-4110-816A-B8C53EB205CA}"/>
              </a:ext>
            </a:extLst>
          </p:cNvPr>
          <p:cNvSpPr/>
          <p:nvPr/>
        </p:nvSpPr>
        <p:spPr>
          <a:xfrm>
            <a:off x="0" y="3519948"/>
            <a:ext cx="12192000" cy="3367156"/>
          </a:xfrm>
          <a:prstGeom prst="rect">
            <a:avLst/>
          </a:prstGeom>
          <a:solidFill>
            <a:srgbClr val="040C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Прямокутник 15">
            <a:extLst>
              <a:ext uri="{FF2B5EF4-FFF2-40B4-BE49-F238E27FC236}">
                <a16:creationId xmlns:a16="http://schemas.microsoft.com/office/drawing/2014/main" id="{7410D883-9383-486A-BE7A-FCF59BF756CE}"/>
              </a:ext>
            </a:extLst>
          </p:cNvPr>
          <p:cNvSpPr/>
          <p:nvPr/>
        </p:nvSpPr>
        <p:spPr>
          <a:xfrm>
            <a:off x="2132556" y="1952843"/>
            <a:ext cx="7926888" cy="3367156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Прямокутник 11">
            <a:extLst>
              <a:ext uri="{FF2B5EF4-FFF2-40B4-BE49-F238E27FC236}">
                <a16:creationId xmlns:a16="http://schemas.microsoft.com/office/drawing/2014/main" id="{6C13EEBE-4164-417F-AEA2-0C15E8EB7805}"/>
              </a:ext>
            </a:extLst>
          </p:cNvPr>
          <p:cNvSpPr/>
          <p:nvPr/>
        </p:nvSpPr>
        <p:spPr>
          <a:xfrm>
            <a:off x="2132556" y="836199"/>
            <a:ext cx="7926888" cy="190881"/>
          </a:xfrm>
          <a:prstGeom prst="rect">
            <a:avLst/>
          </a:prstGeom>
          <a:solidFill>
            <a:srgbClr val="68A5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Прямокутник 12">
            <a:extLst>
              <a:ext uri="{FF2B5EF4-FFF2-40B4-BE49-F238E27FC236}">
                <a16:creationId xmlns:a16="http://schemas.microsoft.com/office/drawing/2014/main" id="{838BB9CF-E48D-4D4A-BAAE-5F66B083394B}"/>
              </a:ext>
            </a:extLst>
          </p:cNvPr>
          <p:cNvSpPr/>
          <p:nvPr/>
        </p:nvSpPr>
        <p:spPr>
          <a:xfrm>
            <a:off x="10059444" y="1952843"/>
            <a:ext cx="234930" cy="3367156"/>
          </a:xfrm>
          <a:prstGeom prst="rect">
            <a:avLst/>
          </a:prstGeom>
          <a:solidFill>
            <a:srgbClr val="0211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DF978C-14AC-4CAE-8541-0A380C8780BE}"/>
              </a:ext>
            </a:extLst>
          </p:cNvPr>
          <p:cNvSpPr txBox="1"/>
          <p:nvPr/>
        </p:nvSpPr>
        <p:spPr>
          <a:xfrm>
            <a:off x="2529349" y="2297593"/>
            <a:ext cx="713330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 err="1">
                <a:solidFill>
                  <a:schemeClr val="bg1"/>
                </a:solidFill>
                <a:latin typeface="Arial Black" panose="020B0A04020102020204" pitchFamily="34" charset="0"/>
              </a:rPr>
              <a:t>HealthCare</a:t>
            </a:r>
            <a:r>
              <a:rPr lang="ru-RU" sz="2400" dirty="0">
                <a:solidFill>
                  <a:schemeClr val="bg1"/>
                </a:solidFill>
                <a:latin typeface="Arial Black" panose="020B0A04020102020204" pitchFamily="34" charset="0"/>
              </a:rPr>
              <a:t> — </a:t>
            </a:r>
            <a:r>
              <a:rPr lang="ru-RU" sz="2400" dirty="0" err="1">
                <a:solidFill>
                  <a:schemeClr val="bg1"/>
                </a:solidFill>
                <a:latin typeface="Arial Black" panose="020B0A04020102020204" pitchFamily="34" charset="0"/>
              </a:rPr>
              <a:t>це</a:t>
            </a:r>
            <a:r>
              <a:rPr lang="ru-RU" sz="2400" dirty="0">
                <a:solidFill>
                  <a:schemeClr val="bg1"/>
                </a:solidFill>
                <a:latin typeface="Arial Black" panose="020B0A04020102020204" pitchFamily="34" charset="0"/>
              </a:rPr>
              <a:t> веб-</a:t>
            </a:r>
            <a:r>
              <a:rPr lang="ru-RU" sz="2400" dirty="0" err="1">
                <a:solidFill>
                  <a:schemeClr val="bg1"/>
                </a:solidFill>
                <a:latin typeface="Arial Black" panose="020B0A04020102020204" pitchFamily="34" charset="0"/>
              </a:rPr>
              <a:t>застосунок</a:t>
            </a:r>
            <a:r>
              <a:rPr lang="ru-RU" sz="2400" dirty="0">
                <a:solidFill>
                  <a:schemeClr val="bg1"/>
                </a:solidFill>
                <a:latin typeface="Arial Black" panose="020B0A04020102020204" pitchFamily="34" charset="0"/>
              </a:rPr>
              <a:t>, </a:t>
            </a:r>
            <a:r>
              <a:rPr lang="ru-RU" sz="2400" dirty="0" err="1">
                <a:solidFill>
                  <a:schemeClr val="bg1"/>
                </a:solidFill>
                <a:latin typeface="Arial Black" panose="020B0A04020102020204" pitchFamily="34" charset="0"/>
              </a:rPr>
              <a:t>розроблений</a:t>
            </a:r>
            <a:r>
              <a:rPr lang="ru-RU" sz="2400" dirty="0">
                <a:solidFill>
                  <a:schemeClr val="bg1"/>
                </a:solidFill>
                <a:latin typeface="Arial Black" panose="020B0A04020102020204" pitchFamily="34" charset="0"/>
              </a:rPr>
              <a:t> для </a:t>
            </a:r>
            <a:r>
              <a:rPr lang="ru-RU" sz="2400" dirty="0" err="1">
                <a:solidFill>
                  <a:schemeClr val="bg1"/>
                </a:solidFill>
                <a:latin typeface="Arial Black" panose="020B0A04020102020204" pitchFamily="34" charset="0"/>
              </a:rPr>
              <a:t>підтримки</a:t>
            </a:r>
            <a:r>
              <a:rPr lang="ru-RU" sz="2400" dirty="0">
                <a:solidFill>
                  <a:schemeClr val="bg1"/>
                </a:solidFill>
                <a:latin typeface="Arial Black" panose="020B0A04020102020204" pitchFamily="34" charset="0"/>
              </a:rPr>
              <a:t> здорового способу життя. </a:t>
            </a:r>
            <a:r>
              <a:rPr lang="ru-RU" sz="2400" dirty="0" err="1">
                <a:solidFill>
                  <a:schemeClr val="bg1"/>
                </a:solidFill>
                <a:latin typeface="Arial Black" panose="020B0A04020102020204" pitchFamily="34" charset="0"/>
              </a:rPr>
              <a:t>Користувачі</a:t>
            </a:r>
            <a:r>
              <a:rPr lang="ru-RU" sz="2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Arial Black" panose="020B0A04020102020204" pitchFamily="34" charset="0"/>
              </a:rPr>
              <a:t>можуть</a:t>
            </a:r>
            <a:r>
              <a:rPr lang="ru-RU" sz="2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Arial Black" panose="020B0A04020102020204" pitchFamily="34" charset="0"/>
              </a:rPr>
              <a:t>відстежувати</a:t>
            </a:r>
            <a:r>
              <a:rPr lang="ru-RU" sz="2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Arial Black" panose="020B0A04020102020204" pitchFamily="34" charset="0"/>
              </a:rPr>
              <a:t>свої</a:t>
            </a:r>
            <a:r>
              <a:rPr lang="ru-RU" sz="2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Arial Black" panose="020B0A04020102020204" pitchFamily="34" charset="0"/>
              </a:rPr>
              <a:t>результати</a:t>
            </a:r>
            <a:r>
              <a:rPr lang="ru-RU" sz="2400" dirty="0">
                <a:solidFill>
                  <a:schemeClr val="bg1"/>
                </a:solidFill>
                <a:latin typeface="Arial Black" panose="020B0A04020102020204" pitchFamily="34" charset="0"/>
              </a:rPr>
              <a:t>, </a:t>
            </a:r>
            <a:r>
              <a:rPr lang="ru-RU" sz="2400" dirty="0" err="1">
                <a:solidFill>
                  <a:schemeClr val="bg1"/>
                </a:solidFill>
                <a:latin typeface="Arial Black" panose="020B0A04020102020204" pitchFamily="34" charset="0"/>
              </a:rPr>
              <a:t>виконувати</a:t>
            </a:r>
            <a:r>
              <a:rPr lang="ru-RU" sz="2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Arial Black" panose="020B0A04020102020204" pitchFamily="34" charset="0"/>
              </a:rPr>
              <a:t>вправи</a:t>
            </a:r>
            <a:r>
              <a:rPr lang="ru-RU" sz="2400" dirty="0">
                <a:solidFill>
                  <a:schemeClr val="bg1"/>
                </a:solidFill>
                <a:latin typeface="Arial Black" panose="020B0A04020102020204" pitchFamily="34" charset="0"/>
              </a:rPr>
              <a:t>, </a:t>
            </a:r>
            <a:r>
              <a:rPr lang="ru-RU" sz="2400" dirty="0" err="1">
                <a:solidFill>
                  <a:schemeClr val="bg1"/>
                </a:solidFill>
                <a:latin typeface="Arial Black" panose="020B0A04020102020204" pitchFamily="34" charset="0"/>
              </a:rPr>
              <a:t>отримувати</a:t>
            </a:r>
            <a:r>
              <a:rPr lang="ru-RU" sz="2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Arial Black" panose="020B0A04020102020204" pitchFamily="34" charset="0"/>
              </a:rPr>
              <a:t>бонуси</a:t>
            </a:r>
            <a:r>
              <a:rPr lang="ru-RU" sz="2400" dirty="0">
                <a:solidFill>
                  <a:schemeClr val="bg1"/>
                </a:solidFill>
                <a:latin typeface="Arial Black" panose="020B0A04020102020204" pitchFamily="34" charset="0"/>
              </a:rPr>
              <a:t>, </a:t>
            </a:r>
            <a:r>
              <a:rPr lang="ru-RU" sz="2400" dirty="0" err="1">
                <a:solidFill>
                  <a:schemeClr val="bg1"/>
                </a:solidFill>
                <a:latin typeface="Arial Black" panose="020B0A04020102020204" pitchFamily="34" charset="0"/>
              </a:rPr>
              <a:t>вдосконалювати</a:t>
            </a:r>
            <a:r>
              <a:rPr lang="ru-RU" sz="24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Arial Black" panose="020B0A04020102020204" pitchFamily="34" charset="0"/>
              </a:rPr>
              <a:t>власного</a:t>
            </a:r>
            <a:r>
              <a:rPr lang="ru-RU" sz="2400" dirty="0">
                <a:solidFill>
                  <a:schemeClr val="bg1"/>
                </a:solidFill>
                <a:latin typeface="Arial Black" panose="020B0A04020102020204" pitchFamily="34" charset="0"/>
              </a:rPr>
              <a:t> аватара та </a:t>
            </a:r>
            <a:r>
              <a:rPr lang="ru-RU" sz="2400" dirty="0" err="1">
                <a:solidFill>
                  <a:schemeClr val="bg1"/>
                </a:solidFill>
                <a:latin typeface="Arial Black" panose="020B0A04020102020204" pitchFamily="34" charset="0"/>
              </a:rPr>
              <a:t>змагатися</a:t>
            </a:r>
            <a:r>
              <a:rPr lang="ru-RU" sz="2400" dirty="0">
                <a:solidFill>
                  <a:schemeClr val="bg1"/>
                </a:solidFill>
                <a:latin typeface="Arial Black" panose="020B0A04020102020204" pitchFamily="34" charset="0"/>
              </a:rPr>
              <a:t> за </a:t>
            </a:r>
            <a:r>
              <a:rPr lang="ru-RU" sz="2400" dirty="0" err="1">
                <a:solidFill>
                  <a:schemeClr val="bg1"/>
                </a:solidFill>
                <a:latin typeface="Arial Black" panose="020B0A04020102020204" pitchFamily="34" charset="0"/>
              </a:rPr>
              <a:t>місце</a:t>
            </a:r>
            <a:r>
              <a:rPr lang="ru-RU" sz="2400" dirty="0">
                <a:solidFill>
                  <a:schemeClr val="bg1"/>
                </a:solidFill>
                <a:latin typeface="Arial Black" panose="020B0A04020102020204" pitchFamily="34" charset="0"/>
              </a:rPr>
              <a:t> в рейтингу.</a:t>
            </a:r>
            <a:endParaRPr lang="uk-UA" sz="2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2EE291-8BF1-4F0F-B210-4674AAEAC629}"/>
              </a:ext>
            </a:extLst>
          </p:cNvPr>
          <p:cNvSpPr txBox="1"/>
          <p:nvPr/>
        </p:nvSpPr>
        <p:spPr>
          <a:xfrm>
            <a:off x="5341374" y="1175199"/>
            <a:ext cx="15092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3200" dirty="0" err="1">
                <a:solidFill>
                  <a:schemeClr val="bg1"/>
                </a:solidFill>
                <a:latin typeface="Arial Black" panose="020B0A04020102020204" pitchFamily="34" charset="0"/>
              </a:rPr>
              <a:t>Вступ</a:t>
            </a:r>
            <a:endParaRPr lang="uk-UA" sz="32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47391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кутник 17">
            <a:extLst>
              <a:ext uri="{FF2B5EF4-FFF2-40B4-BE49-F238E27FC236}">
                <a16:creationId xmlns:a16="http://schemas.microsoft.com/office/drawing/2014/main" id="{02CBB1D5-5259-4DD4-8141-F256144A5C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0" name="Прямокутник 19">
            <a:extLst>
              <a:ext uri="{FF2B5EF4-FFF2-40B4-BE49-F238E27FC236}">
                <a16:creationId xmlns:a16="http://schemas.microsoft.com/office/drawing/2014/main" id="{B47408EC-C1EF-4110-816A-B8C53EB205CA}"/>
              </a:ext>
            </a:extLst>
          </p:cNvPr>
          <p:cNvSpPr/>
          <p:nvPr/>
        </p:nvSpPr>
        <p:spPr>
          <a:xfrm>
            <a:off x="0" y="3519948"/>
            <a:ext cx="12192000" cy="3367156"/>
          </a:xfrm>
          <a:prstGeom prst="rect">
            <a:avLst/>
          </a:prstGeom>
          <a:solidFill>
            <a:srgbClr val="040C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Прямокутник 15">
            <a:extLst>
              <a:ext uri="{FF2B5EF4-FFF2-40B4-BE49-F238E27FC236}">
                <a16:creationId xmlns:a16="http://schemas.microsoft.com/office/drawing/2014/main" id="{7410D883-9383-486A-BE7A-FCF59BF756CE}"/>
              </a:ext>
            </a:extLst>
          </p:cNvPr>
          <p:cNvSpPr/>
          <p:nvPr/>
        </p:nvSpPr>
        <p:spPr>
          <a:xfrm>
            <a:off x="360218" y="2202224"/>
            <a:ext cx="3726872" cy="4309412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Прямокутник 11">
            <a:extLst>
              <a:ext uri="{FF2B5EF4-FFF2-40B4-BE49-F238E27FC236}">
                <a16:creationId xmlns:a16="http://schemas.microsoft.com/office/drawing/2014/main" id="{6C13EEBE-4164-417F-AEA2-0C15E8EB7805}"/>
              </a:ext>
            </a:extLst>
          </p:cNvPr>
          <p:cNvSpPr/>
          <p:nvPr/>
        </p:nvSpPr>
        <p:spPr>
          <a:xfrm>
            <a:off x="360218" y="1085580"/>
            <a:ext cx="3726872" cy="190881"/>
          </a:xfrm>
          <a:prstGeom prst="rect">
            <a:avLst/>
          </a:prstGeom>
          <a:solidFill>
            <a:srgbClr val="68A5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Прямокутник 9">
            <a:extLst>
              <a:ext uri="{FF2B5EF4-FFF2-40B4-BE49-F238E27FC236}">
                <a16:creationId xmlns:a16="http://schemas.microsoft.com/office/drawing/2014/main" id="{D97EF045-9E02-4B3D-BD64-53F92008E942}"/>
              </a:ext>
            </a:extLst>
          </p:cNvPr>
          <p:cNvSpPr/>
          <p:nvPr/>
        </p:nvSpPr>
        <p:spPr>
          <a:xfrm>
            <a:off x="360218" y="1243489"/>
            <a:ext cx="3726872" cy="1286629"/>
          </a:xfrm>
          <a:prstGeom prst="rect">
            <a:avLst/>
          </a:prstGeom>
          <a:solidFill>
            <a:srgbClr val="66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2EE291-8BF1-4F0F-B210-4674AAEAC629}"/>
              </a:ext>
            </a:extLst>
          </p:cNvPr>
          <p:cNvSpPr txBox="1"/>
          <p:nvPr/>
        </p:nvSpPr>
        <p:spPr>
          <a:xfrm>
            <a:off x="360219" y="1357457"/>
            <a:ext cx="37268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200" dirty="0">
                <a:solidFill>
                  <a:schemeClr val="bg1"/>
                </a:solidFill>
                <a:latin typeface="Arial Black" panose="020B0A04020102020204" pitchFamily="34" charset="0"/>
              </a:rPr>
              <a:t>Когут Богдан Васильович</a:t>
            </a:r>
          </a:p>
        </p:txBody>
      </p:sp>
      <p:sp>
        <p:nvSpPr>
          <p:cNvPr id="25" name="Прямокутник 24">
            <a:extLst>
              <a:ext uri="{FF2B5EF4-FFF2-40B4-BE49-F238E27FC236}">
                <a16:creationId xmlns:a16="http://schemas.microsoft.com/office/drawing/2014/main" id="{7410D883-9383-486A-BE7A-FCF59BF756CE}"/>
              </a:ext>
            </a:extLst>
          </p:cNvPr>
          <p:cNvSpPr/>
          <p:nvPr/>
        </p:nvSpPr>
        <p:spPr>
          <a:xfrm>
            <a:off x="4225636" y="2202224"/>
            <a:ext cx="3726872" cy="4309412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6" name="Прямокутник 25">
            <a:extLst>
              <a:ext uri="{FF2B5EF4-FFF2-40B4-BE49-F238E27FC236}">
                <a16:creationId xmlns:a16="http://schemas.microsoft.com/office/drawing/2014/main" id="{6C13EEBE-4164-417F-AEA2-0C15E8EB7805}"/>
              </a:ext>
            </a:extLst>
          </p:cNvPr>
          <p:cNvSpPr/>
          <p:nvPr/>
        </p:nvSpPr>
        <p:spPr>
          <a:xfrm>
            <a:off x="4225636" y="1085580"/>
            <a:ext cx="3726872" cy="190881"/>
          </a:xfrm>
          <a:prstGeom prst="rect">
            <a:avLst/>
          </a:prstGeom>
          <a:solidFill>
            <a:srgbClr val="68A5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7" name="Прямокутник 26">
            <a:extLst>
              <a:ext uri="{FF2B5EF4-FFF2-40B4-BE49-F238E27FC236}">
                <a16:creationId xmlns:a16="http://schemas.microsoft.com/office/drawing/2014/main" id="{D97EF045-9E02-4B3D-BD64-53F92008E942}"/>
              </a:ext>
            </a:extLst>
          </p:cNvPr>
          <p:cNvSpPr/>
          <p:nvPr/>
        </p:nvSpPr>
        <p:spPr>
          <a:xfrm>
            <a:off x="4225636" y="1243489"/>
            <a:ext cx="3726872" cy="1286629"/>
          </a:xfrm>
          <a:prstGeom prst="rect">
            <a:avLst/>
          </a:prstGeom>
          <a:solidFill>
            <a:srgbClr val="66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02EE291-8BF1-4F0F-B210-4674AAEAC629}"/>
              </a:ext>
            </a:extLst>
          </p:cNvPr>
          <p:cNvSpPr txBox="1"/>
          <p:nvPr/>
        </p:nvSpPr>
        <p:spPr>
          <a:xfrm>
            <a:off x="4007168" y="1407627"/>
            <a:ext cx="41638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Дрогомирецький</a:t>
            </a:r>
            <a:r>
              <a:rPr lang="uk-UA" sz="28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uk-UA" sz="26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Роман Васильович</a:t>
            </a:r>
            <a:endParaRPr lang="uk-UA" sz="26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9" name="Прямокутник 28">
            <a:extLst>
              <a:ext uri="{FF2B5EF4-FFF2-40B4-BE49-F238E27FC236}">
                <a16:creationId xmlns:a16="http://schemas.microsoft.com/office/drawing/2014/main" id="{7410D883-9383-486A-BE7A-FCF59BF756CE}"/>
              </a:ext>
            </a:extLst>
          </p:cNvPr>
          <p:cNvSpPr/>
          <p:nvPr/>
        </p:nvSpPr>
        <p:spPr>
          <a:xfrm>
            <a:off x="8091054" y="2202224"/>
            <a:ext cx="3726872" cy="4309412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0" name="Прямокутник 29">
            <a:extLst>
              <a:ext uri="{FF2B5EF4-FFF2-40B4-BE49-F238E27FC236}">
                <a16:creationId xmlns:a16="http://schemas.microsoft.com/office/drawing/2014/main" id="{6C13EEBE-4164-417F-AEA2-0C15E8EB7805}"/>
              </a:ext>
            </a:extLst>
          </p:cNvPr>
          <p:cNvSpPr/>
          <p:nvPr/>
        </p:nvSpPr>
        <p:spPr>
          <a:xfrm>
            <a:off x="8091054" y="1085580"/>
            <a:ext cx="3726872" cy="190881"/>
          </a:xfrm>
          <a:prstGeom prst="rect">
            <a:avLst/>
          </a:prstGeom>
          <a:solidFill>
            <a:srgbClr val="68A5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1" name="Прямокутник 30">
            <a:extLst>
              <a:ext uri="{FF2B5EF4-FFF2-40B4-BE49-F238E27FC236}">
                <a16:creationId xmlns:a16="http://schemas.microsoft.com/office/drawing/2014/main" id="{D97EF045-9E02-4B3D-BD64-53F92008E942}"/>
              </a:ext>
            </a:extLst>
          </p:cNvPr>
          <p:cNvSpPr/>
          <p:nvPr/>
        </p:nvSpPr>
        <p:spPr>
          <a:xfrm>
            <a:off x="8091054" y="1243489"/>
            <a:ext cx="3726872" cy="1286629"/>
          </a:xfrm>
          <a:prstGeom prst="rect">
            <a:avLst/>
          </a:prstGeom>
          <a:solidFill>
            <a:srgbClr val="66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02EE291-8BF1-4F0F-B210-4674AAEAC629}"/>
              </a:ext>
            </a:extLst>
          </p:cNvPr>
          <p:cNvSpPr txBox="1"/>
          <p:nvPr/>
        </p:nvSpPr>
        <p:spPr>
          <a:xfrm>
            <a:off x="8091054" y="1357457"/>
            <a:ext cx="37268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dirty="0">
                <a:solidFill>
                  <a:schemeClr val="bg1"/>
                </a:solidFill>
                <a:latin typeface="Arial Black" panose="020B0A04020102020204" pitchFamily="34" charset="0"/>
              </a:rPr>
              <a:t>Кравчук Василь Михайлович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02EE291-8BF1-4F0F-B210-4674AAEAC629}"/>
              </a:ext>
            </a:extLst>
          </p:cNvPr>
          <p:cNvSpPr txBox="1"/>
          <p:nvPr/>
        </p:nvSpPr>
        <p:spPr>
          <a:xfrm>
            <a:off x="360219" y="3187157"/>
            <a:ext cx="37268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uk-UA" sz="32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02EE291-8BF1-4F0F-B210-4674AAEAC629}"/>
              </a:ext>
            </a:extLst>
          </p:cNvPr>
          <p:cNvSpPr txBox="1"/>
          <p:nvPr/>
        </p:nvSpPr>
        <p:spPr>
          <a:xfrm>
            <a:off x="4225636" y="2644355"/>
            <a:ext cx="3726872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200" b="1" dirty="0" err="1" smtClean="0">
                <a:solidFill>
                  <a:srgbClr val="040C5C"/>
                </a:solidFill>
              </a:rPr>
              <a:t>Фронтенд</a:t>
            </a:r>
            <a:r>
              <a:rPr lang="uk-UA" sz="2200" b="1" dirty="0" smtClean="0">
                <a:solidFill>
                  <a:srgbClr val="040C5C"/>
                </a:solidFill>
              </a:rPr>
              <a:t>-розробник </a:t>
            </a:r>
            <a:r>
              <a:rPr lang="uk-UA" sz="2200" b="1" dirty="0">
                <a:solidFill>
                  <a:srgbClr val="040C5C"/>
                </a:solidFill>
              </a:rPr>
              <a:t>і дизайнер.</a:t>
            </a:r>
            <a:br>
              <a:rPr lang="uk-UA" sz="2200" b="1" dirty="0">
                <a:solidFill>
                  <a:srgbClr val="040C5C"/>
                </a:solidFill>
              </a:rPr>
            </a:br>
            <a:r>
              <a:rPr lang="uk-UA" sz="2200" b="1" dirty="0" err="1" smtClean="0">
                <a:solidFill>
                  <a:srgbClr val="040C5C"/>
                </a:solidFill>
              </a:rPr>
              <a:t>Проєктування</a:t>
            </a:r>
            <a:r>
              <a:rPr lang="uk-UA" sz="2200" b="1" dirty="0" smtClean="0">
                <a:solidFill>
                  <a:srgbClr val="040C5C"/>
                </a:solidFill>
              </a:rPr>
              <a:t>: </a:t>
            </a:r>
            <a:r>
              <a:rPr lang="en-US" sz="2200" b="1" dirty="0" err="1">
                <a:solidFill>
                  <a:srgbClr val="040C5C"/>
                </a:solidFill>
              </a:rPr>
              <a:t>Figma</a:t>
            </a:r>
            <a:r>
              <a:rPr lang="en-US" sz="2200" b="1" dirty="0">
                <a:solidFill>
                  <a:srgbClr val="040C5C"/>
                </a:solidFill>
              </a:rPr>
              <a:t>, HTML, CSS.</a:t>
            </a:r>
            <a:br>
              <a:rPr lang="en-US" sz="2200" b="1" dirty="0">
                <a:solidFill>
                  <a:srgbClr val="040C5C"/>
                </a:solidFill>
              </a:rPr>
            </a:br>
            <a:endParaRPr lang="uk-UA" sz="2200" b="1" dirty="0" smtClean="0">
              <a:solidFill>
                <a:srgbClr val="040C5C"/>
              </a:solidFill>
            </a:endParaRPr>
          </a:p>
          <a:p>
            <a:pPr algn="just"/>
            <a:r>
              <a:rPr lang="uk-UA" sz="2200" b="1" dirty="0" smtClean="0">
                <a:solidFill>
                  <a:srgbClr val="040C5C"/>
                </a:solidFill>
              </a:rPr>
              <a:t>Основна робота включає:</a:t>
            </a:r>
            <a:endParaRPr lang="uk-UA" sz="2200" b="1" dirty="0">
              <a:solidFill>
                <a:srgbClr val="040C5C"/>
              </a:solidFill>
            </a:endParaRPr>
          </a:p>
          <a:p>
            <a:r>
              <a:rPr lang="uk-UA" sz="2200" b="1" dirty="0">
                <a:solidFill>
                  <a:srgbClr val="040C5C"/>
                </a:solidFill>
              </a:rPr>
              <a:t>створення дизайну </a:t>
            </a:r>
            <a:r>
              <a:rPr lang="uk-UA" sz="2200" b="1" dirty="0" smtClean="0">
                <a:solidFill>
                  <a:srgbClr val="040C5C"/>
                </a:solidFill>
              </a:rPr>
              <a:t>інтерфейсу;</a:t>
            </a:r>
            <a:endParaRPr lang="uk-UA" sz="2200" b="1" dirty="0">
              <a:solidFill>
                <a:srgbClr val="040C5C"/>
              </a:solidFill>
            </a:endParaRPr>
          </a:p>
          <a:p>
            <a:pPr algn="just"/>
            <a:r>
              <a:rPr lang="uk-UA" sz="2200" b="1" dirty="0">
                <a:solidFill>
                  <a:srgbClr val="040C5C"/>
                </a:solidFill>
              </a:rPr>
              <a:t>верстку веб-сторінок;</a:t>
            </a:r>
          </a:p>
          <a:p>
            <a:pPr algn="just"/>
            <a:r>
              <a:rPr lang="uk-UA" sz="2200" b="1" dirty="0">
                <a:solidFill>
                  <a:srgbClr val="040C5C"/>
                </a:solidFill>
              </a:rPr>
              <a:t>інформаційне </a:t>
            </a:r>
            <a:r>
              <a:rPr lang="uk-UA" sz="2200" b="1" dirty="0" smtClean="0">
                <a:solidFill>
                  <a:srgbClr val="040C5C"/>
                </a:solidFill>
              </a:rPr>
              <a:t>наповнення;</a:t>
            </a:r>
            <a:endParaRPr lang="uk-UA" sz="2200" b="1" dirty="0">
              <a:solidFill>
                <a:srgbClr val="040C5C"/>
              </a:solidFill>
            </a:endParaRPr>
          </a:p>
          <a:p>
            <a:pPr algn="just"/>
            <a:r>
              <a:rPr lang="uk-UA" sz="2200" b="1" dirty="0" smtClean="0">
                <a:solidFill>
                  <a:srgbClr val="040C5C"/>
                </a:solidFill>
              </a:rPr>
              <a:t>розробка  ТЗ.</a:t>
            </a:r>
            <a:endParaRPr lang="uk-UA" sz="2200" b="1" dirty="0">
              <a:solidFill>
                <a:srgbClr val="040C5C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02EE291-8BF1-4F0F-B210-4674AAEAC629}"/>
              </a:ext>
            </a:extLst>
          </p:cNvPr>
          <p:cNvSpPr txBox="1"/>
          <p:nvPr/>
        </p:nvSpPr>
        <p:spPr>
          <a:xfrm>
            <a:off x="8091054" y="2594185"/>
            <a:ext cx="3726872" cy="3893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1900" b="1" dirty="0" smtClean="0">
                <a:solidFill>
                  <a:srgbClr val="040C5C"/>
                </a:solidFill>
              </a:rPr>
              <a:t>Робота </a:t>
            </a:r>
            <a:r>
              <a:rPr lang="uk-UA" sz="1900" b="1" dirty="0">
                <a:solidFill>
                  <a:srgbClr val="040C5C"/>
                </a:solidFill>
              </a:rPr>
              <a:t>з </a:t>
            </a:r>
            <a:r>
              <a:rPr lang="en-US" sz="1900" b="1" dirty="0">
                <a:solidFill>
                  <a:srgbClr val="040C5C"/>
                </a:solidFill>
              </a:rPr>
              <a:t>Microsoft Word </a:t>
            </a:r>
            <a:r>
              <a:rPr lang="uk-UA" sz="1900" b="1" dirty="0">
                <a:solidFill>
                  <a:srgbClr val="040C5C"/>
                </a:solidFill>
              </a:rPr>
              <a:t>та </a:t>
            </a:r>
            <a:r>
              <a:rPr lang="en-US" sz="1900" b="1" dirty="0">
                <a:solidFill>
                  <a:srgbClr val="040C5C"/>
                </a:solidFill>
              </a:rPr>
              <a:t>Excel (</a:t>
            </a:r>
            <a:r>
              <a:rPr lang="uk-UA" sz="1900" b="1" dirty="0">
                <a:solidFill>
                  <a:srgbClr val="040C5C"/>
                </a:solidFill>
              </a:rPr>
              <a:t>оформлення </a:t>
            </a:r>
            <a:r>
              <a:rPr lang="uk-UA" sz="1900" b="1" dirty="0" smtClean="0">
                <a:solidFill>
                  <a:srgbClr val="040C5C"/>
                </a:solidFill>
              </a:rPr>
              <a:t>документації</a:t>
            </a:r>
            <a:r>
              <a:rPr lang="en-US" sz="1900" b="1" dirty="0" smtClean="0">
                <a:solidFill>
                  <a:srgbClr val="040C5C"/>
                </a:solidFill>
              </a:rPr>
              <a:t>)</a:t>
            </a:r>
            <a:endParaRPr lang="uk-UA" sz="1900" b="1" dirty="0" smtClean="0">
              <a:solidFill>
                <a:srgbClr val="040C5C"/>
              </a:solidFill>
            </a:endParaRPr>
          </a:p>
          <a:p>
            <a:pPr algn="ctr"/>
            <a:r>
              <a:rPr lang="uk-UA" sz="1900" b="1" dirty="0" smtClean="0">
                <a:solidFill>
                  <a:srgbClr val="040C5C"/>
                </a:solidFill>
              </a:rPr>
              <a:t>Тестування та наповнення </a:t>
            </a:r>
            <a:r>
              <a:rPr lang="uk-UA" sz="1900" b="1" dirty="0">
                <a:solidFill>
                  <a:srgbClr val="040C5C"/>
                </a:solidFill>
              </a:rPr>
              <a:t>контенту</a:t>
            </a:r>
            <a:r>
              <a:rPr lang="uk-UA" sz="1900" b="1" dirty="0" smtClean="0">
                <a:solidFill>
                  <a:srgbClr val="040C5C"/>
                </a:solidFill>
              </a:rPr>
              <a:t>.</a:t>
            </a:r>
          </a:p>
          <a:p>
            <a:pPr algn="just"/>
            <a:r>
              <a:rPr lang="uk-UA" sz="1900" b="1" dirty="0">
                <a:solidFill>
                  <a:srgbClr val="040C5C"/>
                </a:solidFill>
              </a:rPr>
              <a:t/>
            </a:r>
            <a:br>
              <a:rPr lang="uk-UA" sz="1900" b="1" dirty="0">
                <a:solidFill>
                  <a:srgbClr val="040C5C"/>
                </a:solidFill>
              </a:rPr>
            </a:br>
            <a:r>
              <a:rPr lang="uk-UA" sz="1900" b="1" dirty="0" smtClean="0">
                <a:solidFill>
                  <a:srgbClr val="040C5C"/>
                </a:solidFill>
              </a:rPr>
              <a:t>Основна робота включає:</a:t>
            </a:r>
            <a:endParaRPr lang="uk-UA" sz="1900" b="1" dirty="0">
              <a:solidFill>
                <a:srgbClr val="040C5C"/>
              </a:solidFill>
            </a:endParaRPr>
          </a:p>
          <a:p>
            <a:pPr algn="just"/>
            <a:r>
              <a:rPr lang="uk-UA" sz="1900" b="1" dirty="0">
                <a:solidFill>
                  <a:srgbClr val="040C5C"/>
                </a:solidFill>
              </a:rPr>
              <a:t>тестування </a:t>
            </a:r>
            <a:r>
              <a:rPr lang="uk-UA" sz="1900" b="1" dirty="0" smtClean="0">
                <a:solidFill>
                  <a:srgbClr val="040C5C"/>
                </a:solidFill>
              </a:rPr>
              <a:t>(</a:t>
            </a:r>
            <a:r>
              <a:rPr lang="uk-UA" sz="1900" b="1" dirty="0">
                <a:solidFill>
                  <a:srgbClr val="040C5C"/>
                </a:solidFill>
              </a:rPr>
              <a:t>виявлення помилок і перевірка функціональності);</a:t>
            </a:r>
          </a:p>
          <a:p>
            <a:pPr algn="just"/>
            <a:r>
              <a:rPr lang="uk-UA" sz="1900" b="1" dirty="0">
                <a:solidFill>
                  <a:srgbClr val="040C5C"/>
                </a:solidFill>
              </a:rPr>
              <a:t>складання та опис тест-кейсів;</a:t>
            </a:r>
          </a:p>
          <a:p>
            <a:pPr algn="just"/>
            <a:r>
              <a:rPr lang="uk-UA" sz="1900" b="1" dirty="0">
                <a:solidFill>
                  <a:srgbClr val="040C5C"/>
                </a:solidFill>
              </a:rPr>
              <a:t>пошук і підбір графічного контенту;</a:t>
            </a:r>
          </a:p>
          <a:p>
            <a:pPr algn="just"/>
            <a:r>
              <a:rPr lang="uk-UA" sz="1900" b="1" dirty="0" smtClean="0">
                <a:solidFill>
                  <a:srgbClr val="040C5C"/>
                </a:solidFill>
              </a:rPr>
              <a:t>оформлення </a:t>
            </a:r>
            <a:r>
              <a:rPr lang="uk-UA" sz="1900" b="1" dirty="0">
                <a:solidFill>
                  <a:srgbClr val="040C5C"/>
                </a:solidFill>
              </a:rPr>
              <a:t>документації, звітність, </a:t>
            </a:r>
            <a:r>
              <a:rPr lang="uk-UA" sz="1900" b="1" dirty="0" smtClean="0">
                <a:solidFill>
                  <a:srgbClr val="040C5C"/>
                </a:solidFill>
              </a:rPr>
              <a:t>аналітика.</a:t>
            </a:r>
            <a:endParaRPr lang="uk-UA" sz="1900" b="1" dirty="0">
              <a:solidFill>
                <a:srgbClr val="040C5C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02EE291-8BF1-4F0F-B210-4674AAEAC629}"/>
              </a:ext>
            </a:extLst>
          </p:cNvPr>
          <p:cNvSpPr txBox="1"/>
          <p:nvPr/>
        </p:nvSpPr>
        <p:spPr>
          <a:xfrm>
            <a:off x="360219" y="2644355"/>
            <a:ext cx="372687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 smtClean="0">
                <a:solidFill>
                  <a:srgbClr val="040C5C"/>
                </a:solidFill>
              </a:rPr>
              <a:t>Backend-</a:t>
            </a:r>
            <a:r>
              <a:rPr lang="uk-UA" sz="2100" b="1" dirty="0">
                <a:solidFill>
                  <a:srgbClr val="040C5C"/>
                </a:solidFill>
              </a:rPr>
              <a:t>розробник.</a:t>
            </a:r>
            <a:br>
              <a:rPr lang="uk-UA" sz="2100" b="1" dirty="0">
                <a:solidFill>
                  <a:srgbClr val="040C5C"/>
                </a:solidFill>
              </a:rPr>
            </a:br>
            <a:r>
              <a:rPr lang="uk-UA" sz="2100" b="1" dirty="0" smtClean="0">
                <a:solidFill>
                  <a:srgbClr val="040C5C"/>
                </a:solidFill>
              </a:rPr>
              <a:t>Проектування на: </a:t>
            </a:r>
            <a:r>
              <a:rPr lang="en-US" sz="2100" b="1" dirty="0">
                <a:solidFill>
                  <a:srgbClr val="040C5C"/>
                </a:solidFill>
              </a:rPr>
              <a:t>Python, JavaScript</a:t>
            </a:r>
            <a:r>
              <a:rPr lang="en-US" sz="2100" b="1" dirty="0" smtClean="0">
                <a:solidFill>
                  <a:srgbClr val="040C5C"/>
                </a:solidFill>
              </a:rPr>
              <a:t>.</a:t>
            </a:r>
            <a:endParaRPr lang="uk-UA" sz="2100" b="1" dirty="0" smtClean="0">
              <a:solidFill>
                <a:srgbClr val="040C5C"/>
              </a:solidFill>
            </a:endParaRPr>
          </a:p>
          <a:p>
            <a:pPr algn="just"/>
            <a:r>
              <a:rPr lang="en-US" sz="2100" b="1" dirty="0">
                <a:solidFill>
                  <a:srgbClr val="040C5C"/>
                </a:solidFill>
              </a:rPr>
              <a:t/>
            </a:r>
            <a:br>
              <a:rPr lang="en-US" sz="2100" b="1" dirty="0">
                <a:solidFill>
                  <a:srgbClr val="040C5C"/>
                </a:solidFill>
              </a:rPr>
            </a:br>
            <a:r>
              <a:rPr lang="uk-UA" sz="2100" b="1" dirty="0" smtClean="0">
                <a:solidFill>
                  <a:srgbClr val="040C5C"/>
                </a:solidFill>
              </a:rPr>
              <a:t>Основна робота включає:</a:t>
            </a:r>
          </a:p>
          <a:p>
            <a:pPr algn="just"/>
            <a:r>
              <a:rPr lang="uk-UA" sz="2100" b="1" dirty="0" smtClean="0">
                <a:solidFill>
                  <a:srgbClr val="040C5C"/>
                </a:solidFill>
              </a:rPr>
              <a:t>Робота з базою даних</a:t>
            </a:r>
            <a:r>
              <a:rPr lang="en-US" sz="2100" b="1" dirty="0" smtClean="0">
                <a:solidFill>
                  <a:srgbClr val="040C5C"/>
                </a:solidFill>
              </a:rPr>
              <a:t>;</a:t>
            </a:r>
            <a:endParaRPr lang="uk-UA" sz="2100" b="1" dirty="0">
              <a:solidFill>
                <a:srgbClr val="040C5C"/>
              </a:solidFill>
            </a:endParaRPr>
          </a:p>
          <a:p>
            <a:pPr algn="just"/>
            <a:r>
              <a:rPr lang="uk-UA" sz="2100" b="1" dirty="0">
                <a:solidFill>
                  <a:srgbClr val="040C5C"/>
                </a:solidFill>
              </a:rPr>
              <a:t>розробку серверної </a:t>
            </a:r>
            <a:r>
              <a:rPr lang="uk-UA" sz="2100" b="1" dirty="0" smtClean="0">
                <a:solidFill>
                  <a:srgbClr val="040C5C"/>
                </a:solidFill>
              </a:rPr>
              <a:t>частини;</a:t>
            </a:r>
            <a:endParaRPr lang="uk-UA" sz="2100" b="1" dirty="0">
              <a:solidFill>
                <a:srgbClr val="040C5C"/>
              </a:solidFill>
            </a:endParaRPr>
          </a:p>
          <a:p>
            <a:pPr algn="just"/>
            <a:r>
              <a:rPr lang="uk-UA" sz="2100" b="1" dirty="0">
                <a:solidFill>
                  <a:srgbClr val="040C5C"/>
                </a:solidFill>
              </a:rPr>
              <a:t>виправлення помилок у </a:t>
            </a:r>
            <a:r>
              <a:rPr lang="uk-UA" sz="2100" b="1" dirty="0" smtClean="0">
                <a:solidFill>
                  <a:srgbClr val="040C5C"/>
                </a:solidFill>
              </a:rPr>
              <a:t>коді</a:t>
            </a:r>
            <a:r>
              <a:rPr lang="en-US" sz="2100" b="1" dirty="0" smtClean="0">
                <a:solidFill>
                  <a:srgbClr val="040C5C"/>
                </a:solidFill>
              </a:rPr>
              <a:t>;</a:t>
            </a:r>
            <a:endParaRPr lang="en-US" sz="2100" b="1" dirty="0">
              <a:solidFill>
                <a:srgbClr val="040C5C"/>
              </a:solidFill>
            </a:endParaRPr>
          </a:p>
          <a:p>
            <a:pPr algn="just"/>
            <a:r>
              <a:rPr lang="uk-UA" sz="2100" b="1" dirty="0">
                <a:solidFill>
                  <a:srgbClr val="040C5C"/>
                </a:solidFill>
              </a:rPr>
              <a:t>додавання окремих </a:t>
            </a:r>
            <a:r>
              <a:rPr lang="uk-UA" sz="2100" b="1" dirty="0" err="1">
                <a:solidFill>
                  <a:srgbClr val="040C5C"/>
                </a:solidFill>
              </a:rPr>
              <a:t>фронтенд</a:t>
            </a:r>
            <a:r>
              <a:rPr lang="uk-UA" sz="2100" b="1" dirty="0">
                <a:solidFill>
                  <a:srgbClr val="040C5C"/>
                </a:solidFill>
              </a:rPr>
              <a:t>-блоків</a:t>
            </a:r>
            <a:r>
              <a:rPr lang="uk-UA" sz="2100" b="1" dirty="0" smtClean="0">
                <a:solidFill>
                  <a:srgbClr val="040C5C"/>
                </a:solidFill>
              </a:rPr>
              <a:t>;</a:t>
            </a:r>
            <a:endParaRPr lang="uk-UA" sz="2100" b="1" dirty="0">
              <a:solidFill>
                <a:srgbClr val="040C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15413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кутник 17">
            <a:extLst>
              <a:ext uri="{FF2B5EF4-FFF2-40B4-BE49-F238E27FC236}">
                <a16:creationId xmlns:a16="http://schemas.microsoft.com/office/drawing/2014/main" id="{02CBB1D5-5259-4DD4-8141-F256144A5C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Прямокутник 9">
            <a:extLst>
              <a:ext uri="{FF2B5EF4-FFF2-40B4-BE49-F238E27FC236}">
                <a16:creationId xmlns:a16="http://schemas.microsoft.com/office/drawing/2014/main" id="{D97EF045-9E02-4B3D-BD64-53F92008E942}"/>
              </a:ext>
            </a:extLst>
          </p:cNvPr>
          <p:cNvSpPr/>
          <p:nvPr/>
        </p:nvSpPr>
        <p:spPr>
          <a:xfrm>
            <a:off x="0" y="1370948"/>
            <a:ext cx="5230761" cy="928205"/>
          </a:xfrm>
          <a:prstGeom prst="rect">
            <a:avLst/>
          </a:prstGeom>
          <a:solidFill>
            <a:srgbClr val="66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0" name="Прямокутник 19">
            <a:extLst>
              <a:ext uri="{FF2B5EF4-FFF2-40B4-BE49-F238E27FC236}">
                <a16:creationId xmlns:a16="http://schemas.microsoft.com/office/drawing/2014/main" id="{B47408EC-C1EF-4110-816A-B8C53EB205CA}"/>
              </a:ext>
            </a:extLst>
          </p:cNvPr>
          <p:cNvSpPr/>
          <p:nvPr/>
        </p:nvSpPr>
        <p:spPr>
          <a:xfrm>
            <a:off x="0" y="3519948"/>
            <a:ext cx="12192000" cy="3367156"/>
          </a:xfrm>
          <a:prstGeom prst="rect">
            <a:avLst/>
          </a:prstGeom>
          <a:solidFill>
            <a:srgbClr val="040C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Прямокутник 15">
            <a:extLst>
              <a:ext uri="{FF2B5EF4-FFF2-40B4-BE49-F238E27FC236}">
                <a16:creationId xmlns:a16="http://schemas.microsoft.com/office/drawing/2014/main" id="{7410D883-9383-486A-BE7A-FCF59BF756CE}"/>
              </a:ext>
            </a:extLst>
          </p:cNvPr>
          <p:cNvSpPr/>
          <p:nvPr/>
        </p:nvSpPr>
        <p:spPr>
          <a:xfrm>
            <a:off x="0" y="2296711"/>
            <a:ext cx="5230761" cy="1882312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Прямокутник 11">
            <a:extLst>
              <a:ext uri="{FF2B5EF4-FFF2-40B4-BE49-F238E27FC236}">
                <a16:creationId xmlns:a16="http://schemas.microsoft.com/office/drawing/2014/main" id="{6C13EEBE-4164-417F-AEA2-0C15E8EB7805}"/>
              </a:ext>
            </a:extLst>
          </p:cNvPr>
          <p:cNvSpPr/>
          <p:nvPr/>
        </p:nvSpPr>
        <p:spPr>
          <a:xfrm>
            <a:off x="0" y="1180067"/>
            <a:ext cx="5230761" cy="190881"/>
          </a:xfrm>
          <a:prstGeom prst="rect">
            <a:avLst/>
          </a:prstGeom>
          <a:solidFill>
            <a:srgbClr val="68A5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Прямокутник 12">
            <a:extLst>
              <a:ext uri="{FF2B5EF4-FFF2-40B4-BE49-F238E27FC236}">
                <a16:creationId xmlns:a16="http://schemas.microsoft.com/office/drawing/2014/main" id="{838BB9CF-E48D-4D4A-BAAE-5F66B083394B}"/>
              </a:ext>
            </a:extLst>
          </p:cNvPr>
          <p:cNvSpPr/>
          <p:nvPr/>
        </p:nvSpPr>
        <p:spPr>
          <a:xfrm>
            <a:off x="5239134" y="2296711"/>
            <a:ext cx="237924" cy="1882312"/>
          </a:xfrm>
          <a:prstGeom prst="rect">
            <a:avLst/>
          </a:prstGeom>
          <a:solidFill>
            <a:srgbClr val="0211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3F4A9B0-97AF-480A-8B5D-65CDF8A88F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18" t="2466" r="1378" b="4209"/>
          <a:stretch/>
        </p:blipFill>
        <p:spPr>
          <a:xfrm>
            <a:off x="7544097" y="239884"/>
            <a:ext cx="4430054" cy="317082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2477A4D-13AA-4FA9-8713-C1026AD395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20" t="1799" r="2199" b="2693"/>
          <a:stretch/>
        </p:blipFill>
        <p:spPr>
          <a:xfrm>
            <a:off x="5477058" y="3610958"/>
            <a:ext cx="4424485" cy="315603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1F7D9AD-DD51-49E8-9ECF-79FDCEF884CA}"/>
              </a:ext>
            </a:extLst>
          </p:cNvPr>
          <p:cNvSpPr txBox="1"/>
          <p:nvPr/>
        </p:nvSpPr>
        <p:spPr>
          <a:xfrm>
            <a:off x="1860754" y="1525414"/>
            <a:ext cx="15092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4000" dirty="0" err="1">
                <a:solidFill>
                  <a:schemeClr val="bg1"/>
                </a:solidFill>
                <a:latin typeface="Arial Black" panose="020B0A04020102020204" pitchFamily="34" charset="0"/>
              </a:rPr>
              <a:t>Вхід</a:t>
            </a:r>
            <a:endParaRPr lang="uk-UA" sz="4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C5C331-6B94-444A-878A-CC28586BADDE}"/>
              </a:ext>
            </a:extLst>
          </p:cNvPr>
          <p:cNvSpPr txBox="1"/>
          <p:nvPr/>
        </p:nvSpPr>
        <p:spPr>
          <a:xfrm>
            <a:off x="616466" y="2747862"/>
            <a:ext cx="42441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 err="1">
                <a:solidFill>
                  <a:schemeClr val="bg1"/>
                </a:solidFill>
                <a:latin typeface="Arial Black" panose="020B0A04020102020204" pitchFamily="34" charset="0"/>
              </a:rPr>
              <a:t>Реалізація</a:t>
            </a:r>
            <a:r>
              <a:rPr lang="ru-RU" sz="28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ru-RU" sz="2800" dirty="0" err="1">
                <a:solidFill>
                  <a:schemeClr val="bg1"/>
                </a:solidFill>
                <a:latin typeface="Arial Black" panose="020B0A04020102020204" pitchFamily="34" charset="0"/>
              </a:rPr>
              <a:t>сторінок</a:t>
            </a:r>
            <a:r>
              <a:rPr lang="ru-RU" sz="2800" dirty="0">
                <a:solidFill>
                  <a:schemeClr val="bg1"/>
                </a:solidFill>
                <a:latin typeface="Arial Black" panose="020B0A04020102020204" pitchFamily="34" charset="0"/>
              </a:rPr>
              <a:t> входу та </a:t>
            </a:r>
            <a:r>
              <a:rPr lang="ru-RU" sz="2800" dirty="0" err="1">
                <a:solidFill>
                  <a:schemeClr val="bg1"/>
                </a:solidFill>
                <a:latin typeface="Arial Black" panose="020B0A04020102020204" pitchFamily="34" charset="0"/>
              </a:rPr>
              <a:t>реєстрації</a:t>
            </a:r>
            <a:endParaRPr lang="uk-UA" sz="28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217148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кутник 17">
            <a:extLst>
              <a:ext uri="{FF2B5EF4-FFF2-40B4-BE49-F238E27FC236}">
                <a16:creationId xmlns:a16="http://schemas.microsoft.com/office/drawing/2014/main" id="{02CBB1D5-5259-4DD4-8141-F256144A5C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Прямокутник 9">
            <a:extLst>
              <a:ext uri="{FF2B5EF4-FFF2-40B4-BE49-F238E27FC236}">
                <a16:creationId xmlns:a16="http://schemas.microsoft.com/office/drawing/2014/main" id="{D97EF045-9E02-4B3D-BD64-53F92008E942}"/>
              </a:ext>
            </a:extLst>
          </p:cNvPr>
          <p:cNvSpPr/>
          <p:nvPr/>
        </p:nvSpPr>
        <p:spPr>
          <a:xfrm>
            <a:off x="0" y="997320"/>
            <a:ext cx="5230761" cy="928205"/>
          </a:xfrm>
          <a:prstGeom prst="rect">
            <a:avLst/>
          </a:prstGeom>
          <a:solidFill>
            <a:srgbClr val="66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0" name="Прямокутник 19">
            <a:extLst>
              <a:ext uri="{FF2B5EF4-FFF2-40B4-BE49-F238E27FC236}">
                <a16:creationId xmlns:a16="http://schemas.microsoft.com/office/drawing/2014/main" id="{B47408EC-C1EF-4110-816A-B8C53EB205CA}"/>
              </a:ext>
            </a:extLst>
          </p:cNvPr>
          <p:cNvSpPr/>
          <p:nvPr/>
        </p:nvSpPr>
        <p:spPr>
          <a:xfrm>
            <a:off x="0" y="3519948"/>
            <a:ext cx="12192000" cy="3367156"/>
          </a:xfrm>
          <a:prstGeom prst="rect">
            <a:avLst/>
          </a:prstGeom>
          <a:solidFill>
            <a:srgbClr val="040C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Прямокутник 15">
            <a:extLst>
              <a:ext uri="{FF2B5EF4-FFF2-40B4-BE49-F238E27FC236}">
                <a16:creationId xmlns:a16="http://schemas.microsoft.com/office/drawing/2014/main" id="{7410D883-9383-486A-BE7A-FCF59BF756CE}"/>
              </a:ext>
            </a:extLst>
          </p:cNvPr>
          <p:cNvSpPr/>
          <p:nvPr/>
        </p:nvSpPr>
        <p:spPr>
          <a:xfrm>
            <a:off x="0" y="1923083"/>
            <a:ext cx="5230761" cy="4074592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Прямокутник 11">
            <a:extLst>
              <a:ext uri="{FF2B5EF4-FFF2-40B4-BE49-F238E27FC236}">
                <a16:creationId xmlns:a16="http://schemas.microsoft.com/office/drawing/2014/main" id="{6C13EEBE-4164-417F-AEA2-0C15E8EB7805}"/>
              </a:ext>
            </a:extLst>
          </p:cNvPr>
          <p:cNvSpPr/>
          <p:nvPr/>
        </p:nvSpPr>
        <p:spPr>
          <a:xfrm>
            <a:off x="0" y="806439"/>
            <a:ext cx="5230761" cy="190881"/>
          </a:xfrm>
          <a:prstGeom prst="rect">
            <a:avLst/>
          </a:prstGeom>
          <a:solidFill>
            <a:srgbClr val="68A5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Прямокутник 12">
            <a:extLst>
              <a:ext uri="{FF2B5EF4-FFF2-40B4-BE49-F238E27FC236}">
                <a16:creationId xmlns:a16="http://schemas.microsoft.com/office/drawing/2014/main" id="{838BB9CF-E48D-4D4A-BAAE-5F66B083394B}"/>
              </a:ext>
            </a:extLst>
          </p:cNvPr>
          <p:cNvSpPr/>
          <p:nvPr/>
        </p:nvSpPr>
        <p:spPr>
          <a:xfrm>
            <a:off x="5239134" y="1923083"/>
            <a:ext cx="178440" cy="3367156"/>
          </a:xfrm>
          <a:prstGeom prst="rect">
            <a:avLst/>
          </a:prstGeom>
          <a:solidFill>
            <a:srgbClr val="0211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1F7D9AD-DD51-49E8-9ECF-79FDCEF884CA}"/>
              </a:ext>
            </a:extLst>
          </p:cNvPr>
          <p:cNvSpPr txBox="1"/>
          <p:nvPr/>
        </p:nvSpPr>
        <p:spPr>
          <a:xfrm>
            <a:off x="116027" y="1153641"/>
            <a:ext cx="62159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3200" dirty="0" err="1">
                <a:solidFill>
                  <a:schemeClr val="bg1"/>
                </a:solidFill>
                <a:latin typeface="Arial Black" panose="020B0A04020102020204" pitchFamily="34" charset="0"/>
              </a:rPr>
              <a:t>Функціонал</a:t>
            </a:r>
            <a:r>
              <a:rPr lang="ru-RU" sz="32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ru-RU" sz="3200" dirty="0" err="1">
                <a:solidFill>
                  <a:schemeClr val="bg1"/>
                </a:solidFill>
                <a:latin typeface="Arial Black" panose="020B0A04020102020204" pitchFamily="34" charset="0"/>
              </a:rPr>
              <a:t>сторінок</a:t>
            </a:r>
            <a:endParaRPr lang="uk-UA" sz="32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C5C331-6B94-444A-878A-CC28586BADDE}"/>
              </a:ext>
            </a:extLst>
          </p:cNvPr>
          <p:cNvSpPr txBox="1"/>
          <p:nvPr/>
        </p:nvSpPr>
        <p:spPr>
          <a:xfrm>
            <a:off x="180770" y="2216520"/>
            <a:ext cx="486921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 err="1">
                <a:solidFill>
                  <a:schemeClr val="bg1"/>
                </a:solidFill>
                <a:latin typeface="Arial Black" panose="020B0A04020102020204" pitchFamily="34" charset="0"/>
              </a:rPr>
              <a:t>Основна</a:t>
            </a:r>
            <a:r>
              <a:rPr lang="ru-RU" sz="20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 Black" panose="020B0A04020102020204" pitchFamily="34" charset="0"/>
              </a:rPr>
              <a:t>сторінка</a:t>
            </a:r>
            <a:r>
              <a:rPr lang="ru-RU" sz="20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 Black" panose="020B0A04020102020204" pitchFamily="34" charset="0"/>
              </a:rPr>
              <a:t>містить</a:t>
            </a:r>
            <a:r>
              <a:rPr lang="ru-RU" sz="20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 Black" panose="020B0A04020102020204" pitchFamily="34" charset="0"/>
              </a:rPr>
              <a:t>мінімалізований</a:t>
            </a:r>
            <a:r>
              <a:rPr lang="ru-RU" sz="20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 Black" panose="020B0A04020102020204" pitchFamily="34" charset="0"/>
              </a:rPr>
              <a:t>функціонал</a:t>
            </a:r>
            <a:r>
              <a:rPr lang="ru-RU" sz="20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 Black" panose="020B0A04020102020204" pitchFamily="34" charset="0"/>
              </a:rPr>
              <a:t>інших</a:t>
            </a:r>
            <a:r>
              <a:rPr lang="ru-RU" sz="20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 Black" panose="020B0A04020102020204" pitchFamily="34" charset="0"/>
              </a:rPr>
              <a:t>сторінок</a:t>
            </a:r>
            <a:r>
              <a:rPr lang="ru-RU" sz="2000" dirty="0">
                <a:solidFill>
                  <a:schemeClr val="bg1"/>
                </a:solidFill>
                <a:latin typeface="Arial Black" panose="020B0A04020102020204" pitchFamily="34" charset="0"/>
              </a:rPr>
              <a:t>.</a:t>
            </a:r>
          </a:p>
          <a:p>
            <a:pPr algn="just"/>
            <a:endParaRPr lang="ru-RU" sz="20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algn="just"/>
            <a:r>
              <a:rPr lang="ru-RU" sz="2000" dirty="0" err="1">
                <a:solidFill>
                  <a:schemeClr val="bg1"/>
                </a:solidFill>
                <a:latin typeface="Arial Black" panose="020B0A04020102020204" pitchFamily="34" charset="0"/>
              </a:rPr>
              <a:t>Особистий</a:t>
            </a:r>
            <a:r>
              <a:rPr lang="ru-RU" sz="20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 Black" panose="020B0A04020102020204" pitchFamily="34" charset="0"/>
              </a:rPr>
              <a:t>кабінет</a:t>
            </a:r>
            <a:r>
              <a:rPr lang="ru-RU" sz="20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 Black" panose="020B0A04020102020204" pitchFamily="34" charset="0"/>
              </a:rPr>
              <a:t>відображає</a:t>
            </a:r>
            <a:r>
              <a:rPr lang="ru-RU" sz="2000" dirty="0">
                <a:solidFill>
                  <a:schemeClr val="bg1"/>
                </a:solidFill>
                <a:latin typeface="Arial Black" panose="020B0A04020102020204" pitchFamily="34" charset="0"/>
              </a:rPr>
              <a:t>: аватар та доступ до </a:t>
            </a:r>
            <a:r>
              <a:rPr lang="ru-RU" sz="2000" dirty="0" err="1">
                <a:solidFill>
                  <a:schemeClr val="bg1"/>
                </a:solidFill>
                <a:latin typeface="Arial Black" panose="020B0A04020102020204" pitchFamily="34" charset="0"/>
              </a:rPr>
              <a:t>зміни</a:t>
            </a:r>
            <a:r>
              <a:rPr lang="ru-RU" sz="2000" dirty="0">
                <a:solidFill>
                  <a:schemeClr val="bg1"/>
                </a:solidFill>
                <a:latin typeface="Arial Black" panose="020B0A04020102020204" pitchFamily="34" charset="0"/>
              </a:rPr>
              <a:t>, </a:t>
            </a:r>
            <a:r>
              <a:rPr lang="ru-RU" sz="2000" dirty="0" err="1">
                <a:solidFill>
                  <a:schemeClr val="bg1"/>
                </a:solidFill>
                <a:latin typeface="Arial Black" panose="020B0A04020102020204" pitchFamily="34" charset="0"/>
              </a:rPr>
              <a:t>місце</a:t>
            </a:r>
            <a:r>
              <a:rPr lang="ru-RU" sz="2000" dirty="0">
                <a:solidFill>
                  <a:schemeClr val="bg1"/>
                </a:solidFill>
                <a:latin typeface="Arial Black" panose="020B0A04020102020204" pitchFamily="34" charset="0"/>
              </a:rPr>
              <a:t> в рейтингу та </a:t>
            </a:r>
            <a:r>
              <a:rPr lang="ru-RU" sz="2000" dirty="0" err="1">
                <a:solidFill>
                  <a:schemeClr val="bg1"/>
                </a:solidFill>
                <a:latin typeface="Arial Black" panose="020B0A04020102020204" pitchFamily="34" charset="0"/>
              </a:rPr>
              <a:t>нік</a:t>
            </a:r>
            <a:r>
              <a:rPr lang="ru-RU" sz="2000" dirty="0">
                <a:solidFill>
                  <a:schemeClr val="bg1"/>
                </a:solidFill>
                <a:latin typeface="Arial Black" panose="020B0A04020102020204" pitchFamily="34" charset="0"/>
              </a:rPr>
              <a:t>.</a:t>
            </a:r>
          </a:p>
          <a:p>
            <a:pPr algn="just"/>
            <a:endParaRPr lang="ru-RU" sz="20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algn="just"/>
            <a:r>
              <a:rPr lang="ru-RU" sz="2000" dirty="0">
                <a:solidFill>
                  <a:schemeClr val="bg1"/>
                </a:solidFill>
                <a:latin typeface="Arial Black" panose="020B0A04020102020204" pitchFamily="34" charset="0"/>
              </a:rPr>
              <a:t>Рейтинг </a:t>
            </a:r>
            <a:r>
              <a:rPr lang="ru-RU" sz="2000" dirty="0" err="1">
                <a:solidFill>
                  <a:schemeClr val="bg1"/>
                </a:solidFill>
                <a:latin typeface="Arial Black" panose="020B0A04020102020204" pitchFamily="34" charset="0"/>
              </a:rPr>
              <a:t>дає</a:t>
            </a:r>
            <a:r>
              <a:rPr lang="ru-RU" sz="20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 Black" panose="020B0A04020102020204" pitchFamily="34" charset="0"/>
              </a:rPr>
              <a:t>можливість</a:t>
            </a:r>
            <a:r>
              <a:rPr lang="ru-RU" sz="20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 Black" panose="020B0A04020102020204" pitchFamily="34" charset="0"/>
              </a:rPr>
              <a:t>переглянутий</a:t>
            </a:r>
            <a:r>
              <a:rPr lang="ru-RU" sz="20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 Black" panose="020B0A04020102020204" pitchFamily="34" charset="0"/>
              </a:rPr>
              <a:t>повний</a:t>
            </a:r>
            <a:r>
              <a:rPr lang="ru-RU" sz="2000" dirty="0">
                <a:solidFill>
                  <a:schemeClr val="bg1"/>
                </a:solidFill>
                <a:latin typeface="Arial Black" panose="020B0A04020102020204" pitchFamily="34" charset="0"/>
              </a:rPr>
              <a:t> топ </a:t>
            </a:r>
            <a:r>
              <a:rPr lang="ru-RU" sz="2000" dirty="0" err="1">
                <a:solidFill>
                  <a:schemeClr val="bg1"/>
                </a:solidFill>
                <a:latin typeface="Arial Black" panose="020B0A04020102020204" pitchFamily="34" charset="0"/>
              </a:rPr>
              <a:t>рейтингування</a:t>
            </a:r>
            <a:r>
              <a:rPr lang="ru-RU" sz="2000" dirty="0">
                <a:solidFill>
                  <a:schemeClr val="bg1"/>
                </a:solidFill>
                <a:latin typeface="Arial Black" panose="020B0A04020102020204" pitchFamily="34" charset="0"/>
              </a:rPr>
              <a:t>.</a:t>
            </a:r>
            <a:endParaRPr lang="uk-UA" sz="2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0CF87A0-8573-4D1E-B955-97B37B54A2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7" t="3404" r="1990" b="2930"/>
          <a:stretch/>
        </p:blipFill>
        <p:spPr>
          <a:xfrm>
            <a:off x="5465598" y="1153641"/>
            <a:ext cx="6491564" cy="4517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6536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кутник 17">
            <a:extLst>
              <a:ext uri="{FF2B5EF4-FFF2-40B4-BE49-F238E27FC236}">
                <a16:creationId xmlns:a16="http://schemas.microsoft.com/office/drawing/2014/main" id="{02CBB1D5-5259-4DD4-8141-F256144A5C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0" name="Прямокутник 19">
            <a:extLst>
              <a:ext uri="{FF2B5EF4-FFF2-40B4-BE49-F238E27FC236}">
                <a16:creationId xmlns:a16="http://schemas.microsoft.com/office/drawing/2014/main" id="{B47408EC-C1EF-4110-816A-B8C53EB205CA}"/>
              </a:ext>
            </a:extLst>
          </p:cNvPr>
          <p:cNvSpPr/>
          <p:nvPr/>
        </p:nvSpPr>
        <p:spPr>
          <a:xfrm>
            <a:off x="0" y="3519948"/>
            <a:ext cx="12192000" cy="3367156"/>
          </a:xfrm>
          <a:prstGeom prst="rect">
            <a:avLst/>
          </a:prstGeom>
          <a:solidFill>
            <a:srgbClr val="040C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BBDF4D9-4F02-4248-B03F-915D42C155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63" t="3236" r="2175" b="4174"/>
          <a:stretch/>
        </p:blipFill>
        <p:spPr>
          <a:xfrm>
            <a:off x="322185" y="1455619"/>
            <a:ext cx="5617885" cy="392731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382CE50-244A-460D-B4B9-D294F86A93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07" t="4564" r="3072" b="4373"/>
          <a:stretch/>
        </p:blipFill>
        <p:spPr>
          <a:xfrm>
            <a:off x="6229000" y="1450672"/>
            <a:ext cx="5674070" cy="3932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30034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кутник 17">
            <a:extLst>
              <a:ext uri="{FF2B5EF4-FFF2-40B4-BE49-F238E27FC236}">
                <a16:creationId xmlns:a16="http://schemas.microsoft.com/office/drawing/2014/main" id="{02CBB1D5-5259-4DD4-8141-F256144A5C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Прямокутник 9">
            <a:extLst>
              <a:ext uri="{FF2B5EF4-FFF2-40B4-BE49-F238E27FC236}">
                <a16:creationId xmlns:a16="http://schemas.microsoft.com/office/drawing/2014/main" id="{D97EF045-9E02-4B3D-BD64-53F92008E942}"/>
              </a:ext>
            </a:extLst>
          </p:cNvPr>
          <p:cNvSpPr/>
          <p:nvPr/>
        </p:nvSpPr>
        <p:spPr>
          <a:xfrm>
            <a:off x="0" y="997320"/>
            <a:ext cx="5230761" cy="928205"/>
          </a:xfrm>
          <a:prstGeom prst="rect">
            <a:avLst/>
          </a:prstGeom>
          <a:solidFill>
            <a:srgbClr val="66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0" name="Прямокутник 19">
            <a:extLst>
              <a:ext uri="{FF2B5EF4-FFF2-40B4-BE49-F238E27FC236}">
                <a16:creationId xmlns:a16="http://schemas.microsoft.com/office/drawing/2014/main" id="{B47408EC-C1EF-4110-816A-B8C53EB205CA}"/>
              </a:ext>
            </a:extLst>
          </p:cNvPr>
          <p:cNvSpPr/>
          <p:nvPr/>
        </p:nvSpPr>
        <p:spPr>
          <a:xfrm>
            <a:off x="0" y="3519948"/>
            <a:ext cx="12192000" cy="3367156"/>
          </a:xfrm>
          <a:prstGeom prst="rect">
            <a:avLst/>
          </a:prstGeom>
          <a:solidFill>
            <a:srgbClr val="040C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Прямокутник 15">
            <a:extLst>
              <a:ext uri="{FF2B5EF4-FFF2-40B4-BE49-F238E27FC236}">
                <a16:creationId xmlns:a16="http://schemas.microsoft.com/office/drawing/2014/main" id="{7410D883-9383-486A-BE7A-FCF59BF756CE}"/>
              </a:ext>
            </a:extLst>
          </p:cNvPr>
          <p:cNvSpPr/>
          <p:nvPr/>
        </p:nvSpPr>
        <p:spPr>
          <a:xfrm>
            <a:off x="0" y="1923083"/>
            <a:ext cx="5230761" cy="4074592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Прямокутник 11">
            <a:extLst>
              <a:ext uri="{FF2B5EF4-FFF2-40B4-BE49-F238E27FC236}">
                <a16:creationId xmlns:a16="http://schemas.microsoft.com/office/drawing/2014/main" id="{6C13EEBE-4164-417F-AEA2-0C15E8EB7805}"/>
              </a:ext>
            </a:extLst>
          </p:cNvPr>
          <p:cNvSpPr/>
          <p:nvPr/>
        </p:nvSpPr>
        <p:spPr>
          <a:xfrm>
            <a:off x="0" y="806439"/>
            <a:ext cx="5230761" cy="190881"/>
          </a:xfrm>
          <a:prstGeom prst="rect">
            <a:avLst/>
          </a:prstGeom>
          <a:solidFill>
            <a:srgbClr val="68A5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Прямокутник 12">
            <a:extLst>
              <a:ext uri="{FF2B5EF4-FFF2-40B4-BE49-F238E27FC236}">
                <a16:creationId xmlns:a16="http://schemas.microsoft.com/office/drawing/2014/main" id="{838BB9CF-E48D-4D4A-BAAE-5F66B083394B}"/>
              </a:ext>
            </a:extLst>
          </p:cNvPr>
          <p:cNvSpPr/>
          <p:nvPr/>
        </p:nvSpPr>
        <p:spPr>
          <a:xfrm>
            <a:off x="5239134" y="1923083"/>
            <a:ext cx="226620" cy="3367156"/>
          </a:xfrm>
          <a:prstGeom prst="rect">
            <a:avLst/>
          </a:prstGeom>
          <a:solidFill>
            <a:srgbClr val="0211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1F7D9AD-DD51-49E8-9ECF-79FDCEF884CA}"/>
              </a:ext>
            </a:extLst>
          </p:cNvPr>
          <p:cNvSpPr txBox="1"/>
          <p:nvPr/>
        </p:nvSpPr>
        <p:spPr>
          <a:xfrm>
            <a:off x="116027" y="1153641"/>
            <a:ext cx="62159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3200" dirty="0" err="1">
                <a:solidFill>
                  <a:schemeClr val="bg1"/>
                </a:solidFill>
                <a:latin typeface="Arial Black" panose="020B0A04020102020204" pitchFamily="34" charset="0"/>
              </a:rPr>
              <a:t>Функціонал</a:t>
            </a:r>
            <a:r>
              <a:rPr lang="ru-RU" sz="32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ru-RU" sz="3200" dirty="0" err="1">
                <a:solidFill>
                  <a:schemeClr val="bg1"/>
                </a:solidFill>
                <a:latin typeface="Arial Black" panose="020B0A04020102020204" pitchFamily="34" charset="0"/>
              </a:rPr>
              <a:t>сторінок</a:t>
            </a:r>
            <a:endParaRPr lang="uk-UA" sz="32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C5C331-6B94-444A-878A-CC28586BADDE}"/>
              </a:ext>
            </a:extLst>
          </p:cNvPr>
          <p:cNvSpPr txBox="1"/>
          <p:nvPr/>
        </p:nvSpPr>
        <p:spPr>
          <a:xfrm>
            <a:off x="234993" y="2375329"/>
            <a:ext cx="476077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>
                <a:solidFill>
                  <a:schemeClr val="bg1"/>
                </a:solidFill>
                <a:latin typeface="Arial Black" panose="020B0A04020102020204" pitchFamily="34" charset="0"/>
              </a:rPr>
              <a:t>Магазин </a:t>
            </a:r>
            <a:r>
              <a:rPr lang="ru-RU" sz="2000" dirty="0" err="1">
                <a:solidFill>
                  <a:schemeClr val="bg1"/>
                </a:solidFill>
                <a:latin typeface="Arial Black" panose="020B0A04020102020204" pitchFamily="34" charset="0"/>
              </a:rPr>
              <a:t>користувача</a:t>
            </a:r>
            <a:r>
              <a:rPr lang="ru-RU" sz="20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 Black" panose="020B0A04020102020204" pitchFamily="34" charset="0"/>
              </a:rPr>
              <a:t>містить</a:t>
            </a:r>
            <a:r>
              <a:rPr lang="ru-RU" sz="20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 Black" panose="020B0A04020102020204" pitchFamily="34" charset="0"/>
              </a:rPr>
              <a:t>загальний</a:t>
            </a:r>
            <a:r>
              <a:rPr lang="ru-RU" sz="20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 Black" panose="020B0A04020102020204" pitchFamily="34" charset="0"/>
              </a:rPr>
              <a:t>перелік</a:t>
            </a:r>
            <a:r>
              <a:rPr lang="ru-RU" sz="20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 Black" panose="020B0A04020102020204" pitchFamily="34" charset="0"/>
              </a:rPr>
              <a:t>предметів</a:t>
            </a:r>
            <a:r>
              <a:rPr lang="ru-RU" sz="2000" dirty="0">
                <a:solidFill>
                  <a:schemeClr val="bg1"/>
                </a:solidFill>
                <a:latin typeface="Arial Black" panose="020B0A04020102020204" pitchFamily="34" charset="0"/>
              </a:rPr>
              <a:t> до покупки та </a:t>
            </a:r>
            <a:r>
              <a:rPr lang="ru-RU" sz="2000" dirty="0" err="1">
                <a:solidFill>
                  <a:schemeClr val="bg1"/>
                </a:solidFill>
                <a:latin typeface="Arial Black" panose="020B0A04020102020204" pitchFamily="34" charset="0"/>
              </a:rPr>
              <a:t>відображає</a:t>
            </a:r>
            <a:r>
              <a:rPr lang="ru-RU" sz="20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 Black" panose="020B0A04020102020204" pitchFamily="34" charset="0"/>
              </a:rPr>
              <a:t>кількість</a:t>
            </a:r>
            <a:r>
              <a:rPr lang="ru-RU" sz="20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 Black" panose="020B0A04020102020204" pitchFamily="34" charset="0"/>
              </a:rPr>
              <a:t>балів</a:t>
            </a:r>
            <a:r>
              <a:rPr lang="ru-RU" sz="2000" dirty="0">
                <a:solidFill>
                  <a:schemeClr val="bg1"/>
                </a:solidFill>
                <a:latin typeface="Arial Black" panose="020B0A04020102020204" pitchFamily="34" charset="0"/>
              </a:rPr>
              <a:t>.</a:t>
            </a:r>
          </a:p>
          <a:p>
            <a:pPr algn="just"/>
            <a:endParaRPr lang="ru-RU" sz="20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algn="just"/>
            <a:r>
              <a:rPr lang="ru-RU" sz="2000" dirty="0" err="1">
                <a:solidFill>
                  <a:schemeClr val="bg1"/>
                </a:solidFill>
                <a:latin typeface="Arial Black" panose="020B0A04020102020204" pitchFamily="34" charset="0"/>
              </a:rPr>
              <a:t>Сторінка</a:t>
            </a:r>
            <a:r>
              <a:rPr lang="ru-RU" sz="20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 Black" panose="020B0A04020102020204" pitchFamily="34" charset="0"/>
              </a:rPr>
              <a:t>вправ</a:t>
            </a:r>
            <a:r>
              <a:rPr lang="ru-RU" sz="20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 Black" panose="020B0A04020102020204" pitchFamily="34" charset="0"/>
              </a:rPr>
              <a:t>містить</a:t>
            </a:r>
            <a:r>
              <a:rPr lang="ru-RU" sz="20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 Black" panose="020B0A04020102020204" pitchFamily="34" charset="0"/>
              </a:rPr>
              <a:t>наглядне</a:t>
            </a:r>
            <a:r>
              <a:rPr lang="ru-RU" sz="20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 Black" panose="020B0A04020102020204" pitchFamily="34" charset="0"/>
              </a:rPr>
              <a:t>відображення</a:t>
            </a:r>
            <a:r>
              <a:rPr lang="ru-RU" sz="20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 Black" panose="020B0A04020102020204" pitchFamily="34" charset="0"/>
              </a:rPr>
              <a:t>вправи</a:t>
            </a:r>
            <a:r>
              <a:rPr lang="ru-RU" sz="2000" dirty="0">
                <a:solidFill>
                  <a:schemeClr val="bg1"/>
                </a:solidFill>
                <a:latin typeface="Arial Black" panose="020B0A04020102020204" pitchFamily="34" charset="0"/>
              </a:rPr>
              <a:t> в </a:t>
            </a:r>
            <a:r>
              <a:rPr lang="ru-RU" sz="2000" dirty="0" err="1">
                <a:solidFill>
                  <a:schemeClr val="bg1"/>
                </a:solidFill>
                <a:latin typeface="Arial Black" panose="020B0A04020102020204" pitchFamily="34" charset="0"/>
              </a:rPr>
              <a:t>ілюстрації</a:t>
            </a:r>
            <a:r>
              <a:rPr lang="ru-RU" sz="2000" dirty="0">
                <a:solidFill>
                  <a:schemeClr val="bg1"/>
                </a:solidFill>
                <a:latin typeface="Arial Black" panose="020B0A04020102020204" pitchFamily="34" charset="0"/>
              </a:rPr>
              <a:t>, </a:t>
            </a:r>
            <a:r>
              <a:rPr lang="ru-RU" sz="2000" dirty="0" err="1">
                <a:solidFill>
                  <a:schemeClr val="bg1"/>
                </a:solidFill>
                <a:latin typeface="Arial Black" panose="020B0A04020102020204" pitchFamily="34" charset="0"/>
              </a:rPr>
              <a:t>покрокову</a:t>
            </a:r>
            <a:r>
              <a:rPr lang="ru-RU" sz="20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 Black" panose="020B0A04020102020204" pitchFamily="34" charset="0"/>
              </a:rPr>
              <a:t>інструкцію</a:t>
            </a:r>
            <a:r>
              <a:rPr lang="ru-RU" sz="20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 Black" panose="020B0A04020102020204" pitchFamily="34" charset="0"/>
              </a:rPr>
              <a:t>виконання</a:t>
            </a:r>
            <a:r>
              <a:rPr lang="ru-RU" sz="2000" dirty="0">
                <a:solidFill>
                  <a:schemeClr val="bg1"/>
                </a:solidFill>
                <a:latin typeface="Arial Black" panose="020B0A04020102020204" pitchFamily="34" charset="0"/>
              </a:rPr>
              <a:t> та поле </a:t>
            </a:r>
            <a:r>
              <a:rPr lang="ru-RU" sz="2000" dirty="0" err="1">
                <a:solidFill>
                  <a:schemeClr val="bg1"/>
                </a:solidFill>
                <a:latin typeface="Arial Black" panose="020B0A04020102020204" pitchFamily="34" charset="0"/>
              </a:rPr>
              <a:t>введення</a:t>
            </a:r>
            <a:r>
              <a:rPr lang="ru-RU" sz="20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 Black" panose="020B0A04020102020204" pitchFamily="34" charset="0"/>
              </a:rPr>
              <a:t>виконаних</a:t>
            </a:r>
            <a:r>
              <a:rPr lang="ru-RU" sz="20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 Black" panose="020B0A04020102020204" pitchFamily="34" charset="0"/>
              </a:rPr>
              <a:t>повторів</a:t>
            </a:r>
            <a:r>
              <a:rPr lang="ru-RU" sz="2000" dirty="0">
                <a:solidFill>
                  <a:schemeClr val="bg1"/>
                </a:solidFill>
                <a:latin typeface="Arial Black" panose="020B0A04020102020204" pitchFamily="34" charset="0"/>
              </a:rPr>
              <a:t>.</a:t>
            </a:r>
            <a:endParaRPr lang="uk-UA" sz="2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1783826-6A5B-4D38-903D-6C119877CD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52" t="2405" r="1734" b="2799"/>
          <a:stretch/>
        </p:blipFill>
        <p:spPr>
          <a:xfrm>
            <a:off x="7192539" y="118210"/>
            <a:ext cx="4613564" cy="328352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75139FF-1F31-471A-8F23-B65CBE2FE4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54" t="2533" r="1462" b="4066"/>
          <a:stretch/>
        </p:blipFill>
        <p:spPr>
          <a:xfrm>
            <a:off x="5474127" y="3230790"/>
            <a:ext cx="5216549" cy="3656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1135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кутник 17">
            <a:extLst>
              <a:ext uri="{FF2B5EF4-FFF2-40B4-BE49-F238E27FC236}">
                <a16:creationId xmlns:a16="http://schemas.microsoft.com/office/drawing/2014/main" id="{02CBB1D5-5259-4DD4-8141-F256144A5C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Прямокутник 9">
            <a:extLst>
              <a:ext uri="{FF2B5EF4-FFF2-40B4-BE49-F238E27FC236}">
                <a16:creationId xmlns:a16="http://schemas.microsoft.com/office/drawing/2014/main" id="{D97EF045-9E02-4B3D-BD64-53F92008E942}"/>
              </a:ext>
            </a:extLst>
          </p:cNvPr>
          <p:cNvSpPr/>
          <p:nvPr/>
        </p:nvSpPr>
        <p:spPr>
          <a:xfrm>
            <a:off x="0" y="1330221"/>
            <a:ext cx="5230761" cy="928205"/>
          </a:xfrm>
          <a:prstGeom prst="rect">
            <a:avLst/>
          </a:prstGeom>
          <a:solidFill>
            <a:srgbClr val="66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0" name="Прямокутник 19">
            <a:extLst>
              <a:ext uri="{FF2B5EF4-FFF2-40B4-BE49-F238E27FC236}">
                <a16:creationId xmlns:a16="http://schemas.microsoft.com/office/drawing/2014/main" id="{B47408EC-C1EF-4110-816A-B8C53EB205CA}"/>
              </a:ext>
            </a:extLst>
          </p:cNvPr>
          <p:cNvSpPr/>
          <p:nvPr/>
        </p:nvSpPr>
        <p:spPr>
          <a:xfrm>
            <a:off x="0" y="3519948"/>
            <a:ext cx="12192000" cy="3367156"/>
          </a:xfrm>
          <a:prstGeom prst="rect">
            <a:avLst/>
          </a:prstGeom>
          <a:solidFill>
            <a:srgbClr val="040C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Прямокутник 15">
            <a:extLst>
              <a:ext uri="{FF2B5EF4-FFF2-40B4-BE49-F238E27FC236}">
                <a16:creationId xmlns:a16="http://schemas.microsoft.com/office/drawing/2014/main" id="{7410D883-9383-486A-BE7A-FCF59BF756CE}"/>
              </a:ext>
            </a:extLst>
          </p:cNvPr>
          <p:cNvSpPr/>
          <p:nvPr/>
        </p:nvSpPr>
        <p:spPr>
          <a:xfrm>
            <a:off x="0" y="2255984"/>
            <a:ext cx="5230761" cy="3012711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Прямокутник 11">
            <a:extLst>
              <a:ext uri="{FF2B5EF4-FFF2-40B4-BE49-F238E27FC236}">
                <a16:creationId xmlns:a16="http://schemas.microsoft.com/office/drawing/2014/main" id="{6C13EEBE-4164-417F-AEA2-0C15E8EB7805}"/>
              </a:ext>
            </a:extLst>
          </p:cNvPr>
          <p:cNvSpPr/>
          <p:nvPr/>
        </p:nvSpPr>
        <p:spPr>
          <a:xfrm>
            <a:off x="0" y="1139340"/>
            <a:ext cx="5230761" cy="190881"/>
          </a:xfrm>
          <a:prstGeom prst="rect">
            <a:avLst/>
          </a:prstGeom>
          <a:solidFill>
            <a:srgbClr val="68A5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Прямокутник 12">
            <a:extLst>
              <a:ext uri="{FF2B5EF4-FFF2-40B4-BE49-F238E27FC236}">
                <a16:creationId xmlns:a16="http://schemas.microsoft.com/office/drawing/2014/main" id="{838BB9CF-E48D-4D4A-BAAE-5F66B083394B}"/>
              </a:ext>
            </a:extLst>
          </p:cNvPr>
          <p:cNvSpPr/>
          <p:nvPr/>
        </p:nvSpPr>
        <p:spPr>
          <a:xfrm>
            <a:off x="5239133" y="2255984"/>
            <a:ext cx="227601" cy="3367156"/>
          </a:xfrm>
          <a:prstGeom prst="rect">
            <a:avLst/>
          </a:prstGeom>
          <a:solidFill>
            <a:srgbClr val="0211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1F7D9AD-DD51-49E8-9ECF-79FDCEF884CA}"/>
              </a:ext>
            </a:extLst>
          </p:cNvPr>
          <p:cNvSpPr txBox="1"/>
          <p:nvPr/>
        </p:nvSpPr>
        <p:spPr>
          <a:xfrm>
            <a:off x="116027" y="1486542"/>
            <a:ext cx="62159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3200" dirty="0">
                <a:solidFill>
                  <a:schemeClr val="bg1"/>
                </a:solidFill>
                <a:latin typeface="Arial Black" panose="020B0A04020102020204" pitchFamily="34" charset="0"/>
              </a:rPr>
              <a:t>Розробка </a:t>
            </a:r>
            <a:r>
              <a:rPr lang="uk-UA" sz="3200" dirty="0" err="1">
                <a:solidFill>
                  <a:schemeClr val="bg1"/>
                </a:solidFill>
                <a:latin typeface="Arial Black" panose="020B0A04020102020204" pitchFamily="34" charset="0"/>
              </a:rPr>
              <a:t>фронтенду</a:t>
            </a:r>
            <a:endParaRPr lang="uk-UA" sz="32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8A6B370-E9B4-4865-BFB8-B9AF3C01F483}"/>
              </a:ext>
            </a:extLst>
          </p:cNvPr>
          <p:cNvSpPr txBox="1"/>
          <p:nvPr/>
        </p:nvSpPr>
        <p:spPr>
          <a:xfrm>
            <a:off x="239180" y="2816763"/>
            <a:ext cx="476077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solidFill>
                  <a:schemeClr val="bg1"/>
                </a:solidFill>
                <a:latin typeface="Arial Black" panose="020B0A04020102020204" pitchFamily="34" charset="0"/>
              </a:rPr>
              <a:t>HTML — </a:t>
            </a:r>
            <a:r>
              <a:rPr lang="ru-RU" sz="2000" dirty="0">
                <a:solidFill>
                  <a:schemeClr val="bg1"/>
                </a:solidFill>
                <a:latin typeface="Arial Black" panose="020B0A04020102020204" pitchFamily="34" charset="0"/>
              </a:rPr>
              <a:t>структура </a:t>
            </a:r>
            <a:r>
              <a:rPr lang="ru-RU" sz="2000" dirty="0" err="1">
                <a:solidFill>
                  <a:schemeClr val="bg1"/>
                </a:solidFill>
                <a:latin typeface="Arial Black" panose="020B0A04020102020204" pitchFamily="34" charset="0"/>
              </a:rPr>
              <a:t>сторінок</a:t>
            </a:r>
            <a:r>
              <a:rPr lang="ru-RU" sz="2000" dirty="0">
                <a:solidFill>
                  <a:schemeClr val="bg1"/>
                </a:solidFill>
                <a:latin typeface="Arial Black" panose="020B0A04020102020204" pitchFamily="34" charset="0"/>
              </a:rPr>
              <a:t>, </a:t>
            </a:r>
            <a:r>
              <a:rPr lang="ru-RU" sz="2000" dirty="0" err="1">
                <a:solidFill>
                  <a:schemeClr val="bg1"/>
                </a:solidFill>
                <a:latin typeface="Arial Black" panose="020B0A04020102020204" pitchFamily="34" charset="0"/>
              </a:rPr>
              <a:t>семантичні</a:t>
            </a:r>
            <a:r>
              <a:rPr lang="ru-RU" sz="20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 Black" panose="020B0A04020102020204" pitchFamily="34" charset="0"/>
              </a:rPr>
              <a:t>елементи</a:t>
            </a:r>
            <a:r>
              <a:rPr lang="ru-RU" sz="20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</a:p>
          <a:p>
            <a:pPr algn="just"/>
            <a:endParaRPr lang="ru-RU" sz="20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algn="just"/>
            <a:r>
              <a:rPr lang="en-US" sz="2000" dirty="0">
                <a:solidFill>
                  <a:schemeClr val="bg1"/>
                </a:solidFill>
                <a:latin typeface="Arial Black" panose="020B0A04020102020204" pitchFamily="34" charset="0"/>
              </a:rPr>
              <a:t>CSS — </a:t>
            </a:r>
            <a:r>
              <a:rPr lang="ru-RU" sz="2000" dirty="0" err="1">
                <a:solidFill>
                  <a:schemeClr val="bg1"/>
                </a:solidFill>
                <a:latin typeface="Arial Black" panose="020B0A04020102020204" pitchFamily="34" charset="0"/>
              </a:rPr>
              <a:t>стилізація</a:t>
            </a:r>
            <a:r>
              <a:rPr lang="ru-RU" sz="2000" dirty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ru-RU" sz="2000" dirty="0" err="1">
                <a:solidFill>
                  <a:schemeClr val="bg1"/>
                </a:solidFill>
                <a:latin typeface="Arial Black" panose="020B0A04020102020204" pitchFamily="34" charset="0"/>
              </a:rPr>
              <a:t>інтерфейсу</a:t>
            </a:r>
            <a:r>
              <a:rPr lang="ru-RU" sz="2000" dirty="0">
                <a:solidFill>
                  <a:schemeClr val="bg1"/>
                </a:solidFill>
                <a:latin typeface="Arial Black" panose="020B0A04020102020204" pitchFamily="34" charset="0"/>
              </a:rPr>
              <a:t>, </a:t>
            </a:r>
            <a:r>
              <a:rPr lang="ru-RU" sz="2000" dirty="0" err="1">
                <a:solidFill>
                  <a:schemeClr val="bg1"/>
                </a:solidFill>
                <a:latin typeface="Arial Black" panose="020B0A04020102020204" pitchFamily="34" charset="0"/>
              </a:rPr>
              <a:t>адаптивний</a:t>
            </a:r>
            <a:r>
              <a:rPr lang="ru-RU" sz="2000" dirty="0">
                <a:solidFill>
                  <a:schemeClr val="bg1"/>
                </a:solidFill>
                <a:latin typeface="Arial Black" panose="020B0A04020102020204" pitchFamily="34" charset="0"/>
              </a:rPr>
              <a:t> дизайн</a:t>
            </a:r>
            <a:endParaRPr lang="uk-UA" sz="20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4455" y="447675"/>
            <a:ext cx="4133850" cy="596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65667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кутник 17">
            <a:extLst>
              <a:ext uri="{FF2B5EF4-FFF2-40B4-BE49-F238E27FC236}">
                <a16:creationId xmlns:a16="http://schemas.microsoft.com/office/drawing/2014/main" id="{02CBB1D5-5259-4DD4-8141-F256144A5C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Прямокутник 9">
            <a:extLst>
              <a:ext uri="{FF2B5EF4-FFF2-40B4-BE49-F238E27FC236}">
                <a16:creationId xmlns:a16="http://schemas.microsoft.com/office/drawing/2014/main" id="{D97EF045-9E02-4B3D-BD64-53F92008E942}"/>
              </a:ext>
            </a:extLst>
          </p:cNvPr>
          <p:cNvSpPr/>
          <p:nvPr/>
        </p:nvSpPr>
        <p:spPr>
          <a:xfrm>
            <a:off x="5860024" y="1684666"/>
            <a:ext cx="6331976" cy="928205"/>
          </a:xfrm>
          <a:prstGeom prst="rect">
            <a:avLst/>
          </a:prstGeom>
          <a:solidFill>
            <a:srgbClr val="66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0" name="Прямокутник 19">
            <a:extLst>
              <a:ext uri="{FF2B5EF4-FFF2-40B4-BE49-F238E27FC236}">
                <a16:creationId xmlns:a16="http://schemas.microsoft.com/office/drawing/2014/main" id="{B47408EC-C1EF-4110-816A-B8C53EB205CA}"/>
              </a:ext>
            </a:extLst>
          </p:cNvPr>
          <p:cNvSpPr/>
          <p:nvPr/>
        </p:nvSpPr>
        <p:spPr>
          <a:xfrm>
            <a:off x="0" y="3519948"/>
            <a:ext cx="12192000" cy="3367156"/>
          </a:xfrm>
          <a:prstGeom prst="rect">
            <a:avLst/>
          </a:prstGeom>
          <a:solidFill>
            <a:srgbClr val="040C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Прямокутник 15">
            <a:extLst>
              <a:ext uri="{FF2B5EF4-FFF2-40B4-BE49-F238E27FC236}">
                <a16:creationId xmlns:a16="http://schemas.microsoft.com/office/drawing/2014/main" id="{7410D883-9383-486A-BE7A-FCF59BF756CE}"/>
              </a:ext>
            </a:extLst>
          </p:cNvPr>
          <p:cNvSpPr/>
          <p:nvPr/>
        </p:nvSpPr>
        <p:spPr>
          <a:xfrm>
            <a:off x="5860024" y="2610429"/>
            <a:ext cx="6331976" cy="3012711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Прямокутник 11">
            <a:extLst>
              <a:ext uri="{FF2B5EF4-FFF2-40B4-BE49-F238E27FC236}">
                <a16:creationId xmlns:a16="http://schemas.microsoft.com/office/drawing/2014/main" id="{6C13EEBE-4164-417F-AEA2-0C15E8EB7805}"/>
              </a:ext>
            </a:extLst>
          </p:cNvPr>
          <p:cNvSpPr/>
          <p:nvPr/>
        </p:nvSpPr>
        <p:spPr>
          <a:xfrm>
            <a:off x="5860024" y="1493785"/>
            <a:ext cx="6331976" cy="190881"/>
          </a:xfrm>
          <a:prstGeom prst="rect">
            <a:avLst/>
          </a:prstGeom>
          <a:solidFill>
            <a:srgbClr val="68A5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Прямокутник 12">
            <a:extLst>
              <a:ext uri="{FF2B5EF4-FFF2-40B4-BE49-F238E27FC236}">
                <a16:creationId xmlns:a16="http://schemas.microsoft.com/office/drawing/2014/main" id="{838BB9CF-E48D-4D4A-BAAE-5F66B083394B}"/>
              </a:ext>
            </a:extLst>
          </p:cNvPr>
          <p:cNvSpPr/>
          <p:nvPr/>
        </p:nvSpPr>
        <p:spPr>
          <a:xfrm>
            <a:off x="5632423" y="2591743"/>
            <a:ext cx="227601" cy="3367156"/>
          </a:xfrm>
          <a:prstGeom prst="rect">
            <a:avLst/>
          </a:prstGeom>
          <a:solidFill>
            <a:srgbClr val="0211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1F7D9AD-DD51-49E8-9ECF-79FDCEF884CA}"/>
              </a:ext>
            </a:extLst>
          </p:cNvPr>
          <p:cNvSpPr txBox="1"/>
          <p:nvPr/>
        </p:nvSpPr>
        <p:spPr>
          <a:xfrm>
            <a:off x="6099204" y="1822032"/>
            <a:ext cx="52078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3200" dirty="0">
                <a:solidFill>
                  <a:schemeClr val="bg1"/>
                </a:solidFill>
                <a:latin typeface="Arial Black" panose="020B0A04020102020204" pitchFamily="34" charset="0"/>
              </a:rPr>
              <a:t>Розробка </a:t>
            </a:r>
            <a:r>
              <a:rPr lang="uk-UA" sz="3200" dirty="0" err="1">
                <a:solidFill>
                  <a:schemeClr val="bg1"/>
                </a:solidFill>
                <a:latin typeface="Arial Black" panose="020B0A04020102020204" pitchFamily="34" charset="0"/>
              </a:rPr>
              <a:t>бекенду</a:t>
            </a:r>
            <a:endParaRPr lang="uk-UA" sz="32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8A6B370-E9B4-4865-BFB8-B9AF3C01F483}"/>
              </a:ext>
            </a:extLst>
          </p:cNvPr>
          <p:cNvSpPr txBox="1"/>
          <p:nvPr/>
        </p:nvSpPr>
        <p:spPr>
          <a:xfrm>
            <a:off x="6099204" y="2976028"/>
            <a:ext cx="58568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2000" dirty="0">
                <a:solidFill>
                  <a:schemeClr val="bg1"/>
                </a:solidFill>
                <a:latin typeface="Arial Black" panose="020B0A04020102020204" pitchFamily="34" charset="0"/>
              </a:rPr>
              <a:t>Реалізовано власну модель користувача </a:t>
            </a:r>
            <a:r>
              <a:rPr lang="en-US" sz="2000" dirty="0" err="1">
                <a:solidFill>
                  <a:schemeClr val="bg1"/>
                </a:solidFill>
                <a:latin typeface="Arial Black" panose="020B0A04020102020204" pitchFamily="34" charset="0"/>
              </a:rPr>
              <a:t>MyUser</a:t>
            </a:r>
            <a:r>
              <a:rPr lang="en-US" sz="2000" dirty="0">
                <a:solidFill>
                  <a:schemeClr val="bg1"/>
                </a:solidFill>
                <a:latin typeface="Arial Black" panose="020B0A04020102020204" pitchFamily="34" charset="0"/>
              </a:rPr>
              <a:t>, </a:t>
            </a:r>
            <a:r>
              <a:rPr lang="uk-UA" sz="2000" dirty="0">
                <a:solidFill>
                  <a:schemeClr val="bg1"/>
                </a:solidFill>
                <a:latin typeface="Arial Black" panose="020B0A04020102020204" pitchFamily="34" charset="0"/>
              </a:rPr>
              <a:t>а також базу даних для магазину, завдань і результатів їх виконання. Користувач може реєструватися, проходити верифікацію, </a:t>
            </a:r>
            <a:r>
              <a:rPr lang="uk-UA" sz="2000" dirty="0" err="1">
                <a:solidFill>
                  <a:schemeClr val="bg1"/>
                </a:solidFill>
                <a:latin typeface="Arial Black" panose="020B0A04020102020204" pitchFamily="34" charset="0"/>
              </a:rPr>
              <a:t>авторизовуватись</a:t>
            </a:r>
            <a:r>
              <a:rPr lang="uk-UA" sz="2000" dirty="0">
                <a:solidFill>
                  <a:schemeClr val="bg1"/>
                </a:solidFill>
                <a:latin typeface="Arial Black" panose="020B0A04020102020204" pitchFamily="34" charset="0"/>
              </a:rPr>
              <a:t> та виходити з облікового запису.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1A205928-175E-4F4E-BB92-7392F3B9E2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77" y="1684666"/>
            <a:ext cx="5598646" cy="334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9100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431</Words>
  <Application>Microsoft Office PowerPoint</Application>
  <PresentationFormat>Широкоэкранный</PresentationFormat>
  <Paragraphs>69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Arial</vt:lpstr>
      <vt:lpstr>Arial Black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PC</dc:creator>
  <cp:lastModifiedBy>кв</cp:lastModifiedBy>
  <cp:revision>26</cp:revision>
  <dcterms:created xsi:type="dcterms:W3CDTF">2025-05-01T18:20:39Z</dcterms:created>
  <dcterms:modified xsi:type="dcterms:W3CDTF">2025-05-13T07:15:29Z</dcterms:modified>
</cp:coreProperties>
</file>