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/>
  <p:notesSz cx="6858000" cy="9144000"/>
  <p:embeddedFontLst>
    <p:embeddedFont>
      <p:font typeface="IBM Plex Sans KR SemiBold" panose="020B0703050203000203" pitchFamily="50" charset="-127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1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410435" y="1581579"/>
            <a:ext cx="1510832" cy="2220315"/>
            <a:chOff x="0" y="0"/>
            <a:chExt cx="397915" cy="584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97915" cy="584774"/>
            </a:xfrm>
            <a:custGeom>
              <a:avLst/>
              <a:gdLst/>
              <a:ahLst/>
              <a:cxnLst/>
              <a:rect l="l" t="t" r="r" b="b"/>
              <a:pathLst>
                <a:path w="397915" h="584774">
                  <a:moveTo>
                    <a:pt x="153728" y="0"/>
                  </a:moveTo>
                  <a:lnTo>
                    <a:pt x="244186" y="0"/>
                  </a:lnTo>
                  <a:cubicBezTo>
                    <a:pt x="329088" y="0"/>
                    <a:pt x="397915" y="68826"/>
                    <a:pt x="397915" y="153728"/>
                  </a:cubicBezTo>
                  <a:lnTo>
                    <a:pt x="397915" y="431046"/>
                  </a:lnTo>
                  <a:cubicBezTo>
                    <a:pt x="397915" y="515948"/>
                    <a:pt x="329088" y="584774"/>
                    <a:pt x="244186" y="584774"/>
                  </a:cubicBezTo>
                  <a:lnTo>
                    <a:pt x="153728" y="584774"/>
                  </a:lnTo>
                  <a:cubicBezTo>
                    <a:pt x="68826" y="584774"/>
                    <a:pt x="0" y="515948"/>
                    <a:pt x="0" y="431046"/>
                  </a:cubicBezTo>
                  <a:lnTo>
                    <a:pt x="0" y="153728"/>
                  </a:lnTo>
                  <a:cubicBezTo>
                    <a:pt x="0" y="68826"/>
                    <a:pt x="68826" y="0"/>
                    <a:pt x="153728" y="0"/>
                  </a:cubicBezTo>
                  <a:close/>
                </a:path>
              </a:pathLst>
            </a:custGeom>
            <a:solidFill>
              <a:srgbClr val="5271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397915" cy="632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410435" y="3897144"/>
            <a:ext cx="1510832" cy="2220315"/>
            <a:chOff x="0" y="0"/>
            <a:chExt cx="397915" cy="5847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7915" cy="584774"/>
            </a:xfrm>
            <a:custGeom>
              <a:avLst/>
              <a:gdLst/>
              <a:ahLst/>
              <a:cxnLst/>
              <a:rect l="l" t="t" r="r" b="b"/>
              <a:pathLst>
                <a:path w="397915" h="584774">
                  <a:moveTo>
                    <a:pt x="153728" y="0"/>
                  </a:moveTo>
                  <a:lnTo>
                    <a:pt x="244186" y="0"/>
                  </a:lnTo>
                  <a:cubicBezTo>
                    <a:pt x="329088" y="0"/>
                    <a:pt x="397915" y="68826"/>
                    <a:pt x="397915" y="153728"/>
                  </a:cubicBezTo>
                  <a:lnTo>
                    <a:pt x="397915" y="431046"/>
                  </a:lnTo>
                  <a:cubicBezTo>
                    <a:pt x="397915" y="515948"/>
                    <a:pt x="329088" y="584774"/>
                    <a:pt x="244186" y="584774"/>
                  </a:cubicBezTo>
                  <a:lnTo>
                    <a:pt x="153728" y="584774"/>
                  </a:lnTo>
                  <a:cubicBezTo>
                    <a:pt x="68826" y="584774"/>
                    <a:pt x="0" y="515948"/>
                    <a:pt x="0" y="431046"/>
                  </a:cubicBezTo>
                  <a:lnTo>
                    <a:pt x="0" y="153728"/>
                  </a:lnTo>
                  <a:cubicBezTo>
                    <a:pt x="0" y="68826"/>
                    <a:pt x="68826" y="0"/>
                    <a:pt x="153728" y="0"/>
                  </a:cubicBezTo>
                  <a:close/>
                </a:path>
              </a:pathLst>
            </a:custGeom>
            <a:solidFill>
              <a:srgbClr val="CB6CE6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7915" cy="632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>
            <a:grpSpLocks/>
          </p:cNvGrpSpPr>
          <p:nvPr/>
        </p:nvGrpSpPr>
        <p:grpSpPr>
          <a:xfrm>
            <a:off x="625424" y="616337"/>
            <a:ext cx="9048395" cy="9054326"/>
            <a:chOff x="0" y="0"/>
            <a:chExt cx="2383116" cy="2384678"/>
          </a:xfrm>
        </p:grpSpPr>
        <p:sp>
          <p:nvSpPr>
            <p:cNvPr id="9" name="Freeform 9"/>
            <p:cNvSpPr>
              <a:spLocks/>
            </p:cNvSpPr>
            <p:nvPr/>
          </p:nvSpPr>
          <p:spPr>
            <a:xfrm>
              <a:off x="0" y="0"/>
              <a:ext cx="2383117" cy="2384678"/>
            </a:xfrm>
            <a:custGeom>
              <a:avLst/>
              <a:gdLst/>
              <a:ahLst/>
              <a:cxnLst/>
              <a:rect l="l" t="t" r="r" b="b"/>
              <a:pathLst>
                <a:path w="2383117" h="2384678">
                  <a:moveTo>
                    <a:pt x="49626" y="0"/>
                  </a:moveTo>
                  <a:lnTo>
                    <a:pt x="2333491" y="0"/>
                  </a:lnTo>
                  <a:cubicBezTo>
                    <a:pt x="2346652" y="0"/>
                    <a:pt x="2359275" y="5228"/>
                    <a:pt x="2368582" y="14535"/>
                  </a:cubicBezTo>
                  <a:cubicBezTo>
                    <a:pt x="2377888" y="23842"/>
                    <a:pt x="2383117" y="36464"/>
                    <a:pt x="2383117" y="49626"/>
                  </a:cubicBezTo>
                  <a:lnTo>
                    <a:pt x="2383117" y="2335053"/>
                  </a:lnTo>
                  <a:cubicBezTo>
                    <a:pt x="2383117" y="2348214"/>
                    <a:pt x="2377888" y="2360837"/>
                    <a:pt x="2368582" y="2370144"/>
                  </a:cubicBezTo>
                  <a:cubicBezTo>
                    <a:pt x="2359275" y="2379450"/>
                    <a:pt x="2346652" y="2384678"/>
                    <a:pt x="2333491" y="2384678"/>
                  </a:cubicBezTo>
                  <a:lnTo>
                    <a:pt x="49626" y="2384678"/>
                  </a:lnTo>
                  <a:cubicBezTo>
                    <a:pt x="36464" y="2384678"/>
                    <a:pt x="23842" y="2379450"/>
                    <a:pt x="14535" y="2370144"/>
                  </a:cubicBezTo>
                  <a:cubicBezTo>
                    <a:pt x="5228" y="2360837"/>
                    <a:pt x="0" y="2348214"/>
                    <a:pt x="0" y="2335053"/>
                  </a:cubicBezTo>
                  <a:lnTo>
                    <a:pt x="0" y="49626"/>
                  </a:lnTo>
                  <a:cubicBezTo>
                    <a:pt x="0" y="36464"/>
                    <a:pt x="5228" y="23842"/>
                    <a:pt x="14535" y="14535"/>
                  </a:cubicBezTo>
                  <a:cubicBezTo>
                    <a:pt x="23842" y="5228"/>
                    <a:pt x="36464" y="0"/>
                    <a:pt x="49626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0" name="TextBox 10"/>
            <p:cNvSpPr txBox="1">
              <a:spLocks/>
            </p:cNvSpPr>
            <p:nvPr/>
          </p:nvSpPr>
          <p:spPr>
            <a:xfrm>
              <a:off x="0" y="-47625"/>
              <a:ext cx="2383116" cy="2432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620024" y="616868"/>
            <a:ext cx="9053795" cy="9053795"/>
          </a:xfrm>
          <a:prstGeom prst="roundRect">
            <a:avLst>
              <a:gd name="adj" fmla="val 2109"/>
            </a:avLst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837" t="-3446" r="-3446" b="-3837"/>
            </a:stretch>
          </a:blipFill>
          <a:ln w="66675" cap="rnd">
            <a:solidFill>
              <a:srgbClr val="6F6A67"/>
            </a:solidFill>
            <a:prstDash val="solid"/>
            <a:rou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2" name="Freeform 12"/>
          <p:cNvSpPr/>
          <p:nvPr/>
        </p:nvSpPr>
        <p:spPr>
          <a:xfrm>
            <a:off x="1072986" y="314360"/>
            <a:ext cx="1395609" cy="1828730"/>
          </a:xfrm>
          <a:custGeom>
            <a:avLst/>
            <a:gdLst/>
            <a:ahLst/>
            <a:cxnLst/>
            <a:rect l="l" t="t" r="r" b="b"/>
            <a:pathLst>
              <a:path w="1395609" h="1828730">
                <a:moveTo>
                  <a:pt x="0" y="0"/>
                </a:moveTo>
                <a:lnTo>
                  <a:pt x="1395609" y="0"/>
                </a:lnTo>
                <a:lnTo>
                  <a:pt x="1395609" y="1828730"/>
                </a:lnTo>
                <a:lnTo>
                  <a:pt x="0" y="1828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20" name="Group 13">
            <a:extLst>
              <a:ext uri="{FF2B5EF4-FFF2-40B4-BE49-F238E27FC236}">
                <a16:creationId xmlns:a16="http://schemas.microsoft.com/office/drawing/2014/main" id="{A8E89697-FA02-D28C-1D61-70337F604715}"/>
              </a:ext>
            </a:extLst>
          </p:cNvPr>
          <p:cNvGrpSpPr/>
          <p:nvPr/>
        </p:nvGrpSpPr>
        <p:grpSpPr>
          <a:xfrm>
            <a:off x="5246334" y="850525"/>
            <a:ext cx="3998160" cy="1100455"/>
            <a:chOff x="0" y="-57150"/>
            <a:chExt cx="1053013" cy="289832"/>
          </a:xfrm>
        </p:grpSpPr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CB4BFB14-524A-87A3-397D-332CEDA26874}"/>
                </a:ext>
              </a:extLst>
            </p:cNvPr>
            <p:cNvSpPr/>
            <p:nvPr/>
          </p:nvSpPr>
          <p:spPr>
            <a:xfrm>
              <a:off x="0" y="0"/>
              <a:ext cx="1053013" cy="232682"/>
            </a:xfrm>
            <a:custGeom>
              <a:avLst/>
              <a:gdLst/>
              <a:ahLst/>
              <a:cxnLst/>
              <a:rect l="l" t="t" r="r" b="b"/>
              <a:pathLst>
                <a:path w="1053013" h="232682">
                  <a:moveTo>
                    <a:pt x="98755" y="0"/>
                  </a:moveTo>
                  <a:lnTo>
                    <a:pt x="954258" y="0"/>
                  </a:lnTo>
                  <a:cubicBezTo>
                    <a:pt x="1008799" y="0"/>
                    <a:pt x="1053013" y="44214"/>
                    <a:pt x="1053013" y="98755"/>
                  </a:cubicBezTo>
                  <a:lnTo>
                    <a:pt x="1053013" y="133927"/>
                  </a:lnTo>
                  <a:cubicBezTo>
                    <a:pt x="1053013" y="188468"/>
                    <a:pt x="1008799" y="232682"/>
                    <a:pt x="954258" y="232682"/>
                  </a:cubicBezTo>
                  <a:lnTo>
                    <a:pt x="98755" y="232682"/>
                  </a:lnTo>
                  <a:cubicBezTo>
                    <a:pt x="44214" y="232682"/>
                    <a:pt x="0" y="188468"/>
                    <a:pt x="0" y="133927"/>
                  </a:cubicBezTo>
                  <a:lnTo>
                    <a:pt x="0" y="98755"/>
                  </a:lnTo>
                  <a:cubicBezTo>
                    <a:pt x="0" y="44214"/>
                    <a:pt x="44214" y="0"/>
                    <a:pt x="9875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25" name="TextBox 15">
              <a:extLst>
                <a:ext uri="{FF2B5EF4-FFF2-40B4-BE49-F238E27FC236}">
                  <a16:creationId xmlns:a16="http://schemas.microsoft.com/office/drawing/2014/main" id="{FB425485-1B9F-B19D-7AE7-63EFFDE93338}"/>
                </a:ext>
              </a:extLst>
            </p:cNvPr>
            <p:cNvSpPr txBox="1"/>
            <p:nvPr/>
          </p:nvSpPr>
          <p:spPr>
            <a:xfrm>
              <a:off x="0" y="-57150"/>
              <a:ext cx="1053013" cy="2898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19" name="Freeform 19"/>
          <p:cNvSpPr/>
          <p:nvPr/>
        </p:nvSpPr>
        <p:spPr>
          <a:xfrm>
            <a:off x="5448300" y="1279709"/>
            <a:ext cx="459077" cy="459077"/>
          </a:xfrm>
          <a:custGeom>
            <a:avLst/>
            <a:gdLst/>
            <a:ahLst/>
            <a:cxnLst/>
            <a:rect l="l" t="t" r="r" b="b"/>
            <a:pathLst>
              <a:path w="459077" h="459077">
                <a:moveTo>
                  <a:pt x="0" y="0"/>
                </a:moveTo>
                <a:lnTo>
                  <a:pt x="459077" y="0"/>
                </a:lnTo>
                <a:lnTo>
                  <a:pt x="459077" y="459077"/>
                </a:lnTo>
                <a:lnTo>
                  <a:pt x="0" y="45907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2864AE-04D1-BCD4-8EA0-CF5751E9A41E}"/>
              </a:ext>
            </a:extLst>
          </p:cNvPr>
          <p:cNvSpPr txBox="1"/>
          <p:nvPr/>
        </p:nvSpPr>
        <p:spPr>
          <a:xfrm>
            <a:off x="1351536" y="2900226"/>
            <a:ext cx="5676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제목을 </a:t>
            </a:r>
            <a:endParaRPr lang="en-US" altLang="ko-KR" sz="8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8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E1686B-CDFE-5AC8-16EE-CE026FD4A828}"/>
              </a:ext>
            </a:extLst>
          </p:cNvPr>
          <p:cNvSpPr txBox="1"/>
          <p:nvPr/>
        </p:nvSpPr>
        <p:spPr>
          <a:xfrm>
            <a:off x="5981700" y="1257300"/>
            <a:ext cx="2946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DSWU CORNER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grpSp>
        <p:nvGrpSpPr>
          <p:cNvPr id="32" name="Group 16">
            <a:extLst>
              <a:ext uri="{FF2B5EF4-FFF2-40B4-BE49-F238E27FC236}">
                <a16:creationId xmlns:a16="http://schemas.microsoft.com/office/drawing/2014/main" id="{31D41B3B-A210-FB01-E1B6-FECD3BF8BB15}"/>
              </a:ext>
            </a:extLst>
          </p:cNvPr>
          <p:cNvGrpSpPr/>
          <p:nvPr/>
        </p:nvGrpSpPr>
        <p:grpSpPr>
          <a:xfrm>
            <a:off x="1351536" y="7738129"/>
            <a:ext cx="2713558" cy="1167254"/>
            <a:chOff x="0" y="-57150"/>
            <a:chExt cx="714682" cy="307425"/>
          </a:xfrm>
        </p:grpSpPr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B4F0878E-2507-3AB6-7FF3-F76C8E16EA9B}"/>
                </a:ext>
              </a:extLst>
            </p:cNvPr>
            <p:cNvSpPr/>
            <p:nvPr/>
          </p:nvSpPr>
          <p:spPr>
            <a:xfrm>
              <a:off x="0" y="0"/>
              <a:ext cx="714682" cy="250275"/>
            </a:xfrm>
            <a:custGeom>
              <a:avLst/>
              <a:gdLst/>
              <a:ahLst/>
              <a:cxnLst/>
              <a:rect l="l" t="t" r="r" b="b"/>
              <a:pathLst>
                <a:path w="714682" h="250275">
                  <a:moveTo>
                    <a:pt x="125138" y="0"/>
                  </a:moveTo>
                  <a:lnTo>
                    <a:pt x="589544" y="0"/>
                  </a:lnTo>
                  <a:cubicBezTo>
                    <a:pt x="622733" y="0"/>
                    <a:pt x="654562" y="13184"/>
                    <a:pt x="678030" y="36652"/>
                  </a:cubicBezTo>
                  <a:cubicBezTo>
                    <a:pt x="701498" y="60120"/>
                    <a:pt x="714682" y="91949"/>
                    <a:pt x="714682" y="125138"/>
                  </a:cubicBezTo>
                  <a:lnTo>
                    <a:pt x="714682" y="125138"/>
                  </a:lnTo>
                  <a:cubicBezTo>
                    <a:pt x="714682" y="194249"/>
                    <a:pt x="658656" y="250275"/>
                    <a:pt x="589544" y="250275"/>
                  </a:cubicBezTo>
                  <a:lnTo>
                    <a:pt x="125138" y="250275"/>
                  </a:lnTo>
                  <a:cubicBezTo>
                    <a:pt x="56026" y="250275"/>
                    <a:pt x="0" y="194249"/>
                    <a:pt x="0" y="125138"/>
                  </a:cubicBezTo>
                  <a:lnTo>
                    <a:pt x="0" y="125138"/>
                  </a:lnTo>
                  <a:cubicBezTo>
                    <a:pt x="0" y="56026"/>
                    <a:pt x="56026" y="0"/>
                    <a:pt x="125138" y="0"/>
                  </a:cubicBezTo>
                  <a:close/>
                </a:path>
              </a:pathLst>
            </a:custGeom>
            <a:solidFill>
              <a:srgbClr val="9CC1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TextBox 18">
              <a:extLst>
                <a:ext uri="{FF2B5EF4-FFF2-40B4-BE49-F238E27FC236}">
                  <a16:creationId xmlns:a16="http://schemas.microsoft.com/office/drawing/2014/main" id="{CE4897B6-0896-F2A8-622F-06C976E5F545}"/>
                </a:ext>
              </a:extLst>
            </p:cNvPr>
            <p:cNvSpPr txBox="1"/>
            <p:nvPr/>
          </p:nvSpPr>
          <p:spPr>
            <a:xfrm>
              <a:off x="0" y="-57150"/>
              <a:ext cx="714682" cy="307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ts val="4199"/>
                </a:lnSpc>
              </a:pPr>
              <a:endParaRPr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0C7E4D6-91FE-80D5-D150-046F42E28215}"/>
              </a:ext>
            </a:extLst>
          </p:cNvPr>
          <p:cNvSpPr txBox="1"/>
          <p:nvPr/>
        </p:nvSpPr>
        <p:spPr>
          <a:xfrm>
            <a:off x="1651051" y="8100060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팀명</a:t>
            </a:r>
            <a:r>
              <a:rPr lang="ko-KR" altLang="en-US" sz="4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작성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2">
            <a:extLst>
              <a:ext uri="{FF2B5EF4-FFF2-40B4-BE49-F238E27FC236}">
                <a16:creationId xmlns:a16="http://schemas.microsoft.com/office/drawing/2014/main" id="{E0032C3E-5C67-841B-3AC2-8F906C0C36EB}"/>
              </a:ext>
            </a:extLst>
          </p:cNvPr>
          <p:cNvGrpSpPr/>
          <p:nvPr/>
        </p:nvGrpSpPr>
        <p:grpSpPr>
          <a:xfrm>
            <a:off x="494666" y="510540"/>
            <a:ext cx="17374234" cy="17367690"/>
            <a:chOff x="18344" y="13840"/>
            <a:chExt cx="841455" cy="843249"/>
          </a:xfrm>
        </p:grpSpPr>
        <p:sp>
          <p:nvSpPr>
            <p:cNvPr id="13" name="Freeform 3">
              <a:extLst>
                <a:ext uri="{FF2B5EF4-FFF2-40B4-BE49-F238E27FC236}">
                  <a16:creationId xmlns:a16="http://schemas.microsoft.com/office/drawing/2014/main" id="{CE03BD70-33F3-83E8-D695-8113FA896F7A}"/>
                </a:ext>
              </a:extLst>
            </p:cNvPr>
            <p:cNvSpPr/>
            <p:nvPr/>
          </p:nvSpPr>
          <p:spPr>
            <a:xfrm>
              <a:off x="18344" y="13840"/>
              <a:ext cx="841455" cy="843249"/>
            </a:xfrm>
            <a:custGeom>
              <a:avLst/>
              <a:gdLst/>
              <a:ahLst/>
              <a:cxnLst/>
              <a:rect l="l" t="t" r="r" b="b"/>
              <a:pathLst>
                <a:path w="841455" h="843249">
                  <a:moveTo>
                    <a:pt x="451990" y="17165"/>
                  </a:moveTo>
                  <a:lnTo>
                    <a:pt x="828537" y="390619"/>
                  </a:lnTo>
                  <a:cubicBezTo>
                    <a:pt x="836805" y="398819"/>
                    <a:pt x="841455" y="409981"/>
                    <a:pt x="841455" y="421625"/>
                  </a:cubicBezTo>
                  <a:cubicBezTo>
                    <a:pt x="841455" y="433269"/>
                    <a:pt x="836805" y="444431"/>
                    <a:pt x="828537" y="452630"/>
                  </a:cubicBezTo>
                  <a:lnTo>
                    <a:pt x="451990" y="826084"/>
                  </a:lnTo>
                  <a:cubicBezTo>
                    <a:pt x="434683" y="843249"/>
                    <a:pt x="406773" y="843249"/>
                    <a:pt x="389466" y="826084"/>
                  </a:cubicBezTo>
                  <a:lnTo>
                    <a:pt x="12918" y="452630"/>
                  </a:lnTo>
                  <a:cubicBezTo>
                    <a:pt x="4651" y="444431"/>
                    <a:pt x="0" y="433269"/>
                    <a:pt x="0" y="421625"/>
                  </a:cubicBezTo>
                  <a:cubicBezTo>
                    <a:pt x="0" y="409981"/>
                    <a:pt x="4651" y="398819"/>
                    <a:pt x="12918" y="390619"/>
                  </a:cubicBezTo>
                  <a:lnTo>
                    <a:pt x="389466" y="17165"/>
                  </a:lnTo>
                  <a:cubicBezTo>
                    <a:pt x="406773" y="0"/>
                    <a:pt x="434683" y="0"/>
                    <a:pt x="451990" y="17165"/>
                  </a:cubicBezTo>
                  <a:close/>
                </a:path>
              </a:pathLst>
            </a:custGeom>
            <a:solidFill>
              <a:srgbClr val="6199F7"/>
            </a:solidFill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DBBC22AE-8E0D-12E2-B4FF-57C7A20BB0D5}"/>
                </a:ext>
              </a:extLst>
            </p:cNvPr>
            <p:cNvSpPr txBox="1"/>
            <p:nvPr/>
          </p:nvSpPr>
          <p:spPr>
            <a:xfrm>
              <a:off x="150931" y="111591"/>
              <a:ext cx="576282" cy="60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08087" y="616337"/>
            <a:ext cx="9048395" cy="9054326"/>
            <a:chOff x="0" y="0"/>
            <a:chExt cx="2383116" cy="238467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83117" cy="2384678"/>
            </a:xfrm>
            <a:custGeom>
              <a:avLst/>
              <a:gdLst/>
              <a:ahLst/>
              <a:cxnLst/>
              <a:rect l="l" t="t" r="r" b="b"/>
              <a:pathLst>
                <a:path w="2383117" h="2384678">
                  <a:moveTo>
                    <a:pt x="43636" y="0"/>
                  </a:moveTo>
                  <a:lnTo>
                    <a:pt x="2339480" y="0"/>
                  </a:lnTo>
                  <a:cubicBezTo>
                    <a:pt x="2351053" y="0"/>
                    <a:pt x="2362153" y="4597"/>
                    <a:pt x="2370336" y="12781"/>
                  </a:cubicBezTo>
                  <a:cubicBezTo>
                    <a:pt x="2378519" y="20964"/>
                    <a:pt x="2383117" y="32063"/>
                    <a:pt x="2383117" y="43636"/>
                  </a:cubicBezTo>
                  <a:lnTo>
                    <a:pt x="2383117" y="2341042"/>
                  </a:lnTo>
                  <a:cubicBezTo>
                    <a:pt x="2383117" y="2365142"/>
                    <a:pt x="2363580" y="2384678"/>
                    <a:pt x="2339480" y="2384678"/>
                  </a:cubicBezTo>
                  <a:lnTo>
                    <a:pt x="43636" y="2384678"/>
                  </a:lnTo>
                  <a:cubicBezTo>
                    <a:pt x="19537" y="2384678"/>
                    <a:pt x="0" y="2365142"/>
                    <a:pt x="0" y="2341042"/>
                  </a:cubicBezTo>
                  <a:lnTo>
                    <a:pt x="0" y="43636"/>
                  </a:lnTo>
                  <a:cubicBezTo>
                    <a:pt x="0" y="19537"/>
                    <a:pt x="19537" y="0"/>
                    <a:pt x="43636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383116" cy="24323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1220592">
            <a:off x="7296360" y="7133702"/>
            <a:ext cx="1920109" cy="2081418"/>
          </a:xfrm>
          <a:custGeom>
            <a:avLst/>
            <a:gdLst/>
            <a:ahLst/>
            <a:cxnLst/>
            <a:rect l="l" t="t" r="r" b="b"/>
            <a:pathLst>
              <a:path w="1920109" h="2081418">
                <a:moveTo>
                  <a:pt x="0" y="0"/>
                </a:moveTo>
                <a:lnTo>
                  <a:pt x="1920109" y="0"/>
                </a:lnTo>
                <a:lnTo>
                  <a:pt x="1920109" y="2081418"/>
                </a:lnTo>
                <a:lnTo>
                  <a:pt x="0" y="20814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9" name="Group 9"/>
          <p:cNvGrpSpPr/>
          <p:nvPr/>
        </p:nvGrpSpPr>
        <p:grpSpPr>
          <a:xfrm>
            <a:off x="1189754" y="1219354"/>
            <a:ext cx="3801346" cy="1031707"/>
            <a:chOff x="0" y="0"/>
            <a:chExt cx="1312691" cy="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12691" cy="271725"/>
            </a:xfrm>
            <a:custGeom>
              <a:avLst/>
              <a:gdLst/>
              <a:ahLst/>
              <a:cxnLst/>
              <a:rect l="l" t="t" r="r" b="b"/>
              <a:pathLst>
                <a:path w="1312691" h="271725">
                  <a:moveTo>
                    <a:pt x="0" y="0"/>
                  </a:moveTo>
                  <a:lnTo>
                    <a:pt x="1312691" y="0"/>
                  </a:lnTo>
                  <a:lnTo>
                    <a:pt x="1312691" y="271725"/>
                  </a:lnTo>
                  <a:lnTo>
                    <a:pt x="0" y="271725"/>
                  </a:lnTo>
                  <a:close/>
                </a:path>
              </a:pathLst>
            </a:custGeom>
            <a:solidFill>
              <a:srgbClr val="BAD1F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66675"/>
              <a:ext cx="1312691" cy="338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970976FC-D0F5-0204-8582-F2613DE8E02C}"/>
              </a:ext>
            </a:extLst>
          </p:cNvPr>
          <p:cNvSpPr txBox="1"/>
          <p:nvPr/>
        </p:nvSpPr>
        <p:spPr>
          <a:xfrm>
            <a:off x="1287780" y="1318260"/>
            <a:ext cx="34932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 작성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1F3D94-BE37-FE41-F11A-6DE94DFEF664}"/>
              </a:ext>
            </a:extLst>
          </p:cNvPr>
          <p:cNvSpPr txBox="1"/>
          <p:nvPr/>
        </p:nvSpPr>
        <p:spPr>
          <a:xfrm>
            <a:off x="1189754" y="2600921"/>
            <a:ext cx="76450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여기는 본문입니다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사진을 </a:t>
            </a:r>
            <a:r>
              <a:rPr lang="ko-KR" altLang="en-US" sz="3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넣으셔도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됩니다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:)</a:t>
            </a: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위 소제목 뒤 배경은 소제목의 크기에 맞춰 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너비를 조절해주세요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!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아래 아이콘은 예시입니다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30pt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0EA53A-8579-E391-06EA-7C495F06DF25}"/>
              </a:ext>
            </a:extLst>
          </p:cNvPr>
          <p:cNvSpPr/>
          <p:nvPr/>
        </p:nvSpPr>
        <p:spPr>
          <a:xfrm>
            <a:off x="1287780" y="5441608"/>
            <a:ext cx="38862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이미지를 추가해도 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0569" y="-133649"/>
            <a:ext cx="10808138" cy="10808138"/>
          </a:xfrm>
          <a:custGeom>
            <a:avLst/>
            <a:gdLst/>
            <a:ahLst/>
            <a:cxnLst/>
            <a:rect l="l" t="t" r="r" b="b"/>
            <a:pathLst>
              <a:path w="10808138" h="10808138">
                <a:moveTo>
                  <a:pt x="0" y="0"/>
                </a:moveTo>
                <a:lnTo>
                  <a:pt x="10808138" y="0"/>
                </a:lnTo>
                <a:lnTo>
                  <a:pt x="10808138" y="10808138"/>
                </a:lnTo>
                <a:lnTo>
                  <a:pt x="0" y="1080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>
            <a:off x="511404" y="627327"/>
            <a:ext cx="9264192" cy="9032345"/>
          </a:xfrm>
          <a:custGeom>
            <a:avLst/>
            <a:gdLst/>
            <a:ahLst/>
            <a:cxnLst/>
            <a:rect l="l" t="t" r="r" b="b"/>
            <a:pathLst>
              <a:path w="9079583" h="8920690">
                <a:moveTo>
                  <a:pt x="0" y="0"/>
                </a:moveTo>
                <a:lnTo>
                  <a:pt x="9079582" y="0"/>
                </a:lnTo>
                <a:lnTo>
                  <a:pt x="9079582" y="8920690"/>
                </a:lnTo>
                <a:lnTo>
                  <a:pt x="0" y="89206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77F86342-727E-8DB2-7656-E46878F24D52}"/>
              </a:ext>
            </a:extLst>
          </p:cNvPr>
          <p:cNvGrpSpPr/>
          <p:nvPr/>
        </p:nvGrpSpPr>
        <p:grpSpPr>
          <a:xfrm>
            <a:off x="1311674" y="1943100"/>
            <a:ext cx="3801346" cy="1031707"/>
            <a:chOff x="0" y="0"/>
            <a:chExt cx="1312691" cy="271725"/>
          </a:xfrm>
        </p:grpSpPr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E8441D49-4517-1733-EFE1-7A4E499732A6}"/>
                </a:ext>
              </a:extLst>
            </p:cNvPr>
            <p:cNvSpPr/>
            <p:nvPr/>
          </p:nvSpPr>
          <p:spPr>
            <a:xfrm>
              <a:off x="0" y="0"/>
              <a:ext cx="1312691" cy="271725"/>
            </a:xfrm>
            <a:custGeom>
              <a:avLst/>
              <a:gdLst/>
              <a:ahLst/>
              <a:cxnLst/>
              <a:rect l="l" t="t" r="r" b="b"/>
              <a:pathLst>
                <a:path w="1312691" h="271725">
                  <a:moveTo>
                    <a:pt x="0" y="0"/>
                  </a:moveTo>
                  <a:lnTo>
                    <a:pt x="1312691" y="0"/>
                  </a:lnTo>
                  <a:lnTo>
                    <a:pt x="1312691" y="271725"/>
                  </a:lnTo>
                  <a:lnTo>
                    <a:pt x="0" y="271725"/>
                  </a:lnTo>
                  <a:close/>
                </a:path>
              </a:pathLst>
            </a:custGeom>
            <a:solidFill>
              <a:srgbClr val="BAD1F7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" name="TextBox 11">
              <a:extLst>
                <a:ext uri="{FF2B5EF4-FFF2-40B4-BE49-F238E27FC236}">
                  <a16:creationId xmlns:a16="http://schemas.microsoft.com/office/drawing/2014/main" id="{D4D542C1-07A9-1C96-FBA5-64D6E18CC478}"/>
                </a:ext>
              </a:extLst>
            </p:cNvPr>
            <p:cNvSpPr txBox="1"/>
            <p:nvPr/>
          </p:nvSpPr>
          <p:spPr>
            <a:xfrm>
              <a:off x="0" y="-66675"/>
              <a:ext cx="1312691" cy="338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EF3696C-D7EE-4E1B-DE49-EEF001EB180C}"/>
              </a:ext>
            </a:extLst>
          </p:cNvPr>
          <p:cNvSpPr txBox="1"/>
          <p:nvPr/>
        </p:nvSpPr>
        <p:spPr>
          <a:xfrm>
            <a:off x="1409700" y="2042006"/>
            <a:ext cx="34932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 작성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34D46-9413-858E-C3CD-6A5C7464A280}"/>
              </a:ext>
            </a:extLst>
          </p:cNvPr>
          <p:cNvSpPr txBox="1"/>
          <p:nvPr/>
        </p:nvSpPr>
        <p:spPr>
          <a:xfrm>
            <a:off x="1310474" y="3382932"/>
            <a:ext cx="7184980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여기는 본문입니다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사진을 </a:t>
            </a:r>
            <a:r>
              <a:rPr lang="ko-KR" altLang="en-US" sz="3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넣으셔도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됩니다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:)</a:t>
            </a: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위 소제목 뒤 배경은 소제목의 크기에 맞춰 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너비를 조절해주세요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30pt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0569" y="-133649"/>
            <a:ext cx="10808138" cy="10808138"/>
          </a:xfrm>
          <a:custGeom>
            <a:avLst/>
            <a:gdLst/>
            <a:ahLst/>
            <a:cxnLst/>
            <a:rect l="l" t="t" r="r" b="b"/>
            <a:pathLst>
              <a:path w="10808138" h="10808138">
                <a:moveTo>
                  <a:pt x="0" y="0"/>
                </a:moveTo>
                <a:lnTo>
                  <a:pt x="10808138" y="0"/>
                </a:lnTo>
                <a:lnTo>
                  <a:pt x="10808138" y="10808138"/>
                </a:lnTo>
                <a:lnTo>
                  <a:pt x="0" y="108081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5367765" y="2736222"/>
            <a:ext cx="4294816" cy="6859315"/>
            <a:chOff x="0" y="0"/>
            <a:chExt cx="1103435" cy="176231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03435" cy="1762313"/>
            </a:xfrm>
            <a:custGeom>
              <a:avLst/>
              <a:gdLst/>
              <a:ahLst/>
              <a:cxnLst/>
              <a:rect l="l" t="t" r="r" b="b"/>
              <a:pathLst>
                <a:path w="1103435" h="1762313">
                  <a:moveTo>
                    <a:pt x="45065" y="0"/>
                  </a:moveTo>
                  <a:lnTo>
                    <a:pt x="1058370" y="0"/>
                  </a:lnTo>
                  <a:cubicBezTo>
                    <a:pt x="1083259" y="0"/>
                    <a:pt x="1103435" y="20177"/>
                    <a:pt x="1103435" y="45065"/>
                  </a:cubicBezTo>
                  <a:lnTo>
                    <a:pt x="1103435" y="1717248"/>
                  </a:lnTo>
                  <a:cubicBezTo>
                    <a:pt x="1103435" y="1742137"/>
                    <a:pt x="1083259" y="1762313"/>
                    <a:pt x="1058370" y="1762313"/>
                  </a:cubicBezTo>
                  <a:lnTo>
                    <a:pt x="45065" y="1762313"/>
                  </a:lnTo>
                  <a:cubicBezTo>
                    <a:pt x="33113" y="1762313"/>
                    <a:pt x="21651" y="1757565"/>
                    <a:pt x="13199" y="1749114"/>
                  </a:cubicBezTo>
                  <a:cubicBezTo>
                    <a:pt x="4748" y="1740663"/>
                    <a:pt x="0" y="1729200"/>
                    <a:pt x="0" y="1717248"/>
                  </a:cubicBezTo>
                  <a:lnTo>
                    <a:pt x="0" y="45065"/>
                  </a:lnTo>
                  <a:cubicBezTo>
                    <a:pt x="0" y="20177"/>
                    <a:pt x="20177" y="0"/>
                    <a:pt x="4506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50"/>
              <a:ext cx="1103435" cy="1743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4420" y="2736222"/>
            <a:ext cx="4294816" cy="6859315"/>
            <a:chOff x="0" y="0"/>
            <a:chExt cx="1103435" cy="176231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03435" cy="1762313"/>
            </a:xfrm>
            <a:custGeom>
              <a:avLst/>
              <a:gdLst/>
              <a:ahLst/>
              <a:cxnLst/>
              <a:rect l="l" t="t" r="r" b="b"/>
              <a:pathLst>
                <a:path w="1103435" h="1762313">
                  <a:moveTo>
                    <a:pt x="45065" y="0"/>
                  </a:moveTo>
                  <a:lnTo>
                    <a:pt x="1058370" y="0"/>
                  </a:lnTo>
                  <a:cubicBezTo>
                    <a:pt x="1083259" y="0"/>
                    <a:pt x="1103435" y="20177"/>
                    <a:pt x="1103435" y="45065"/>
                  </a:cubicBezTo>
                  <a:lnTo>
                    <a:pt x="1103435" y="1717248"/>
                  </a:lnTo>
                  <a:cubicBezTo>
                    <a:pt x="1103435" y="1742137"/>
                    <a:pt x="1083259" y="1762313"/>
                    <a:pt x="1058370" y="1762313"/>
                  </a:cubicBezTo>
                  <a:lnTo>
                    <a:pt x="45065" y="1762313"/>
                  </a:lnTo>
                  <a:cubicBezTo>
                    <a:pt x="33113" y="1762313"/>
                    <a:pt x="21651" y="1757565"/>
                    <a:pt x="13199" y="1749114"/>
                  </a:cubicBezTo>
                  <a:cubicBezTo>
                    <a:pt x="4748" y="1740663"/>
                    <a:pt x="0" y="1729200"/>
                    <a:pt x="0" y="1717248"/>
                  </a:cubicBezTo>
                  <a:lnTo>
                    <a:pt x="0" y="45065"/>
                  </a:lnTo>
                  <a:cubicBezTo>
                    <a:pt x="0" y="20177"/>
                    <a:pt x="20177" y="0"/>
                    <a:pt x="45065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9050"/>
              <a:ext cx="1103435" cy="17432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921913" y="3010784"/>
            <a:ext cx="1699828" cy="264302"/>
            <a:chOff x="0" y="0"/>
            <a:chExt cx="407641" cy="6338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407641" cy="63383"/>
            </a:xfrm>
            <a:custGeom>
              <a:avLst/>
              <a:gdLst/>
              <a:ahLst/>
              <a:cxnLst/>
              <a:rect l="l" t="t" r="r" b="b"/>
              <a:pathLst>
                <a:path w="407641" h="63383">
                  <a:moveTo>
                    <a:pt x="31691" y="0"/>
                  </a:moveTo>
                  <a:lnTo>
                    <a:pt x="375949" y="0"/>
                  </a:lnTo>
                  <a:cubicBezTo>
                    <a:pt x="393452" y="0"/>
                    <a:pt x="407641" y="14189"/>
                    <a:pt x="407641" y="31691"/>
                  </a:cubicBezTo>
                  <a:lnTo>
                    <a:pt x="407641" y="31691"/>
                  </a:lnTo>
                  <a:cubicBezTo>
                    <a:pt x="407641" y="49194"/>
                    <a:pt x="393452" y="63383"/>
                    <a:pt x="375949" y="63383"/>
                  </a:cubicBezTo>
                  <a:lnTo>
                    <a:pt x="31691" y="63383"/>
                  </a:lnTo>
                  <a:cubicBezTo>
                    <a:pt x="14189" y="63383"/>
                    <a:pt x="0" y="49194"/>
                    <a:pt x="0" y="31691"/>
                  </a:cubicBezTo>
                  <a:lnTo>
                    <a:pt x="0" y="31691"/>
                  </a:lnTo>
                  <a:cubicBezTo>
                    <a:pt x="0" y="14189"/>
                    <a:pt x="14189" y="0"/>
                    <a:pt x="31691" y="0"/>
                  </a:cubicBezTo>
                  <a:close/>
                </a:path>
              </a:pathLst>
            </a:custGeom>
            <a:solidFill>
              <a:srgbClr val="FFBD59"/>
            </a:solidFill>
            <a:ln w="28575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407641" cy="101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8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6665258" y="3010784"/>
            <a:ext cx="1699828" cy="264302"/>
            <a:chOff x="0" y="0"/>
            <a:chExt cx="407641" cy="6338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407641" cy="63383"/>
            </a:xfrm>
            <a:custGeom>
              <a:avLst/>
              <a:gdLst/>
              <a:ahLst/>
              <a:cxnLst/>
              <a:rect l="l" t="t" r="r" b="b"/>
              <a:pathLst>
                <a:path w="407641" h="63383">
                  <a:moveTo>
                    <a:pt x="31691" y="0"/>
                  </a:moveTo>
                  <a:lnTo>
                    <a:pt x="375949" y="0"/>
                  </a:lnTo>
                  <a:cubicBezTo>
                    <a:pt x="393452" y="0"/>
                    <a:pt x="407641" y="14189"/>
                    <a:pt x="407641" y="31691"/>
                  </a:cubicBezTo>
                  <a:lnTo>
                    <a:pt x="407641" y="31691"/>
                  </a:lnTo>
                  <a:cubicBezTo>
                    <a:pt x="407641" y="49194"/>
                    <a:pt x="393452" y="63383"/>
                    <a:pt x="375949" y="63383"/>
                  </a:cubicBezTo>
                  <a:lnTo>
                    <a:pt x="31691" y="63383"/>
                  </a:lnTo>
                  <a:cubicBezTo>
                    <a:pt x="14189" y="63383"/>
                    <a:pt x="0" y="49194"/>
                    <a:pt x="0" y="31691"/>
                  </a:cubicBezTo>
                  <a:lnTo>
                    <a:pt x="0" y="31691"/>
                  </a:lnTo>
                  <a:cubicBezTo>
                    <a:pt x="0" y="14189"/>
                    <a:pt x="14189" y="0"/>
                    <a:pt x="31691" y="0"/>
                  </a:cubicBezTo>
                  <a:close/>
                </a:path>
              </a:pathLst>
            </a:custGeom>
            <a:solidFill>
              <a:srgbClr val="9FDB85"/>
            </a:solidFill>
            <a:ln w="28575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407641" cy="1014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8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624419" y="952055"/>
            <a:ext cx="4294817" cy="1178441"/>
            <a:chOff x="0" y="0"/>
            <a:chExt cx="1103435" cy="30276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103435" cy="302768"/>
            </a:xfrm>
            <a:custGeom>
              <a:avLst/>
              <a:gdLst/>
              <a:ahLst/>
              <a:cxnLst/>
              <a:rect l="l" t="t" r="r" b="b"/>
              <a:pathLst>
                <a:path w="1103435" h="302768">
                  <a:moveTo>
                    <a:pt x="34250" y="0"/>
                  </a:moveTo>
                  <a:lnTo>
                    <a:pt x="1069186" y="0"/>
                  </a:lnTo>
                  <a:cubicBezTo>
                    <a:pt x="1088101" y="0"/>
                    <a:pt x="1103435" y="15334"/>
                    <a:pt x="1103435" y="34250"/>
                  </a:cubicBezTo>
                  <a:lnTo>
                    <a:pt x="1103435" y="268518"/>
                  </a:lnTo>
                  <a:cubicBezTo>
                    <a:pt x="1103435" y="277602"/>
                    <a:pt x="1099827" y="286314"/>
                    <a:pt x="1093404" y="292737"/>
                  </a:cubicBezTo>
                  <a:cubicBezTo>
                    <a:pt x="1086981" y="299160"/>
                    <a:pt x="1078269" y="302768"/>
                    <a:pt x="1069186" y="302768"/>
                  </a:cubicBezTo>
                  <a:lnTo>
                    <a:pt x="34250" y="302768"/>
                  </a:lnTo>
                  <a:cubicBezTo>
                    <a:pt x="15334" y="302768"/>
                    <a:pt x="0" y="287434"/>
                    <a:pt x="0" y="268518"/>
                  </a:cubicBezTo>
                  <a:lnTo>
                    <a:pt x="0" y="34250"/>
                  </a:lnTo>
                  <a:cubicBezTo>
                    <a:pt x="0" y="15334"/>
                    <a:pt x="15334" y="0"/>
                    <a:pt x="34250" y="0"/>
                  </a:cubicBezTo>
                  <a:close/>
                </a:path>
              </a:pathLst>
            </a:custGeom>
            <a:solidFill>
              <a:srgbClr val="FFBD59"/>
            </a:solidFill>
            <a:ln w="57150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19050"/>
              <a:ext cx="1103435" cy="283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624420" y="816064"/>
            <a:ext cx="4294816" cy="1178441"/>
            <a:chOff x="0" y="0"/>
            <a:chExt cx="1103435" cy="30276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103435" cy="302768"/>
            </a:xfrm>
            <a:custGeom>
              <a:avLst/>
              <a:gdLst/>
              <a:ahLst/>
              <a:cxnLst/>
              <a:rect l="l" t="t" r="r" b="b"/>
              <a:pathLst>
                <a:path w="1103435" h="302768">
                  <a:moveTo>
                    <a:pt x="34250" y="0"/>
                  </a:moveTo>
                  <a:lnTo>
                    <a:pt x="1069186" y="0"/>
                  </a:lnTo>
                  <a:cubicBezTo>
                    <a:pt x="1088101" y="0"/>
                    <a:pt x="1103435" y="15334"/>
                    <a:pt x="1103435" y="34250"/>
                  </a:cubicBezTo>
                  <a:lnTo>
                    <a:pt x="1103435" y="268518"/>
                  </a:lnTo>
                  <a:cubicBezTo>
                    <a:pt x="1103435" y="277602"/>
                    <a:pt x="1099827" y="286314"/>
                    <a:pt x="1093404" y="292737"/>
                  </a:cubicBezTo>
                  <a:cubicBezTo>
                    <a:pt x="1086981" y="299160"/>
                    <a:pt x="1078269" y="302768"/>
                    <a:pt x="1069186" y="302768"/>
                  </a:cubicBezTo>
                  <a:lnTo>
                    <a:pt x="34250" y="302768"/>
                  </a:lnTo>
                  <a:cubicBezTo>
                    <a:pt x="15334" y="302768"/>
                    <a:pt x="0" y="287434"/>
                    <a:pt x="0" y="268518"/>
                  </a:cubicBezTo>
                  <a:lnTo>
                    <a:pt x="0" y="34250"/>
                  </a:lnTo>
                  <a:cubicBezTo>
                    <a:pt x="0" y="15334"/>
                    <a:pt x="15334" y="0"/>
                    <a:pt x="3425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19050"/>
              <a:ext cx="1103435" cy="283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5367765" y="952055"/>
            <a:ext cx="4294816" cy="1178441"/>
            <a:chOff x="0" y="0"/>
            <a:chExt cx="1103435" cy="302768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103435" cy="302768"/>
            </a:xfrm>
            <a:custGeom>
              <a:avLst/>
              <a:gdLst/>
              <a:ahLst/>
              <a:cxnLst/>
              <a:rect l="l" t="t" r="r" b="b"/>
              <a:pathLst>
                <a:path w="1103435" h="302768">
                  <a:moveTo>
                    <a:pt x="34250" y="0"/>
                  </a:moveTo>
                  <a:lnTo>
                    <a:pt x="1069186" y="0"/>
                  </a:lnTo>
                  <a:cubicBezTo>
                    <a:pt x="1088101" y="0"/>
                    <a:pt x="1103435" y="15334"/>
                    <a:pt x="1103435" y="34250"/>
                  </a:cubicBezTo>
                  <a:lnTo>
                    <a:pt x="1103435" y="268518"/>
                  </a:lnTo>
                  <a:cubicBezTo>
                    <a:pt x="1103435" y="277602"/>
                    <a:pt x="1099827" y="286314"/>
                    <a:pt x="1093404" y="292737"/>
                  </a:cubicBezTo>
                  <a:cubicBezTo>
                    <a:pt x="1086981" y="299160"/>
                    <a:pt x="1078269" y="302768"/>
                    <a:pt x="1069186" y="302768"/>
                  </a:cubicBezTo>
                  <a:lnTo>
                    <a:pt x="34250" y="302768"/>
                  </a:lnTo>
                  <a:cubicBezTo>
                    <a:pt x="15334" y="302768"/>
                    <a:pt x="0" y="287434"/>
                    <a:pt x="0" y="268518"/>
                  </a:cubicBezTo>
                  <a:lnTo>
                    <a:pt x="0" y="34250"/>
                  </a:lnTo>
                  <a:cubicBezTo>
                    <a:pt x="0" y="15334"/>
                    <a:pt x="15334" y="0"/>
                    <a:pt x="34250" y="0"/>
                  </a:cubicBezTo>
                  <a:close/>
                </a:path>
              </a:pathLst>
            </a:custGeom>
            <a:solidFill>
              <a:srgbClr val="9FDB85"/>
            </a:solidFill>
            <a:ln w="57150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19050"/>
              <a:ext cx="1103435" cy="283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5367765" y="816064"/>
            <a:ext cx="4294816" cy="1178441"/>
            <a:chOff x="0" y="0"/>
            <a:chExt cx="1103435" cy="302768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3435" cy="302768"/>
            </a:xfrm>
            <a:custGeom>
              <a:avLst/>
              <a:gdLst/>
              <a:ahLst/>
              <a:cxnLst/>
              <a:rect l="l" t="t" r="r" b="b"/>
              <a:pathLst>
                <a:path w="1103435" h="302768">
                  <a:moveTo>
                    <a:pt x="34250" y="0"/>
                  </a:moveTo>
                  <a:lnTo>
                    <a:pt x="1069186" y="0"/>
                  </a:lnTo>
                  <a:cubicBezTo>
                    <a:pt x="1088101" y="0"/>
                    <a:pt x="1103435" y="15334"/>
                    <a:pt x="1103435" y="34250"/>
                  </a:cubicBezTo>
                  <a:lnTo>
                    <a:pt x="1103435" y="268518"/>
                  </a:lnTo>
                  <a:cubicBezTo>
                    <a:pt x="1103435" y="277602"/>
                    <a:pt x="1099827" y="286314"/>
                    <a:pt x="1093404" y="292737"/>
                  </a:cubicBezTo>
                  <a:cubicBezTo>
                    <a:pt x="1086981" y="299160"/>
                    <a:pt x="1078269" y="302768"/>
                    <a:pt x="1069186" y="302768"/>
                  </a:cubicBezTo>
                  <a:lnTo>
                    <a:pt x="34250" y="302768"/>
                  </a:lnTo>
                  <a:cubicBezTo>
                    <a:pt x="15334" y="302768"/>
                    <a:pt x="0" y="287434"/>
                    <a:pt x="0" y="268518"/>
                  </a:cubicBezTo>
                  <a:lnTo>
                    <a:pt x="0" y="34250"/>
                  </a:lnTo>
                  <a:cubicBezTo>
                    <a:pt x="0" y="15334"/>
                    <a:pt x="15334" y="0"/>
                    <a:pt x="34250" y="0"/>
                  </a:cubicBezTo>
                  <a:close/>
                </a:path>
              </a:pathLst>
            </a:custGeom>
            <a:solidFill>
              <a:srgbClr val="FFFFFF"/>
            </a:solidFill>
            <a:ln w="57150" cap="sq">
              <a:solidFill>
                <a:srgbClr val="6F6A6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19050"/>
              <a:ext cx="1103435" cy="2837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70"/>
                </a:lnSpc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C32EE4F-BCA8-70F1-5E95-E0B6B5CB0F85}"/>
              </a:ext>
            </a:extLst>
          </p:cNvPr>
          <p:cNvSpPr txBox="1"/>
          <p:nvPr/>
        </p:nvSpPr>
        <p:spPr>
          <a:xfrm>
            <a:off x="856752" y="1082070"/>
            <a:ext cx="16962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비교 </a:t>
            </a:r>
            <a:r>
              <a:rPr lang="en-US" altLang="ko-KR" sz="4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1</a:t>
            </a:r>
            <a:endParaRPr lang="ko-KR" altLang="en-US" sz="45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6C91BF4-49CB-B9F2-26CF-DC67131F6EE0}"/>
              </a:ext>
            </a:extLst>
          </p:cNvPr>
          <p:cNvSpPr txBox="1"/>
          <p:nvPr/>
        </p:nvSpPr>
        <p:spPr>
          <a:xfrm>
            <a:off x="5600098" y="1082070"/>
            <a:ext cx="169629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비교 </a:t>
            </a:r>
            <a:r>
              <a:rPr lang="en-US" altLang="ko-KR" sz="4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2</a:t>
            </a:r>
            <a:endParaRPr lang="ko-KR" altLang="en-US" sz="45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B5E78A2-3078-AA72-F375-0358A199F31A}"/>
              </a:ext>
            </a:extLst>
          </p:cNvPr>
          <p:cNvSpPr txBox="1"/>
          <p:nvPr/>
        </p:nvSpPr>
        <p:spPr>
          <a:xfrm>
            <a:off x="856752" y="3538501"/>
            <a:ext cx="29186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비교 항목이 있으시다면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30pt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8F54537-C95D-E129-07E4-A4FF6EE8F4C4}"/>
              </a:ext>
            </a:extLst>
          </p:cNvPr>
          <p:cNvSpPr txBox="1"/>
          <p:nvPr/>
        </p:nvSpPr>
        <p:spPr>
          <a:xfrm>
            <a:off x="5600098" y="3538502"/>
            <a:ext cx="29186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 슬라이드를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사용해주세요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CC1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795585" y="6626455"/>
            <a:ext cx="3878199" cy="4114800"/>
          </a:xfrm>
          <a:custGeom>
            <a:avLst/>
            <a:gdLst/>
            <a:ahLst/>
            <a:cxnLst/>
            <a:rect l="l" t="t" r="r" b="b"/>
            <a:pathLst>
              <a:path w="3878199" h="4114800">
                <a:moveTo>
                  <a:pt x="0" y="0"/>
                </a:moveTo>
                <a:lnTo>
                  <a:pt x="3878199" y="0"/>
                </a:lnTo>
                <a:lnTo>
                  <a:pt x="387819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 rot="126584">
            <a:off x="1038927" y="1495176"/>
            <a:ext cx="8390731" cy="7478232"/>
            <a:chOff x="0" y="0"/>
            <a:chExt cx="970638" cy="8650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970638" cy="865080"/>
            </a:xfrm>
            <a:custGeom>
              <a:avLst/>
              <a:gdLst/>
              <a:ahLst/>
              <a:cxnLst/>
              <a:rect l="l" t="t" r="r" b="b"/>
              <a:pathLst>
                <a:path w="970638" h="865080">
                  <a:moveTo>
                    <a:pt x="60897" y="0"/>
                  </a:moveTo>
                  <a:lnTo>
                    <a:pt x="909741" y="0"/>
                  </a:lnTo>
                  <a:cubicBezTo>
                    <a:pt x="925892" y="0"/>
                    <a:pt x="941381" y="6416"/>
                    <a:pt x="952801" y="17836"/>
                  </a:cubicBezTo>
                  <a:cubicBezTo>
                    <a:pt x="964222" y="29257"/>
                    <a:pt x="970638" y="44746"/>
                    <a:pt x="970638" y="60897"/>
                  </a:cubicBezTo>
                  <a:lnTo>
                    <a:pt x="970638" y="804183"/>
                  </a:lnTo>
                  <a:cubicBezTo>
                    <a:pt x="970638" y="820334"/>
                    <a:pt x="964222" y="835823"/>
                    <a:pt x="952801" y="847244"/>
                  </a:cubicBezTo>
                  <a:cubicBezTo>
                    <a:pt x="941381" y="858664"/>
                    <a:pt x="925892" y="865080"/>
                    <a:pt x="909741" y="865080"/>
                  </a:cubicBezTo>
                  <a:lnTo>
                    <a:pt x="60897" y="865080"/>
                  </a:lnTo>
                  <a:cubicBezTo>
                    <a:pt x="44746" y="865080"/>
                    <a:pt x="29257" y="858664"/>
                    <a:pt x="17836" y="847244"/>
                  </a:cubicBezTo>
                  <a:cubicBezTo>
                    <a:pt x="6416" y="835823"/>
                    <a:pt x="0" y="820334"/>
                    <a:pt x="0" y="804183"/>
                  </a:cubicBezTo>
                  <a:lnTo>
                    <a:pt x="0" y="60897"/>
                  </a:lnTo>
                  <a:cubicBezTo>
                    <a:pt x="0" y="44746"/>
                    <a:pt x="6416" y="29257"/>
                    <a:pt x="17836" y="17836"/>
                  </a:cubicBezTo>
                  <a:cubicBezTo>
                    <a:pt x="29257" y="6416"/>
                    <a:pt x="44746" y="0"/>
                    <a:pt x="60897" y="0"/>
                  </a:cubicBezTo>
                  <a:close/>
                </a:path>
              </a:pathLst>
            </a:custGeom>
            <a:solidFill>
              <a:srgbClr val="6F6A67"/>
            </a:solidFill>
            <a:ln w="9525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970638" cy="903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126584">
            <a:off x="857342" y="1313592"/>
            <a:ext cx="8390731" cy="7478232"/>
            <a:chOff x="0" y="0"/>
            <a:chExt cx="970638" cy="8650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70638" cy="865080"/>
            </a:xfrm>
            <a:custGeom>
              <a:avLst/>
              <a:gdLst/>
              <a:ahLst/>
              <a:cxnLst/>
              <a:rect l="l" t="t" r="r" b="b"/>
              <a:pathLst>
                <a:path w="970638" h="865080">
                  <a:moveTo>
                    <a:pt x="60897" y="0"/>
                  </a:moveTo>
                  <a:lnTo>
                    <a:pt x="909741" y="0"/>
                  </a:lnTo>
                  <a:cubicBezTo>
                    <a:pt x="925892" y="0"/>
                    <a:pt x="941381" y="6416"/>
                    <a:pt x="952801" y="17836"/>
                  </a:cubicBezTo>
                  <a:cubicBezTo>
                    <a:pt x="964222" y="29257"/>
                    <a:pt x="970638" y="44746"/>
                    <a:pt x="970638" y="60897"/>
                  </a:cubicBezTo>
                  <a:lnTo>
                    <a:pt x="970638" y="804183"/>
                  </a:lnTo>
                  <a:cubicBezTo>
                    <a:pt x="970638" y="820334"/>
                    <a:pt x="964222" y="835823"/>
                    <a:pt x="952801" y="847244"/>
                  </a:cubicBezTo>
                  <a:cubicBezTo>
                    <a:pt x="941381" y="858664"/>
                    <a:pt x="925892" y="865080"/>
                    <a:pt x="909741" y="865080"/>
                  </a:cubicBezTo>
                  <a:lnTo>
                    <a:pt x="60897" y="865080"/>
                  </a:lnTo>
                  <a:cubicBezTo>
                    <a:pt x="44746" y="865080"/>
                    <a:pt x="29257" y="858664"/>
                    <a:pt x="17836" y="847244"/>
                  </a:cubicBezTo>
                  <a:cubicBezTo>
                    <a:pt x="6416" y="835823"/>
                    <a:pt x="0" y="820334"/>
                    <a:pt x="0" y="804183"/>
                  </a:cubicBezTo>
                  <a:lnTo>
                    <a:pt x="0" y="60897"/>
                  </a:lnTo>
                  <a:cubicBezTo>
                    <a:pt x="0" y="44746"/>
                    <a:pt x="6416" y="29257"/>
                    <a:pt x="17836" y="17836"/>
                  </a:cubicBezTo>
                  <a:cubicBezTo>
                    <a:pt x="29257" y="6416"/>
                    <a:pt x="44746" y="0"/>
                    <a:pt x="60897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6F6A67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70638" cy="9031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00504" y="428899"/>
            <a:ext cx="1395609" cy="1828730"/>
          </a:xfrm>
          <a:custGeom>
            <a:avLst/>
            <a:gdLst/>
            <a:ahLst/>
            <a:cxnLst/>
            <a:rect l="l" t="t" r="r" b="b"/>
            <a:pathLst>
              <a:path w="1395609" h="1828730">
                <a:moveTo>
                  <a:pt x="0" y="0"/>
                </a:moveTo>
                <a:lnTo>
                  <a:pt x="1395610" y="0"/>
                </a:lnTo>
                <a:lnTo>
                  <a:pt x="1395610" y="1828730"/>
                </a:lnTo>
                <a:lnTo>
                  <a:pt x="0" y="18287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5E8626-52B5-3594-0AB4-40E58234DD1F}"/>
              </a:ext>
            </a:extLst>
          </p:cNvPr>
          <p:cNvSpPr txBox="1"/>
          <p:nvPr/>
        </p:nvSpPr>
        <p:spPr>
          <a:xfrm>
            <a:off x="2559521" y="3456980"/>
            <a:ext cx="534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카드뉴스의 핵심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내용을</a:t>
            </a:r>
            <a:r>
              <a:rPr lang="en-US" altLang="ko-KR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요약해서 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BE15-0E8E-C3F2-CCF9-C734AAB2B5AF}"/>
              </a:ext>
            </a:extLst>
          </p:cNvPr>
          <p:cNvSpPr txBox="1"/>
          <p:nvPr/>
        </p:nvSpPr>
        <p:spPr>
          <a:xfrm>
            <a:off x="455827" y="9157006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https://corner-ds.tistory.com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8231EB-B3E9-1DEC-763B-B26249A879CA}"/>
              </a:ext>
            </a:extLst>
          </p:cNvPr>
          <p:cNvSpPr txBox="1"/>
          <p:nvPr/>
        </p:nvSpPr>
        <p:spPr>
          <a:xfrm>
            <a:off x="419100" y="9551648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@cornerDSWU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2A1EF8-D683-27EB-AE32-AE3A3CC3986A}"/>
              </a:ext>
            </a:extLst>
          </p:cNvPr>
          <p:cNvSpPr txBox="1"/>
          <p:nvPr/>
        </p:nvSpPr>
        <p:spPr>
          <a:xfrm>
            <a:off x="5694353" y="26786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Copyright ©  2024, designed by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노을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100</Words>
  <Application>Microsoft Office PowerPoint</Application>
  <PresentationFormat>사용자 지정</PresentationFormat>
  <Paragraphs>30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Calibri</vt:lpstr>
      <vt:lpstr>IBM Plex Sans KR SemiBold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김은서-코너카드뉴스1</dc:title>
  <dc:creator>eunseo</dc:creator>
  <cp:lastModifiedBy>김은서</cp:lastModifiedBy>
  <cp:revision>3</cp:revision>
  <dcterms:created xsi:type="dcterms:W3CDTF">2006-08-16T00:00:00Z</dcterms:created>
  <dcterms:modified xsi:type="dcterms:W3CDTF">2024-10-29T07:37:56Z</dcterms:modified>
  <dc:identifier>DAGUf4UCJ0E</dc:identifier>
</cp:coreProperties>
</file>