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0287000" cy="10287000"/>
  <p:notesSz cx="6858000" cy="9144000"/>
  <p:embeddedFontLst>
    <p:embeddedFont>
      <p:font typeface="IBM Plex Sans KR SemiBold" panose="020B0703050203000203" pitchFamily="50" charset="-127"/>
      <p:bold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21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0676" y="620676"/>
            <a:ext cx="9045649" cy="9045649"/>
            <a:chOff x="0" y="0"/>
            <a:chExt cx="4156145" cy="41561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56145" cy="4156145"/>
            </a:xfrm>
            <a:custGeom>
              <a:avLst/>
              <a:gdLst/>
              <a:ahLst/>
              <a:cxnLst/>
              <a:rect l="l" t="t" r="r" b="b"/>
              <a:pathLst>
                <a:path w="4156145" h="4156145">
                  <a:moveTo>
                    <a:pt x="44505" y="0"/>
                  </a:moveTo>
                  <a:lnTo>
                    <a:pt x="4111640" y="0"/>
                  </a:lnTo>
                  <a:cubicBezTo>
                    <a:pt x="4136219" y="0"/>
                    <a:pt x="4156145" y="19926"/>
                    <a:pt x="4156145" y="44505"/>
                  </a:cubicBezTo>
                  <a:lnTo>
                    <a:pt x="4156145" y="4111640"/>
                  </a:lnTo>
                  <a:cubicBezTo>
                    <a:pt x="4156145" y="4136219"/>
                    <a:pt x="4136219" y="4156145"/>
                    <a:pt x="4111640" y="4156145"/>
                  </a:cubicBezTo>
                  <a:lnTo>
                    <a:pt x="44505" y="4156145"/>
                  </a:lnTo>
                  <a:cubicBezTo>
                    <a:pt x="19926" y="4156145"/>
                    <a:pt x="0" y="4136219"/>
                    <a:pt x="0" y="4111640"/>
                  </a:cubicBezTo>
                  <a:lnTo>
                    <a:pt x="0" y="44505"/>
                  </a:lnTo>
                  <a:cubicBezTo>
                    <a:pt x="0" y="19926"/>
                    <a:pt x="19926" y="0"/>
                    <a:pt x="44505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156145" cy="4184720"/>
            </a:xfrm>
            <a:prstGeom prst="rect">
              <a:avLst/>
            </a:prstGeom>
          </p:spPr>
          <p:txBody>
            <a:bodyPr lIns="29120" tIns="29120" rIns="29120" bIns="29120" rtlCol="0" anchor="ctr"/>
            <a:lstStyle/>
            <a:p>
              <a:pPr algn="ctr">
                <a:lnSpc>
                  <a:spcPts val="1524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827732">
            <a:off x="212921" y="7218546"/>
            <a:ext cx="1147823" cy="1147823"/>
          </a:xfrm>
          <a:custGeom>
            <a:avLst/>
            <a:gdLst/>
            <a:ahLst/>
            <a:cxnLst/>
            <a:rect l="l" t="t" r="r" b="b"/>
            <a:pathLst>
              <a:path w="1147823" h="1147823">
                <a:moveTo>
                  <a:pt x="0" y="0"/>
                </a:moveTo>
                <a:lnTo>
                  <a:pt x="1147823" y="0"/>
                </a:lnTo>
                <a:lnTo>
                  <a:pt x="1147823" y="1147823"/>
                </a:lnTo>
                <a:lnTo>
                  <a:pt x="0" y="11478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>
            <a:off x="5613969" y="1400890"/>
            <a:ext cx="1205109" cy="1198536"/>
          </a:xfrm>
          <a:custGeom>
            <a:avLst/>
            <a:gdLst/>
            <a:ahLst/>
            <a:cxnLst/>
            <a:rect l="l" t="t" r="r" b="b"/>
            <a:pathLst>
              <a:path w="1205109" h="1198536">
                <a:moveTo>
                  <a:pt x="0" y="0"/>
                </a:moveTo>
                <a:lnTo>
                  <a:pt x="1205109" y="0"/>
                </a:lnTo>
                <a:lnTo>
                  <a:pt x="1205109" y="1198536"/>
                </a:lnTo>
                <a:lnTo>
                  <a:pt x="0" y="11985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7" name="Group 7"/>
          <p:cNvGrpSpPr/>
          <p:nvPr/>
        </p:nvGrpSpPr>
        <p:grpSpPr>
          <a:xfrm>
            <a:off x="3777180" y="6206032"/>
            <a:ext cx="1014353" cy="1014353"/>
            <a:chOff x="0" y="0"/>
            <a:chExt cx="1352470" cy="1352470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352470" cy="1352470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29120" tIns="29120" rIns="29120" bIns="29120" rtlCol="0" anchor="ctr"/>
              <a:lstStyle/>
              <a:p>
                <a:pPr algn="ctr">
                  <a:lnSpc>
                    <a:spcPts val="1524"/>
                  </a:lnSpc>
                </a:pPr>
                <a:endParaRPr/>
              </a:p>
            </p:txBody>
          </p:sp>
        </p:grpSp>
        <p:sp>
          <p:nvSpPr>
            <p:cNvPr id="11" name="Freeform 11"/>
            <p:cNvSpPr/>
            <p:nvPr/>
          </p:nvSpPr>
          <p:spPr>
            <a:xfrm>
              <a:off x="416995" y="416523"/>
              <a:ext cx="518480" cy="519424"/>
            </a:xfrm>
            <a:custGeom>
              <a:avLst/>
              <a:gdLst/>
              <a:ahLst/>
              <a:cxnLst/>
              <a:rect l="l" t="t" r="r" b="b"/>
              <a:pathLst>
                <a:path w="518480" h="519424">
                  <a:moveTo>
                    <a:pt x="0" y="0"/>
                  </a:moveTo>
                  <a:lnTo>
                    <a:pt x="518480" y="0"/>
                  </a:lnTo>
                  <a:lnTo>
                    <a:pt x="518480" y="519424"/>
                  </a:lnTo>
                  <a:lnTo>
                    <a:pt x="0" y="5194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28867" y="3950827"/>
            <a:ext cx="474914" cy="47491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EFBB"/>
            </a:solidFill>
            <a:ln w="9525" cap="sq">
              <a:solidFill>
                <a:srgbClr val="27272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29120" tIns="29120" rIns="29120" bIns="29120" rtlCol="0" anchor="ctr"/>
            <a:lstStyle/>
            <a:p>
              <a:pPr algn="ctr">
                <a:lnSpc>
                  <a:spcPts val="1524"/>
                </a:lnSpc>
              </a:pPr>
              <a:endParaRPr/>
            </a:p>
          </p:txBody>
        </p:sp>
      </p:grpSp>
      <p:sp>
        <p:nvSpPr>
          <p:cNvPr id="15" name="AutoShape 15"/>
          <p:cNvSpPr/>
          <p:nvPr/>
        </p:nvSpPr>
        <p:spPr>
          <a:xfrm flipV="1">
            <a:off x="1426936" y="6048171"/>
            <a:ext cx="897433" cy="0"/>
          </a:xfrm>
          <a:prstGeom prst="line">
            <a:avLst/>
          </a:prstGeom>
          <a:ln w="571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Freeform 19">
            <a:extLst>
              <a:ext uri="{FF2B5EF4-FFF2-40B4-BE49-F238E27FC236}">
                <a16:creationId xmlns:a16="http://schemas.microsoft.com/office/drawing/2014/main" id="{B31A3400-9D29-5477-5938-2962EF5BDA6F}"/>
              </a:ext>
            </a:extLst>
          </p:cNvPr>
          <p:cNvSpPr/>
          <p:nvPr/>
        </p:nvSpPr>
        <p:spPr>
          <a:xfrm>
            <a:off x="1302890" y="1326911"/>
            <a:ext cx="459077" cy="459077"/>
          </a:xfrm>
          <a:custGeom>
            <a:avLst/>
            <a:gdLst/>
            <a:ahLst/>
            <a:cxnLst/>
            <a:rect l="l" t="t" r="r" b="b"/>
            <a:pathLst>
              <a:path w="459077" h="459077">
                <a:moveTo>
                  <a:pt x="0" y="0"/>
                </a:moveTo>
                <a:lnTo>
                  <a:pt x="459077" y="0"/>
                </a:lnTo>
                <a:lnTo>
                  <a:pt x="459077" y="459077"/>
                </a:lnTo>
                <a:lnTo>
                  <a:pt x="0" y="4590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D7EB1-25E3-CEA1-486E-CD9C06259829}"/>
              </a:ext>
            </a:extLst>
          </p:cNvPr>
          <p:cNvSpPr txBox="1"/>
          <p:nvPr/>
        </p:nvSpPr>
        <p:spPr>
          <a:xfrm>
            <a:off x="1836290" y="1304502"/>
            <a:ext cx="29466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DSWU CORNER</a:t>
            </a:r>
            <a:endParaRPr lang="ko-KR" altLang="en-US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AE8879-1BD6-5D65-F66F-622006B74199}"/>
              </a:ext>
            </a:extLst>
          </p:cNvPr>
          <p:cNvSpPr txBox="1"/>
          <p:nvPr/>
        </p:nvSpPr>
        <p:spPr>
          <a:xfrm>
            <a:off x="1351536" y="2900226"/>
            <a:ext cx="567655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제목을 </a:t>
            </a:r>
            <a:endParaRPr lang="en-US" altLang="ko-KR" sz="8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r>
              <a:rPr lang="ko-KR" altLang="en-US" sz="8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작성해주세요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F6BFFA-F775-B8BA-958E-CCBFC87DDADC}"/>
              </a:ext>
            </a:extLst>
          </p:cNvPr>
          <p:cNvSpPr txBox="1"/>
          <p:nvPr/>
        </p:nvSpPr>
        <p:spPr>
          <a:xfrm>
            <a:off x="1352613" y="6359266"/>
            <a:ext cx="21339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err="1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팀명</a:t>
            </a:r>
            <a:r>
              <a:rPr lang="ko-KR" altLang="en-US" sz="4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작성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0676" y="620676"/>
            <a:ext cx="9045649" cy="9045649"/>
            <a:chOff x="0" y="0"/>
            <a:chExt cx="4156145" cy="41561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156145" cy="4156145"/>
            </a:xfrm>
            <a:custGeom>
              <a:avLst/>
              <a:gdLst/>
              <a:ahLst/>
              <a:cxnLst/>
              <a:rect l="l" t="t" r="r" b="b"/>
              <a:pathLst>
                <a:path w="4156145" h="4156145">
                  <a:moveTo>
                    <a:pt x="44505" y="0"/>
                  </a:moveTo>
                  <a:lnTo>
                    <a:pt x="4111640" y="0"/>
                  </a:lnTo>
                  <a:cubicBezTo>
                    <a:pt x="4136219" y="0"/>
                    <a:pt x="4156145" y="19926"/>
                    <a:pt x="4156145" y="44505"/>
                  </a:cubicBezTo>
                  <a:lnTo>
                    <a:pt x="4156145" y="4111640"/>
                  </a:lnTo>
                  <a:cubicBezTo>
                    <a:pt x="4156145" y="4136219"/>
                    <a:pt x="4136219" y="4156145"/>
                    <a:pt x="4111640" y="4156145"/>
                  </a:cubicBezTo>
                  <a:lnTo>
                    <a:pt x="44505" y="4156145"/>
                  </a:lnTo>
                  <a:cubicBezTo>
                    <a:pt x="19926" y="4156145"/>
                    <a:pt x="0" y="4136219"/>
                    <a:pt x="0" y="4111640"/>
                  </a:cubicBezTo>
                  <a:lnTo>
                    <a:pt x="0" y="44505"/>
                  </a:lnTo>
                  <a:cubicBezTo>
                    <a:pt x="0" y="19926"/>
                    <a:pt x="19926" y="0"/>
                    <a:pt x="44505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156145" cy="4184720"/>
            </a:xfrm>
            <a:prstGeom prst="rect">
              <a:avLst/>
            </a:prstGeom>
          </p:spPr>
          <p:txBody>
            <a:bodyPr lIns="29120" tIns="29120" rIns="29120" bIns="29120" rtlCol="0" anchor="ctr"/>
            <a:lstStyle/>
            <a:p>
              <a:pPr algn="ctr">
                <a:lnSpc>
                  <a:spcPts val="1524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1178150" y="2204916"/>
            <a:ext cx="7930700" cy="0"/>
          </a:xfrm>
          <a:prstGeom prst="line">
            <a:avLst/>
          </a:prstGeom>
          <a:ln w="19050" cap="flat">
            <a:solidFill>
              <a:srgbClr val="7E7E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7989793" y="1638300"/>
            <a:ext cx="197737" cy="180778"/>
            <a:chOff x="0" y="0"/>
            <a:chExt cx="889048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89048" cy="812800"/>
            </a:xfrm>
            <a:custGeom>
              <a:avLst/>
              <a:gdLst/>
              <a:ahLst/>
              <a:cxnLst/>
              <a:rect l="l" t="t" r="r" b="b"/>
              <a:pathLst>
                <a:path w="889048" h="812800">
                  <a:moveTo>
                    <a:pt x="444524" y="0"/>
                  </a:moveTo>
                  <a:cubicBezTo>
                    <a:pt x="199020" y="0"/>
                    <a:pt x="0" y="181951"/>
                    <a:pt x="0" y="406400"/>
                  </a:cubicBezTo>
                  <a:cubicBezTo>
                    <a:pt x="0" y="630849"/>
                    <a:pt x="199020" y="812800"/>
                    <a:pt x="444524" y="812800"/>
                  </a:cubicBezTo>
                  <a:cubicBezTo>
                    <a:pt x="690028" y="812800"/>
                    <a:pt x="889048" y="630849"/>
                    <a:pt x="889048" y="406400"/>
                  </a:cubicBezTo>
                  <a:cubicBezTo>
                    <a:pt x="889048" y="181951"/>
                    <a:pt x="690028" y="0"/>
                    <a:pt x="444524" y="0"/>
                  </a:cubicBezTo>
                  <a:close/>
                </a:path>
              </a:pathLst>
            </a:custGeom>
            <a:solidFill>
              <a:srgbClr val="656565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83348" y="28575"/>
              <a:ext cx="722352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363874" y="1638300"/>
            <a:ext cx="197737" cy="180778"/>
            <a:chOff x="0" y="0"/>
            <a:chExt cx="889048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89048" cy="812800"/>
            </a:xfrm>
            <a:custGeom>
              <a:avLst/>
              <a:gdLst/>
              <a:ahLst/>
              <a:cxnLst/>
              <a:rect l="l" t="t" r="r" b="b"/>
              <a:pathLst>
                <a:path w="889048" h="812800">
                  <a:moveTo>
                    <a:pt x="444524" y="0"/>
                  </a:moveTo>
                  <a:cubicBezTo>
                    <a:pt x="199020" y="0"/>
                    <a:pt x="0" y="181951"/>
                    <a:pt x="0" y="406400"/>
                  </a:cubicBezTo>
                  <a:cubicBezTo>
                    <a:pt x="0" y="630849"/>
                    <a:pt x="199020" y="812800"/>
                    <a:pt x="444524" y="812800"/>
                  </a:cubicBezTo>
                  <a:cubicBezTo>
                    <a:pt x="690028" y="812800"/>
                    <a:pt x="889048" y="630849"/>
                    <a:pt x="889048" y="406400"/>
                  </a:cubicBezTo>
                  <a:cubicBezTo>
                    <a:pt x="889048" y="181951"/>
                    <a:pt x="690028" y="0"/>
                    <a:pt x="444524" y="0"/>
                  </a:cubicBezTo>
                  <a:close/>
                </a:path>
              </a:pathLst>
            </a:custGeom>
            <a:solidFill>
              <a:srgbClr val="656565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83348" y="28575"/>
              <a:ext cx="722352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738726" y="1638300"/>
            <a:ext cx="197737" cy="180778"/>
            <a:chOff x="0" y="0"/>
            <a:chExt cx="889048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89048" cy="812800"/>
            </a:xfrm>
            <a:custGeom>
              <a:avLst/>
              <a:gdLst/>
              <a:ahLst/>
              <a:cxnLst/>
              <a:rect l="l" t="t" r="r" b="b"/>
              <a:pathLst>
                <a:path w="889048" h="812800">
                  <a:moveTo>
                    <a:pt x="444524" y="0"/>
                  </a:moveTo>
                  <a:cubicBezTo>
                    <a:pt x="199020" y="0"/>
                    <a:pt x="0" y="181951"/>
                    <a:pt x="0" y="406400"/>
                  </a:cubicBezTo>
                  <a:cubicBezTo>
                    <a:pt x="0" y="630849"/>
                    <a:pt x="199020" y="812800"/>
                    <a:pt x="444524" y="812800"/>
                  </a:cubicBezTo>
                  <a:cubicBezTo>
                    <a:pt x="690028" y="812800"/>
                    <a:pt x="889048" y="630849"/>
                    <a:pt x="889048" y="406400"/>
                  </a:cubicBezTo>
                  <a:cubicBezTo>
                    <a:pt x="889048" y="181951"/>
                    <a:pt x="690028" y="0"/>
                    <a:pt x="444524" y="0"/>
                  </a:cubicBezTo>
                  <a:close/>
                </a:path>
              </a:pathLst>
            </a:custGeom>
            <a:solidFill>
              <a:srgbClr val="656565"/>
            </a:solid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3348" y="28575"/>
              <a:ext cx="722352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827732">
            <a:off x="9010261" y="4212682"/>
            <a:ext cx="1147823" cy="1147823"/>
          </a:xfrm>
          <a:custGeom>
            <a:avLst/>
            <a:gdLst/>
            <a:ahLst/>
            <a:cxnLst/>
            <a:rect l="l" t="t" r="r" b="b"/>
            <a:pathLst>
              <a:path w="1147823" h="1147823">
                <a:moveTo>
                  <a:pt x="0" y="0"/>
                </a:moveTo>
                <a:lnTo>
                  <a:pt x="1147823" y="0"/>
                </a:lnTo>
                <a:lnTo>
                  <a:pt x="1147823" y="1147823"/>
                </a:lnTo>
                <a:lnTo>
                  <a:pt x="0" y="11478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6" name="Freeform 16"/>
          <p:cNvSpPr/>
          <p:nvPr/>
        </p:nvSpPr>
        <p:spPr>
          <a:xfrm rot="-812865">
            <a:off x="2427974" y="9268170"/>
            <a:ext cx="796310" cy="796310"/>
          </a:xfrm>
          <a:custGeom>
            <a:avLst/>
            <a:gdLst/>
            <a:ahLst/>
            <a:cxnLst/>
            <a:rect l="l" t="t" r="r" b="b"/>
            <a:pathLst>
              <a:path w="796310" h="796310">
                <a:moveTo>
                  <a:pt x="0" y="0"/>
                </a:moveTo>
                <a:lnTo>
                  <a:pt x="796309" y="0"/>
                </a:lnTo>
                <a:lnTo>
                  <a:pt x="796309" y="796309"/>
                </a:lnTo>
                <a:lnTo>
                  <a:pt x="0" y="7963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17" name="Freeform 17"/>
          <p:cNvSpPr/>
          <p:nvPr/>
        </p:nvSpPr>
        <p:spPr>
          <a:xfrm>
            <a:off x="-31718" y="3204088"/>
            <a:ext cx="1205109" cy="1198536"/>
          </a:xfrm>
          <a:custGeom>
            <a:avLst/>
            <a:gdLst/>
            <a:ahLst/>
            <a:cxnLst/>
            <a:rect l="l" t="t" r="r" b="b"/>
            <a:pathLst>
              <a:path w="1205109" h="1198536">
                <a:moveTo>
                  <a:pt x="0" y="0"/>
                </a:moveTo>
                <a:lnTo>
                  <a:pt x="1205109" y="0"/>
                </a:lnTo>
                <a:lnTo>
                  <a:pt x="1205109" y="1198536"/>
                </a:lnTo>
                <a:lnTo>
                  <a:pt x="0" y="11985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18" name="Group 18"/>
          <p:cNvGrpSpPr/>
          <p:nvPr/>
        </p:nvGrpSpPr>
        <p:grpSpPr>
          <a:xfrm>
            <a:off x="1361376" y="9428867"/>
            <a:ext cx="474914" cy="47491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EFBB"/>
            </a:solidFill>
            <a:ln w="9525" cap="sq">
              <a:solidFill>
                <a:srgbClr val="27272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29120" tIns="29120" rIns="29120" bIns="29120" rtlCol="0" anchor="ctr"/>
            <a:lstStyle/>
            <a:p>
              <a:pPr algn="ctr">
                <a:lnSpc>
                  <a:spcPts val="1524"/>
                </a:lnSpc>
              </a:pPr>
              <a:endParaRPr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65732ED-CBE9-05D8-BB14-CB12A7B47C79}"/>
              </a:ext>
            </a:extLst>
          </p:cNvPr>
          <p:cNvSpPr txBox="1"/>
          <p:nvPr/>
        </p:nvSpPr>
        <p:spPr>
          <a:xfrm>
            <a:off x="1216393" y="1193839"/>
            <a:ext cx="349326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5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소제목 작성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A5A2A4-8310-6649-51F5-242A3BB253FF}"/>
              </a:ext>
            </a:extLst>
          </p:cNvPr>
          <p:cNvSpPr txBox="1"/>
          <p:nvPr/>
        </p:nvSpPr>
        <p:spPr>
          <a:xfrm>
            <a:off x="1117167" y="2661225"/>
            <a:ext cx="718498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여기는 본문입니다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. </a:t>
            </a:r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사진을 </a:t>
            </a:r>
            <a:r>
              <a:rPr lang="ko-KR" altLang="en-US" sz="3000" dirty="0" err="1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넣으셔도</a:t>
            </a:r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됩니다 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:)</a:t>
            </a:r>
          </a:p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위 소제목 뒤 배경은 소제목의 크기에 맞춰 </a:t>
            </a:r>
            <a:endParaRPr lang="en-US" altLang="ko-KR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너비를 조절해주세요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! </a:t>
            </a:r>
          </a:p>
          <a:p>
            <a:endParaRPr lang="en-US" altLang="ko-KR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글 작성하실 때 아이콘이 거슬리면 조정하거나</a:t>
            </a:r>
            <a:endParaRPr lang="en-US" altLang="ko-KR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빼도 됩니다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.</a:t>
            </a:r>
          </a:p>
          <a:p>
            <a:endParaRPr lang="en-US" altLang="ko-KR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r>
              <a:rPr lang="nn-NO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Plex Sans KR SemiBold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30pt</a:t>
            </a:r>
            <a:endParaRPr lang="ko-KR" altLang="en-US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2A87EC0-1D58-E0B8-D341-DB5F5B8DD523}"/>
              </a:ext>
            </a:extLst>
          </p:cNvPr>
          <p:cNvSpPr/>
          <p:nvPr/>
        </p:nvSpPr>
        <p:spPr>
          <a:xfrm>
            <a:off x="4821628" y="5586000"/>
            <a:ext cx="3886200" cy="335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이미지를 추가해도 됩니다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2596" y="677224"/>
            <a:ext cx="9041808" cy="8932553"/>
          </a:xfrm>
          <a:custGeom>
            <a:avLst/>
            <a:gdLst/>
            <a:ahLst/>
            <a:cxnLst/>
            <a:rect l="l" t="t" r="r" b="b"/>
            <a:pathLst>
              <a:path w="9041808" h="8932553">
                <a:moveTo>
                  <a:pt x="0" y="0"/>
                </a:moveTo>
                <a:lnTo>
                  <a:pt x="9041808" y="0"/>
                </a:lnTo>
                <a:lnTo>
                  <a:pt x="9041808" y="8932552"/>
                </a:lnTo>
                <a:lnTo>
                  <a:pt x="0" y="89325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3" name="Group 3"/>
          <p:cNvGrpSpPr/>
          <p:nvPr/>
        </p:nvGrpSpPr>
        <p:grpSpPr>
          <a:xfrm>
            <a:off x="266439" y="8568538"/>
            <a:ext cx="1049607" cy="1049607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8EFBB"/>
            </a:solidFill>
            <a:ln w="9525" cap="sq">
              <a:solidFill>
                <a:srgbClr val="27272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29120" tIns="29120" rIns="29120" bIns="29120" rtlCol="0" anchor="ctr"/>
            <a:lstStyle/>
            <a:p>
              <a:pPr algn="ctr">
                <a:lnSpc>
                  <a:spcPts val="1524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08915" y="9349919"/>
            <a:ext cx="474914" cy="47491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3B6"/>
            </a:solidFill>
            <a:ln w="9525" cap="sq">
              <a:solidFill>
                <a:srgbClr val="27272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29120" tIns="29120" rIns="29120" bIns="29120" rtlCol="0" anchor="ctr"/>
            <a:lstStyle/>
            <a:p>
              <a:pPr algn="ctr">
                <a:lnSpc>
                  <a:spcPts val="1524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258300" y="792231"/>
            <a:ext cx="474914" cy="47491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AC0DE"/>
            </a:solidFill>
            <a:ln w="9525" cap="sq">
              <a:solidFill>
                <a:srgbClr val="272727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29120" tIns="29120" rIns="29120" bIns="29120" rtlCol="0" anchor="ctr"/>
            <a:lstStyle/>
            <a:p>
              <a:pPr algn="ctr">
                <a:lnSpc>
                  <a:spcPts val="1524"/>
                </a:lnSpc>
              </a:pPr>
              <a:endParaRPr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D5DA1B4-11AD-CA2F-B90B-162D6C4CFBBD}"/>
              </a:ext>
            </a:extLst>
          </p:cNvPr>
          <p:cNvSpPr txBox="1"/>
          <p:nvPr/>
        </p:nvSpPr>
        <p:spPr>
          <a:xfrm>
            <a:off x="1347598" y="1381332"/>
            <a:ext cx="349326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5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소제목 작성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7A8BCE-31D3-4123-1D72-1E926C1A461A}"/>
              </a:ext>
            </a:extLst>
          </p:cNvPr>
          <p:cNvSpPr txBox="1"/>
          <p:nvPr/>
        </p:nvSpPr>
        <p:spPr>
          <a:xfrm>
            <a:off x="1248372" y="2848718"/>
            <a:ext cx="718498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여기는 본문입니다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. </a:t>
            </a:r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사진을 </a:t>
            </a:r>
            <a:r>
              <a:rPr lang="ko-KR" altLang="en-US" sz="3000" dirty="0" err="1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넣으셔도</a:t>
            </a:r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됩니다 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:)</a:t>
            </a:r>
          </a:p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위 소제목 뒤 배경은 소제목의 크기에 맞춰 </a:t>
            </a:r>
            <a:endParaRPr lang="en-US" altLang="ko-KR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너비를 조절해주세요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! </a:t>
            </a:r>
          </a:p>
          <a:p>
            <a:endParaRPr lang="en-US" altLang="ko-KR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글 작성하실 때 아이콘이 거슬리면 조정하거나</a:t>
            </a:r>
            <a:endParaRPr lang="en-US" altLang="ko-KR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빼도 됩니다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.</a:t>
            </a:r>
          </a:p>
          <a:p>
            <a:endParaRPr lang="en-US" altLang="ko-KR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r>
              <a:rPr lang="nn-NO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Plex Sans KR SemiBold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30pt</a:t>
            </a:r>
            <a:endParaRPr lang="ko-KR" altLang="en-US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141517">
            <a:off x="-2562987" y="1985439"/>
            <a:ext cx="4884584" cy="4840179"/>
          </a:xfrm>
          <a:custGeom>
            <a:avLst/>
            <a:gdLst/>
            <a:ahLst/>
            <a:cxnLst/>
            <a:rect l="l" t="t" r="r" b="b"/>
            <a:pathLst>
              <a:path w="4884584" h="4840179">
                <a:moveTo>
                  <a:pt x="0" y="0"/>
                </a:moveTo>
                <a:lnTo>
                  <a:pt x="4884585" y="0"/>
                </a:lnTo>
                <a:lnTo>
                  <a:pt x="4884585" y="4840179"/>
                </a:lnTo>
                <a:lnTo>
                  <a:pt x="0" y="4840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3" name="Freeform 3"/>
          <p:cNvSpPr/>
          <p:nvPr/>
        </p:nvSpPr>
        <p:spPr>
          <a:xfrm rot="-10034025">
            <a:off x="119788" y="-2226925"/>
            <a:ext cx="3498296" cy="4453849"/>
          </a:xfrm>
          <a:custGeom>
            <a:avLst/>
            <a:gdLst/>
            <a:ahLst/>
            <a:cxnLst/>
            <a:rect l="l" t="t" r="r" b="b"/>
            <a:pathLst>
              <a:path w="3498296" h="4453849">
                <a:moveTo>
                  <a:pt x="0" y="0"/>
                </a:moveTo>
                <a:lnTo>
                  <a:pt x="3498296" y="0"/>
                </a:lnTo>
                <a:lnTo>
                  <a:pt x="3498296" y="4453850"/>
                </a:lnTo>
                <a:lnTo>
                  <a:pt x="0" y="44538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4" name="Freeform 4"/>
          <p:cNvSpPr/>
          <p:nvPr/>
        </p:nvSpPr>
        <p:spPr>
          <a:xfrm rot="4877102">
            <a:off x="4706800" y="8063257"/>
            <a:ext cx="3832066" cy="3797229"/>
          </a:xfrm>
          <a:custGeom>
            <a:avLst/>
            <a:gdLst/>
            <a:ahLst/>
            <a:cxnLst/>
            <a:rect l="l" t="t" r="r" b="b"/>
            <a:pathLst>
              <a:path w="3832066" h="3797229">
                <a:moveTo>
                  <a:pt x="0" y="0"/>
                </a:moveTo>
                <a:lnTo>
                  <a:pt x="3832066" y="0"/>
                </a:lnTo>
                <a:lnTo>
                  <a:pt x="3832066" y="3797229"/>
                </a:lnTo>
                <a:lnTo>
                  <a:pt x="0" y="379722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5" name="Freeform 5"/>
          <p:cNvSpPr/>
          <p:nvPr/>
        </p:nvSpPr>
        <p:spPr>
          <a:xfrm rot="2422264">
            <a:off x="8568481" y="7012499"/>
            <a:ext cx="3832066" cy="3427957"/>
          </a:xfrm>
          <a:custGeom>
            <a:avLst/>
            <a:gdLst/>
            <a:ahLst/>
            <a:cxnLst/>
            <a:rect l="l" t="t" r="r" b="b"/>
            <a:pathLst>
              <a:path w="3832066" h="3427957">
                <a:moveTo>
                  <a:pt x="0" y="0"/>
                </a:moveTo>
                <a:lnTo>
                  <a:pt x="3832066" y="0"/>
                </a:lnTo>
                <a:lnTo>
                  <a:pt x="3832066" y="3427957"/>
                </a:lnTo>
                <a:lnTo>
                  <a:pt x="0" y="34279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620676" y="620676"/>
            <a:ext cx="9045649" cy="9045649"/>
            <a:chOff x="0" y="0"/>
            <a:chExt cx="4156145" cy="415614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156145" cy="4156145"/>
            </a:xfrm>
            <a:custGeom>
              <a:avLst/>
              <a:gdLst/>
              <a:ahLst/>
              <a:cxnLst/>
              <a:rect l="l" t="t" r="r" b="b"/>
              <a:pathLst>
                <a:path w="4156145" h="4156145">
                  <a:moveTo>
                    <a:pt x="44505" y="0"/>
                  </a:moveTo>
                  <a:lnTo>
                    <a:pt x="4111640" y="0"/>
                  </a:lnTo>
                  <a:cubicBezTo>
                    <a:pt x="4136219" y="0"/>
                    <a:pt x="4156145" y="19926"/>
                    <a:pt x="4156145" y="44505"/>
                  </a:cubicBezTo>
                  <a:lnTo>
                    <a:pt x="4156145" y="4111640"/>
                  </a:lnTo>
                  <a:cubicBezTo>
                    <a:pt x="4156145" y="4136219"/>
                    <a:pt x="4136219" y="4156145"/>
                    <a:pt x="4111640" y="4156145"/>
                  </a:cubicBezTo>
                  <a:lnTo>
                    <a:pt x="44505" y="4156145"/>
                  </a:lnTo>
                  <a:cubicBezTo>
                    <a:pt x="19926" y="4156145"/>
                    <a:pt x="0" y="4136219"/>
                    <a:pt x="0" y="4111640"/>
                  </a:cubicBezTo>
                  <a:lnTo>
                    <a:pt x="0" y="44505"/>
                  </a:lnTo>
                  <a:cubicBezTo>
                    <a:pt x="0" y="19926"/>
                    <a:pt x="19926" y="0"/>
                    <a:pt x="44505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4156145" cy="4184720"/>
            </a:xfrm>
            <a:prstGeom prst="rect">
              <a:avLst/>
            </a:prstGeom>
          </p:spPr>
          <p:txBody>
            <a:bodyPr lIns="29120" tIns="29120" rIns="29120" bIns="29120" rtlCol="0" anchor="ctr"/>
            <a:lstStyle/>
            <a:p>
              <a:pPr algn="ctr">
                <a:lnSpc>
                  <a:spcPts val="1524"/>
                </a:lnSpc>
              </a:pPr>
              <a:endParaRPr/>
            </a:p>
          </p:txBody>
        </p:sp>
      </p:grpSp>
      <p:sp>
        <p:nvSpPr>
          <p:cNvPr id="9" name="AutoShape 9"/>
          <p:cNvSpPr/>
          <p:nvPr/>
        </p:nvSpPr>
        <p:spPr>
          <a:xfrm>
            <a:off x="7178716" y="1581499"/>
            <a:ext cx="380212" cy="0"/>
          </a:xfrm>
          <a:prstGeom prst="line">
            <a:avLst/>
          </a:prstGeom>
          <a:ln w="28575" cap="flat">
            <a:solidFill>
              <a:srgbClr val="65656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grpSp>
        <p:nvGrpSpPr>
          <p:cNvPr id="10" name="Group 10"/>
          <p:cNvGrpSpPr/>
          <p:nvPr/>
        </p:nvGrpSpPr>
        <p:grpSpPr>
          <a:xfrm>
            <a:off x="7914550" y="1409700"/>
            <a:ext cx="275113" cy="274990"/>
            <a:chOff x="0" y="0"/>
            <a:chExt cx="90536" cy="9049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0536" cy="90495"/>
            </a:xfrm>
            <a:custGeom>
              <a:avLst/>
              <a:gdLst/>
              <a:ahLst/>
              <a:cxnLst/>
              <a:rect l="l" t="t" r="r" b="b"/>
              <a:pathLst>
                <a:path w="90536" h="90495">
                  <a:moveTo>
                    <a:pt x="0" y="0"/>
                  </a:moveTo>
                  <a:lnTo>
                    <a:pt x="90536" y="0"/>
                  </a:lnTo>
                  <a:lnTo>
                    <a:pt x="90536" y="90495"/>
                  </a:lnTo>
                  <a:lnTo>
                    <a:pt x="0" y="90495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656565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90536" cy="1381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7844798" y="1478308"/>
            <a:ext cx="275113" cy="274990"/>
            <a:chOff x="0" y="0"/>
            <a:chExt cx="90536" cy="9049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90536" cy="90495"/>
            </a:xfrm>
            <a:custGeom>
              <a:avLst/>
              <a:gdLst/>
              <a:ahLst/>
              <a:cxnLst/>
              <a:rect l="l" t="t" r="r" b="b"/>
              <a:pathLst>
                <a:path w="90536" h="90495">
                  <a:moveTo>
                    <a:pt x="0" y="0"/>
                  </a:moveTo>
                  <a:lnTo>
                    <a:pt x="90536" y="0"/>
                  </a:lnTo>
                  <a:lnTo>
                    <a:pt x="90536" y="90495"/>
                  </a:lnTo>
                  <a:lnTo>
                    <a:pt x="0" y="90495"/>
                  </a:lnTo>
                  <a:close/>
                </a:path>
              </a:pathLst>
            </a:custGeom>
            <a:solidFill>
              <a:srgbClr val="FFFFFF"/>
            </a:solidFill>
            <a:ln w="28575" cap="sq">
              <a:solidFill>
                <a:srgbClr val="656565"/>
              </a:solidFill>
              <a:prstDash val="solid"/>
              <a:miter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90536" cy="1381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AutoShape 16"/>
          <p:cNvSpPr/>
          <p:nvPr/>
        </p:nvSpPr>
        <p:spPr>
          <a:xfrm>
            <a:off x="8531094" y="1447074"/>
            <a:ext cx="268850" cy="268850"/>
          </a:xfrm>
          <a:prstGeom prst="line">
            <a:avLst/>
          </a:prstGeom>
          <a:ln w="28575" cap="flat">
            <a:solidFill>
              <a:srgbClr val="65656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AutoShape 17"/>
          <p:cNvSpPr/>
          <p:nvPr/>
        </p:nvSpPr>
        <p:spPr>
          <a:xfrm flipV="1">
            <a:off x="8520992" y="1447074"/>
            <a:ext cx="268850" cy="268850"/>
          </a:xfrm>
          <a:prstGeom prst="line">
            <a:avLst/>
          </a:prstGeom>
          <a:ln w="28575" cap="flat">
            <a:solidFill>
              <a:srgbClr val="656565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8" name="AutoShape 18"/>
          <p:cNvSpPr/>
          <p:nvPr/>
        </p:nvSpPr>
        <p:spPr>
          <a:xfrm>
            <a:off x="1178150" y="2204916"/>
            <a:ext cx="7930700" cy="0"/>
          </a:xfrm>
          <a:prstGeom prst="line">
            <a:avLst/>
          </a:prstGeom>
          <a:ln w="19050" cap="flat">
            <a:solidFill>
              <a:srgbClr val="7E7E7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FE4127-D641-F789-7D9A-D3CE0443AFB1}"/>
              </a:ext>
            </a:extLst>
          </p:cNvPr>
          <p:cNvSpPr txBox="1"/>
          <p:nvPr/>
        </p:nvSpPr>
        <p:spPr>
          <a:xfrm>
            <a:off x="1216393" y="1193839"/>
            <a:ext cx="3493264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5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소제목 작성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E41EDE-4E80-43A6-B5A1-EA6B5BC56396}"/>
              </a:ext>
            </a:extLst>
          </p:cNvPr>
          <p:cNvSpPr txBox="1"/>
          <p:nvPr/>
        </p:nvSpPr>
        <p:spPr>
          <a:xfrm>
            <a:off x="1117167" y="2661225"/>
            <a:ext cx="71849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여기는 본문입니다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. </a:t>
            </a:r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사진을 </a:t>
            </a:r>
            <a:r>
              <a:rPr lang="ko-KR" altLang="en-US" sz="3000" dirty="0" err="1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넣으셔도</a:t>
            </a:r>
            <a:r>
              <a:rPr lang="ko-KR" altLang="en-US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됩니다 </a:t>
            </a:r>
            <a:r>
              <a:rPr lang="en-US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:)</a:t>
            </a:r>
          </a:p>
          <a:p>
            <a:endParaRPr lang="en-US" altLang="ko-KR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r>
              <a:rPr lang="nn-NO" altLang="ko-KR" sz="3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IBM Plex Sans KR SemiBold 30pt</a:t>
            </a:r>
            <a:endParaRPr lang="en-US" altLang="ko-KR" sz="3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0132292-E351-C131-8CE8-31A1351A68B0}"/>
              </a:ext>
            </a:extLst>
          </p:cNvPr>
          <p:cNvSpPr/>
          <p:nvPr/>
        </p:nvSpPr>
        <p:spPr>
          <a:xfrm>
            <a:off x="1257300" y="5648357"/>
            <a:ext cx="3886200" cy="335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이미지를 추가해도 됩니다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3C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07396" y="-1141298"/>
            <a:ext cx="12051325" cy="11962478"/>
            <a:chOff x="0" y="0"/>
            <a:chExt cx="16068433" cy="15949971"/>
          </a:xfrm>
        </p:grpSpPr>
        <p:sp>
          <p:nvSpPr>
            <p:cNvPr id="3" name="Freeform 3"/>
            <p:cNvSpPr/>
            <p:nvPr/>
          </p:nvSpPr>
          <p:spPr>
            <a:xfrm rot="-2327590">
              <a:off x="2415780" y="2616116"/>
              <a:ext cx="11493211" cy="10940176"/>
            </a:xfrm>
            <a:custGeom>
              <a:avLst/>
              <a:gdLst/>
              <a:ahLst/>
              <a:cxnLst/>
              <a:rect l="l" t="t" r="r" b="b"/>
              <a:pathLst>
                <a:path w="11493211" h="10940176">
                  <a:moveTo>
                    <a:pt x="0" y="0"/>
                  </a:moveTo>
                  <a:lnTo>
                    <a:pt x="11493211" y="0"/>
                  </a:lnTo>
                  <a:lnTo>
                    <a:pt x="11493211" y="10940176"/>
                  </a:lnTo>
                  <a:lnTo>
                    <a:pt x="0" y="10940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r="-8631"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" name="Freeform 4"/>
            <p:cNvSpPr/>
            <p:nvPr/>
          </p:nvSpPr>
          <p:spPr>
            <a:xfrm rot="-2327590">
              <a:off x="2159441" y="2393679"/>
              <a:ext cx="11493211" cy="10940176"/>
            </a:xfrm>
            <a:custGeom>
              <a:avLst/>
              <a:gdLst/>
              <a:ahLst/>
              <a:cxnLst/>
              <a:rect l="l" t="t" r="r" b="b"/>
              <a:pathLst>
                <a:path w="11493211" h="10940176">
                  <a:moveTo>
                    <a:pt x="0" y="0"/>
                  </a:moveTo>
                  <a:lnTo>
                    <a:pt x="11493212" y="0"/>
                  </a:lnTo>
                  <a:lnTo>
                    <a:pt x="11493212" y="10940176"/>
                  </a:lnTo>
                  <a:lnTo>
                    <a:pt x="0" y="1094017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r="-8631"/>
              </a:stretch>
            </a:blipFill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4672088" y="1384523"/>
            <a:ext cx="1292356" cy="928881"/>
          </a:xfrm>
          <a:custGeom>
            <a:avLst/>
            <a:gdLst/>
            <a:ahLst/>
            <a:cxnLst/>
            <a:rect l="l" t="t" r="r" b="b"/>
            <a:pathLst>
              <a:path w="1292356" h="928881">
                <a:moveTo>
                  <a:pt x="0" y="0"/>
                </a:moveTo>
                <a:lnTo>
                  <a:pt x="1292357" y="0"/>
                </a:lnTo>
                <a:lnTo>
                  <a:pt x="1292357" y="928881"/>
                </a:lnTo>
                <a:lnTo>
                  <a:pt x="0" y="9288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6" name="Freeform 6"/>
          <p:cNvSpPr/>
          <p:nvPr/>
        </p:nvSpPr>
        <p:spPr>
          <a:xfrm rot="-10800000">
            <a:off x="4672088" y="7366479"/>
            <a:ext cx="1292356" cy="928881"/>
          </a:xfrm>
          <a:custGeom>
            <a:avLst/>
            <a:gdLst/>
            <a:ahLst/>
            <a:cxnLst/>
            <a:rect l="l" t="t" r="r" b="b"/>
            <a:pathLst>
              <a:path w="1292356" h="928881">
                <a:moveTo>
                  <a:pt x="0" y="0"/>
                </a:moveTo>
                <a:lnTo>
                  <a:pt x="1292357" y="0"/>
                </a:lnTo>
                <a:lnTo>
                  <a:pt x="1292357" y="928881"/>
                </a:lnTo>
                <a:lnTo>
                  <a:pt x="0" y="9288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1AC10-BED4-6399-69AF-BB3886F9B589}"/>
              </a:ext>
            </a:extLst>
          </p:cNvPr>
          <p:cNvSpPr txBox="1"/>
          <p:nvPr/>
        </p:nvSpPr>
        <p:spPr>
          <a:xfrm>
            <a:off x="2559521" y="3456980"/>
            <a:ext cx="534954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카드뉴스의 핵심</a:t>
            </a:r>
            <a:endParaRPr lang="en-US" altLang="ko-KR" sz="6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pPr algn="ctr"/>
            <a:r>
              <a:rPr lang="ko-KR" altLang="en-US" sz="6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내용을</a:t>
            </a:r>
            <a:r>
              <a:rPr lang="en-US" altLang="ko-KR" sz="6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 </a:t>
            </a:r>
            <a:r>
              <a:rPr lang="ko-KR" altLang="en-US" sz="6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요약해서 </a:t>
            </a:r>
            <a:endParaRPr lang="en-US" altLang="ko-KR" sz="6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  <a:p>
            <a:pPr algn="ctr"/>
            <a:r>
              <a:rPr lang="ko-KR" altLang="en-US" sz="6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작성해주세요</a:t>
            </a:r>
            <a:endParaRPr lang="en-US" altLang="ko-KR" sz="6000" dirty="0"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2A7D5-8971-DC71-C7CE-27B2B9BD98EB}"/>
              </a:ext>
            </a:extLst>
          </p:cNvPr>
          <p:cNvSpPr txBox="1"/>
          <p:nvPr/>
        </p:nvSpPr>
        <p:spPr>
          <a:xfrm>
            <a:off x="455827" y="9157006"/>
            <a:ext cx="37000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https://corner-ds.tistory.com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016489-EFFD-5805-3FC6-FBB8E1459DB2}"/>
              </a:ext>
            </a:extLst>
          </p:cNvPr>
          <p:cNvSpPr txBox="1"/>
          <p:nvPr/>
        </p:nvSpPr>
        <p:spPr>
          <a:xfrm>
            <a:off x="419100" y="9551648"/>
            <a:ext cx="1939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@cornerDSWU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01E3E1-89B9-BD7F-4751-305B039ACD23}"/>
              </a:ext>
            </a:extLst>
          </p:cNvPr>
          <p:cNvSpPr txBox="1"/>
          <p:nvPr/>
        </p:nvSpPr>
        <p:spPr>
          <a:xfrm>
            <a:off x="5694353" y="267869"/>
            <a:ext cx="44294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Copyright ©  2024, designed by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IBM Plex Sans KR SemiBold" panose="020B0703050203000203" pitchFamily="50" charset="-127"/>
                <a:ea typeface="IBM Plex Sans KR SemiBold" panose="020B0703050203000203" pitchFamily="50" charset="-127"/>
              </a:rPr>
              <a:t>노을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IBM Plex Sans KR SemiBold" panose="020B0703050203000203" pitchFamily="50" charset="-127"/>
              <a:ea typeface="IBM Plex Sans KR SemiBold" panose="020B0703050203000203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116</Words>
  <Application>Microsoft Office PowerPoint</Application>
  <PresentationFormat>사용자 지정</PresentationFormat>
  <Paragraphs>34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Calibri</vt:lpstr>
      <vt:lpstr>IBM Plex Sans KR SemiBold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김은서</dc:title>
  <dc:creator>eunseo</dc:creator>
  <cp:lastModifiedBy>김은서</cp:lastModifiedBy>
  <cp:revision>7</cp:revision>
  <dcterms:created xsi:type="dcterms:W3CDTF">2006-08-16T00:00:00Z</dcterms:created>
  <dcterms:modified xsi:type="dcterms:W3CDTF">2024-10-29T07:37:03Z</dcterms:modified>
  <dc:identifier>DAGUgHt_tQE</dc:identifier>
</cp:coreProperties>
</file>