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287000" cy="10287000"/>
  <p:notesSz cx="6858000" cy="9144000"/>
  <p:embeddedFontLst>
    <p:embeddedFont>
      <p:font typeface="IBM Plex Sans KR SemiBold" panose="020B0703050203000203" pitchFamily="50" charset="-127"/>
      <p:bold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1397" y="-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900" y="6159500"/>
            <a:ext cx="10464800" cy="4267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8420100" y="8864600"/>
            <a:ext cx="330200" cy="355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700000">
            <a:off x="762000" y="9182100"/>
            <a:ext cx="330200" cy="355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700000">
            <a:off x="762000" y="711200"/>
            <a:ext cx="330200" cy="355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1409700"/>
            <a:ext cx="7988300" cy="6858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800" y="1866900"/>
            <a:ext cx="952500" cy="901700"/>
          </a:xfrm>
          <a:prstGeom prst="rect">
            <a:avLst/>
          </a:prstGeom>
        </p:spPr>
      </p:pic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39200" y="7264400"/>
            <a:ext cx="495300" cy="495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34500" y="6769100"/>
            <a:ext cx="495300" cy="495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3900" y="2667000"/>
            <a:ext cx="469900" cy="4699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700000">
            <a:off x="9448800" y="4343400"/>
            <a:ext cx="330200" cy="3556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155700" y="3302000"/>
            <a:ext cx="8267700" cy="360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제목을</a:t>
            </a:r>
            <a:r>
              <a:rPr lang="en-US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 </a:t>
            </a:r>
          </a:p>
          <a:p>
            <a:pPr lvl="0" algn="ctr">
              <a:lnSpc>
                <a:spcPct val="99600"/>
              </a:lnSpc>
            </a:pPr>
            <a:r>
              <a:rPr lang="ko-KR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작성해주세요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21000" y="7810500"/>
            <a:ext cx="4432300" cy="825500"/>
          </a:xfrm>
          <a:prstGeom prst="rect">
            <a:avLst/>
          </a:prstGeom>
        </p:spPr>
      </p:pic>
      <p:grpSp>
        <p:nvGrpSpPr>
          <p:cNvPr id="15" name="Group 1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6" name="Picture 1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14700" y="1701800"/>
            <a:ext cx="635000" cy="6350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3949700" y="1701800"/>
            <a:ext cx="33655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sz="3600" b="0" i="0" u="none" strike="noStrike">
                <a:solidFill>
                  <a:srgbClr val="000000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DSWU CORNER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3390900" y="8001000"/>
            <a:ext cx="3365500" cy="635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ko-KR" sz="3600" b="0" i="0" u="none" strike="noStrike">
                <a:solidFill>
                  <a:srgbClr val="000000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팀명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6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9664700" cy="9664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711200"/>
            <a:ext cx="5410200" cy="16764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5600700" y="2717800"/>
            <a:ext cx="5207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6119"/>
              </a:lnSpc>
            </a:pPr>
            <a:r>
              <a:rPr lang="en-US" sz="2000" b="0" i="0" u="none" strike="noStrike" spc="-200">
                <a:solidFill>
                  <a:srgbClr val="FFFFFF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82700" y="800100"/>
            <a:ext cx="77343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소제목</a:t>
            </a:r>
            <a:r>
              <a:rPr lang="en-US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1181100" y="4978400"/>
            <a:ext cx="12636500" cy="144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30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이곳에</a:t>
            </a:r>
            <a:r>
              <a:rPr lang="en-US" sz="30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30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본문</a:t>
            </a:r>
            <a:r>
              <a:rPr lang="en-US" sz="30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30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작성해주세요</a:t>
            </a:r>
          </a:p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PLEX SANS KR SEMIBOLD 30PT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6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9664700" cy="96647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762000" y="7035800"/>
            <a:ext cx="4165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본문</a:t>
            </a:r>
            <a:br>
              <a:rPr lang="ko-KR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</a:b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</a:t>
            </a:r>
            <a:r>
              <a:rPr lang="en-US" sz="1900" b="0" i="0" u="none" strike="noStrike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Plex</a:t>
            </a: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Sans KR </a:t>
            </a:r>
            <a:r>
              <a:rPr lang="en-US" sz="1900" b="0" i="0" u="none" strike="noStrike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SemiBold</a:t>
            </a: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19pt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00100" y="6235700"/>
            <a:ext cx="4102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23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핵심키워드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900" y="6845300"/>
            <a:ext cx="4000500" cy="12700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540000"/>
            <a:ext cx="698500" cy="6985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79500" y="2717800"/>
            <a:ext cx="5207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6119"/>
              </a:lnSpc>
            </a:pPr>
            <a:r>
              <a:rPr lang="en-US" sz="2000" b="0" i="0" u="none" strike="noStrike" spc="-200">
                <a:solidFill>
                  <a:srgbClr val="FFFFFF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01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800" y="2540000"/>
            <a:ext cx="698500" cy="6985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5600700" y="2717800"/>
            <a:ext cx="5207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36119"/>
              </a:lnSpc>
            </a:pPr>
            <a:r>
              <a:rPr lang="en-US" sz="2000" b="0" i="0" u="none" strike="noStrike" spc="-200">
                <a:solidFill>
                  <a:srgbClr val="FFFFFF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95900" y="7035800"/>
            <a:ext cx="4165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본문</a:t>
            </a:r>
          </a:p>
          <a:p>
            <a:pPr lvl="0" algn="ctr">
              <a:lnSpc>
                <a:spcPct val="124499"/>
              </a:lnSpc>
            </a:pPr>
            <a:r>
              <a:rPr lang="en-US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Plex Sans KR SemiBold 19pt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321300" y="6235700"/>
            <a:ext cx="4102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23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핵심키워드</a:t>
            </a:r>
          </a:p>
        </p:txBody>
      </p:sp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4800" y="6845300"/>
            <a:ext cx="40005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8400" y="711200"/>
            <a:ext cx="5410200" cy="16764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1282700" y="800100"/>
            <a:ext cx="77343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소제목</a:t>
            </a:r>
            <a:r>
              <a:rPr lang="en-US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01700" y="4330700"/>
            <a:ext cx="4102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23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사진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422900" y="4330700"/>
            <a:ext cx="41021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6199"/>
              </a:lnSpc>
            </a:pPr>
            <a:r>
              <a:rPr lang="ko-KR" sz="23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사진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B6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04800"/>
            <a:ext cx="9664700" cy="9664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62000" y="3022600"/>
            <a:ext cx="4292600" cy="1955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054600" y="3022600"/>
            <a:ext cx="4292600" cy="1955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5054600" y="4991100"/>
            <a:ext cx="4292600" cy="1955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762000" y="4991100"/>
            <a:ext cx="4292600" cy="1955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3">
            <a:alphaModFix amt="80000"/>
          </a:blip>
          <a:stretch>
            <a:fillRect/>
          </a:stretch>
        </p:blipFill>
        <p:spPr>
          <a:xfrm>
            <a:off x="762000" y="6946900"/>
            <a:ext cx="4292600" cy="1955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5054600" y="6946900"/>
            <a:ext cx="4292600" cy="19558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282700" y="4000500"/>
            <a:ext cx="28448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첫번째</a:t>
            </a:r>
            <a:r>
              <a:rPr lang="en-US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, </a:t>
            </a: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키워드</a:t>
            </a:r>
            <a:r>
              <a:rPr lang="en-US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입력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2700" y="7912100"/>
            <a:ext cx="2679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4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세번째</a:t>
            </a:r>
            <a:r>
              <a:rPr lang="en-US" sz="24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, </a:t>
            </a:r>
            <a:r>
              <a:rPr lang="ko-KR" sz="24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키워드</a:t>
            </a:r>
            <a:r>
              <a:rPr lang="en-US" sz="24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2400" b="0" i="0" u="none" strike="noStrike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입력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82700" y="5956300"/>
            <a:ext cx="2679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6199"/>
              </a:lnSpc>
            </a:pP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두번째</a:t>
            </a:r>
            <a:r>
              <a:rPr lang="en-US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, </a:t>
            </a: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키워드</a:t>
            </a:r>
            <a:r>
              <a:rPr lang="en-US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24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입력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700000">
            <a:off x="4572000" y="5499100"/>
            <a:ext cx="952500" cy="952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700000">
            <a:off x="4572000" y="7454900"/>
            <a:ext cx="952500" cy="952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700000">
            <a:off x="4572000" y="3530600"/>
            <a:ext cx="952500" cy="952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8400" y="711200"/>
            <a:ext cx="5410200" cy="16764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282700" y="850900"/>
            <a:ext cx="77343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소제목</a:t>
            </a:r>
            <a:r>
              <a:rPr lang="en-US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7500" b="0" i="0" u="none" strike="noStrike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5029200" y="3644900"/>
            <a:ext cx="4165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본문</a:t>
            </a:r>
            <a:b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</a:br>
            <a:r>
              <a:rPr lang="en-US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Plex Sans KR SemiBold 19pt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736600" y="9004300"/>
            <a:ext cx="4165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필요하시다면</a:t>
            </a:r>
            <a:r>
              <a:rPr lang="en-US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사용해주세요</a:t>
            </a:r>
            <a:r>
              <a:rPr lang="en-US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:)</a:t>
            </a:r>
          </a:p>
          <a:p>
            <a:pPr lvl="0" algn="ctr">
              <a:lnSpc>
                <a:spcPct val="124499"/>
              </a:lnSpc>
            </a:pPr>
            <a: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편하신대로</a:t>
            </a:r>
            <a:r>
              <a:rPr lang="en-US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수정해서</a:t>
            </a:r>
            <a:r>
              <a:rPr lang="en-US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사용해</a:t>
            </a:r>
            <a:r>
              <a:rPr lang="en-US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주세요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130800" y="5613400"/>
            <a:ext cx="4165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본문</a:t>
            </a:r>
            <a:br>
              <a:rPr lang="ko-KR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</a:br>
            <a:r>
              <a:rPr lang="en-US" sz="1900" b="0" i="0" u="none" strike="noStrike" spc="-10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Plex Sans KR SemiBold 19pt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118100" y="7569200"/>
            <a:ext cx="4165600" cy="69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본문</a:t>
            </a:r>
            <a:br>
              <a:rPr lang="ko-KR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</a:b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</a:t>
            </a:r>
            <a:r>
              <a:rPr lang="en-US" sz="1900" b="0" i="0" u="none" strike="noStrike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Plex</a:t>
            </a: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Sans KR </a:t>
            </a:r>
            <a:r>
              <a:rPr lang="en-US" sz="1900" b="0" i="0" u="none" strike="noStrike" spc="-1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SemiBold</a:t>
            </a:r>
            <a:r>
              <a:rPr lang="en-US" sz="1900" b="0" i="0" u="none" strike="noStrike" spc="-1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19pt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304800" y="3632200"/>
            <a:ext cx="9664700" cy="6350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07390"/>
            <a:ext cx="3505200" cy="1231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9400" y="2108200"/>
            <a:ext cx="355600" cy="355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4500" y="584200"/>
            <a:ext cx="419100" cy="419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77300" y="1866900"/>
            <a:ext cx="304800" cy="3048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900" y="2705100"/>
            <a:ext cx="330200" cy="762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2705100"/>
            <a:ext cx="330200" cy="762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1800" y="2705100"/>
            <a:ext cx="330200" cy="762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3600" y="2705100"/>
            <a:ext cx="330200" cy="762000"/>
          </a:xfrm>
          <a:prstGeom prst="rect">
            <a:avLst/>
          </a:prstGeom>
        </p:spPr>
      </p:pic>
      <p:grpSp>
        <p:nvGrpSpPr>
          <p:cNvPr id="13" name="Group 1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900" y="3556000"/>
            <a:ext cx="330200" cy="762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20000" y="3556000"/>
            <a:ext cx="330200" cy="762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1800" y="3543300"/>
            <a:ext cx="330200" cy="762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3600" y="3543300"/>
            <a:ext cx="330200" cy="762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8077200" y="1181100"/>
            <a:ext cx="381000" cy="4064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524000" y="5143500"/>
            <a:ext cx="7188200" cy="400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300" b="0" i="0" u="none" strike="noStrike" spc="-200" dirty="0" err="1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카드뉴스의</a:t>
            </a:r>
            <a:r>
              <a:rPr lang="en-US" sz="6300" b="0" i="0" u="none" strike="noStrike" spc="-2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6300" b="0" i="0" u="none" strike="noStrike" spc="-2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핵심</a:t>
            </a:r>
          </a:p>
          <a:p>
            <a:pPr lvl="0" algn="ctr">
              <a:lnSpc>
                <a:spcPct val="99600"/>
              </a:lnSpc>
            </a:pPr>
            <a:r>
              <a:rPr lang="ko-KR" sz="6300" b="0" i="0" u="none" strike="noStrike" spc="-2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내용을</a:t>
            </a:r>
            <a:r>
              <a:rPr lang="en-US" sz="6300" b="0" i="0" u="none" strike="noStrike" spc="-2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sz="6300" b="0" i="0" u="none" strike="noStrike" spc="-2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요약해서</a:t>
            </a:r>
            <a:r>
              <a:rPr lang="en-US" sz="6300" b="0" i="0" u="none" strike="noStrike" spc="-2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</a:p>
          <a:p>
            <a:pPr lvl="0" algn="ctr">
              <a:lnSpc>
                <a:spcPct val="99600"/>
              </a:lnSpc>
            </a:pPr>
            <a:r>
              <a:rPr lang="ko-KR" sz="6300" b="0" i="0" u="none" strike="noStrike" spc="-200" dirty="0">
                <a:solidFill>
                  <a:srgbClr val="363636"/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작성해주세요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19100" y="1354832"/>
            <a:ext cx="31242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>
              <a:lnSpc>
                <a:spcPct val="91300"/>
              </a:lnSpc>
            </a:pP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@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cornerDSWU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pPr lvl="0" algn="ctr">
              <a:lnSpc>
                <a:spcPct val="91300"/>
              </a:lnSpc>
            </a:pPr>
            <a:endParaRPr lang="en-US" sz="1800" b="0" i="0" u="none" strike="noStrike" spc="300" dirty="0">
              <a:solidFill>
                <a:schemeClr val="bg1">
                  <a:lumMod val="50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286500" y="171956"/>
            <a:ext cx="62611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Copyright ©  2024, designed </a:t>
            </a:r>
            <a:r>
              <a:rPr lang="en-US" altLang="ko-KR" dirty="0" smtClean="0">
                <a:solidFill>
                  <a:schemeClr val="bg1">
                    <a:lumMod val="50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by </a:t>
            </a:r>
            <a:r>
              <a:rPr lang="ko-KR" altLang="en-US" dirty="0" smtClean="0">
                <a:solidFill>
                  <a:schemeClr val="bg1">
                    <a:lumMod val="50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마린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723900" y="1017012"/>
            <a:ext cx="6172200" cy="177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https://corner-ds.tistory.com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73</Words>
  <Application>Microsoft Office PowerPoint</Application>
  <PresentationFormat>사용자 지정</PresentationFormat>
  <Paragraphs>33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IBM Plex Sans KR SemiBold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joo</cp:lastModifiedBy>
  <cp:revision>4</cp:revision>
  <dcterms:created xsi:type="dcterms:W3CDTF">2006-08-16T00:00:00Z</dcterms:created>
  <dcterms:modified xsi:type="dcterms:W3CDTF">2024-10-31T14:58:15Z</dcterms:modified>
</cp:coreProperties>
</file>